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Understanding PEP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PEP 8: Python Enhancement Proposal for style guide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Promotes readability and consistency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Covers code layout, naming, imports, whitespace, etc.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Encouraged by Python community and tools (e.g., flake8, </a:t>
            </a:r>
            <a:r>
              <a:rPr dirty="0" err="1"/>
              <a:t>pylint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Indentation, Comments, and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Indentation: 4 spaces (no tabs)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Comments: explain 'why', not 'what'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   - Inline: # comment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   - Block: use full sentences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Naming Conventions: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   - Variables/functions: </a:t>
            </a:r>
            <a:r>
              <a:rPr dirty="0" err="1"/>
              <a:t>snake_case</a:t>
            </a:r>
            <a:endParaRPr dirty="0"/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   - Classes: CamelCase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   - Constants: UPPER_CASE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Writing Readable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3205"/>
          </a:xfrm>
        </p:spPr>
        <p:txBody>
          <a:bodyPr/>
          <a:lstStyle/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Keep lines short (&lt; 79 characters)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Use blank lines to separate logical sections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Use descriptive names for variables and functions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dirty="0"/>
              <a:t>• Break complex expressions into simpler parts</a:t>
            </a:r>
          </a:p>
          <a:p>
            <a:pPr marL="0" indent="0">
              <a:buNone/>
              <a:defRPr sz="2400">
                <a:solidFill>
                  <a:srgbClr val="C8C8FF"/>
                </a:solidFill>
              </a:defRPr>
            </a:pPr>
            <a:r>
              <a:rPr lang="en-IN" dirty="0"/>
              <a:t>•</a:t>
            </a:r>
            <a:r>
              <a:rPr dirty="0"/>
              <a:t> Write self-explanatory code over excessive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F0BC7-D8AD-CE16-71E6-DDE8007E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903406"/>
            <a:ext cx="7010400" cy="28017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Understanding PEP 8</vt:lpstr>
      <vt:lpstr>Indentation, Comments, and Naming</vt:lpstr>
      <vt:lpstr>Writing Readable 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Singh Rajput</cp:lastModifiedBy>
  <cp:revision>2</cp:revision>
  <dcterms:created xsi:type="dcterms:W3CDTF">2013-01-27T09:14:16Z</dcterms:created>
  <dcterms:modified xsi:type="dcterms:W3CDTF">2025-06-04T04:07:13Z</dcterms:modified>
  <cp:category/>
</cp:coreProperties>
</file>