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26BC-24C6-35B3-B8CB-AF15A7EE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E135B-CEEA-FA2F-C731-1B068DC06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7D87-0EC2-4E19-5CF4-939183AA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866-740B-4A06-8482-9A5A6220FA9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9056-1992-2DE6-C2DB-BBB058B1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D83C1-F400-A848-93EB-3EEB536A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624A-460A-40A8-A3F4-6C98C91F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133B-461A-D6DE-6833-1C1ED69D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2A6C5-9E86-DE50-F57F-54A0AE76A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51A2-9FA5-EE4F-3647-26FEFEF6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866-740B-4A06-8482-9A5A6220FA9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4E22-AAB0-3275-FCEF-391E2E29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5D8B-CBAC-2AF7-DF63-ABC2E175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624A-460A-40A8-A3F4-6C98C91F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2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7282A-A899-0F15-B21B-F5BBFEEE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DE7BB-6EFE-8974-537B-5BC96C235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EB8F-A21B-5F45-00F5-0DAA2C28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866-740B-4A06-8482-9A5A6220FA9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884DD-FED7-AF98-67CE-54861348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A23C-0296-6A75-D732-75A4878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624A-460A-40A8-A3F4-6C98C91F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8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23B0-E820-AA47-3365-2EFBD06C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D8ED-57F5-A08D-94B6-24FF784F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DF6F-E35D-8404-05C7-A9E52964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866-740B-4A06-8482-9A5A6220FA9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9B73-75AE-9049-706D-F422EE2C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341A-A497-E79D-284A-A007506F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624A-460A-40A8-A3F4-6C98C91F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1889-3317-DBAE-A4F2-D279E69B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8A029-ECD0-2F8B-AAEC-3AA4B09E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918D-BADE-386D-8B57-901E2405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866-740B-4A06-8482-9A5A6220FA9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77E0-4815-254F-F121-FB073254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9264-F2C6-CA78-047E-0161456B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624A-460A-40A8-A3F4-6C98C91F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8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18FE-9AB4-FCC5-C0A8-AF57D4DE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26AF-2552-D363-F471-CEE88EC5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9A511-C3F4-61C5-1A7D-EC44EDFB4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78AF-5AC2-7DC8-DF41-47B8076B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866-740B-4A06-8482-9A5A6220FA9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F2111-BA28-DFD7-7F28-EACA4C81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414A3-B370-4B03-5E6D-22F4AB6C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624A-460A-40A8-A3F4-6C98C91F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32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188B-75EB-BF79-9FE8-760330BA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96A3A-D888-E735-2A40-C91967D5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AA79D-0ACC-1F97-7EE1-C6C34C178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ED031-D1C5-C6F7-9782-00E318137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FA155-1A5E-E4BA-CCE4-8CD72E0CD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11075-F55E-4C43-6CBE-72AF3C1C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866-740B-4A06-8482-9A5A6220FA9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E24B1-C07A-043C-9A10-AB4A694F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03D2B-7649-AA77-839A-30CE694A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624A-460A-40A8-A3F4-6C98C91F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8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DAE5-76A2-9A1C-A96F-5B6AF24F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F436A-3778-8D80-B342-1A8C6FD9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866-740B-4A06-8482-9A5A6220FA9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74541-D91B-6949-FEDB-C66BA92C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403FB-53B3-BD26-E96A-0F354080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624A-460A-40A8-A3F4-6C98C91F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7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901D5-7E97-68BE-126B-98F0BC2C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866-740B-4A06-8482-9A5A6220FA9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713C3-AAA0-4D12-D41E-8A98A256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20A2E-CA7D-5797-D412-DE502E39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624A-460A-40A8-A3F4-6C98C91F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0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6FE4-3BCF-1164-C24E-BC9441F1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6F8F-EE92-9075-2D26-C4AADF04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D7EC1-7BA1-9D3C-13E2-9896ADA61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1B770-F548-A8ED-28F2-A1706F4D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866-740B-4A06-8482-9A5A6220FA9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95F11-528E-9160-A69F-BC507EE2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7AABA-1784-3FEC-70AB-9200BCFD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624A-460A-40A8-A3F4-6C98C91F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B777-AFAF-E95D-36AB-0958901C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93F75-0148-E891-12AA-62CF2AE02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39786-1292-B6DF-9A4E-7ECE3DDD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FAEEE-FDC1-75CB-80DF-B162F1AB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866-740B-4A06-8482-9A5A6220FA9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F4FE-8E06-6D5D-9422-095868F7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EA8DD-E874-FA0D-7CDC-7EAB37D4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624A-460A-40A8-A3F4-6C98C91F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85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B4EF3-8027-5A12-5E18-F89D12F6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CF1A-12F1-3FB4-C6AB-73D0CC846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F2FA-B607-DAF8-7F3F-791C10A01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C866-740B-4A06-8482-9A5A6220FA9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72B8F-7D0C-85CF-A94E-8ED9B1AC4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14A6-776C-9ED3-8AF1-7917D145F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F624A-460A-40A8-A3F4-6C98C91F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33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B65B-9B01-18AA-1BC9-9C93AA3F6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 Suraj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4A908-232C-7C7B-4660-78FD7A36C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Hi everyone</a:t>
            </a:r>
          </a:p>
        </p:txBody>
      </p:sp>
    </p:spTree>
    <p:extLst>
      <p:ext uri="{BB962C8B-B14F-4D97-AF65-F5344CB8AC3E}">
        <p14:creationId xmlns:p14="http://schemas.microsoft.com/office/powerpoint/2010/main" val="377076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552-F48F-EC64-AF19-6DFB08BF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379B7-0C6A-87C1-83AC-A3EE84A00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9998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7833-E9B9-2F26-14FD-D2D41046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D2C9-8D77-04E3-4601-EC129EE2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5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Hello Suraj</vt:lpstr>
      <vt:lpstr>INDIA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SHINDE - 60019210031</dc:creator>
  <cp:lastModifiedBy>SURAJ SHINDE - 60019210031</cp:lastModifiedBy>
  <cp:revision>1</cp:revision>
  <dcterms:created xsi:type="dcterms:W3CDTF">2024-07-08T15:02:27Z</dcterms:created>
  <dcterms:modified xsi:type="dcterms:W3CDTF">2024-07-08T15:02:31Z</dcterms:modified>
</cp:coreProperties>
</file>