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0" r:id="rId6"/>
    <p:sldId id="259" r:id="rId7"/>
    <p:sldId id="262" r:id="rId8"/>
    <p:sldId id="263" r:id="rId9"/>
    <p:sldId id="264" r:id="rId10"/>
    <p:sldId id="267" r:id="rId11"/>
    <p:sldId id="265" r:id="rId12"/>
    <p:sldId id="266"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Bp5678912@gmail.com" userId="0ca7fbf6d883275d" providerId="LiveId" clId="{A15BC04B-73E5-41E1-8D59-A2800C9E7ECB}"/>
    <pc:docChg chg="undo custSel addSld delSld modSld">
      <pc:chgData name="PrBp5678912@gmail.com" userId="0ca7fbf6d883275d" providerId="LiveId" clId="{A15BC04B-73E5-41E1-8D59-A2800C9E7ECB}" dt="2023-01-20T04:48:33.223" v="4774" actId="20577"/>
      <pc:docMkLst>
        <pc:docMk/>
      </pc:docMkLst>
      <pc:sldChg chg="modSp mod">
        <pc:chgData name="PrBp5678912@gmail.com" userId="0ca7fbf6d883275d" providerId="LiveId" clId="{A15BC04B-73E5-41E1-8D59-A2800C9E7ECB}" dt="2023-01-19T16:38:02.482" v="16" actId="14100"/>
        <pc:sldMkLst>
          <pc:docMk/>
          <pc:sldMk cId="2153092493" sldId="256"/>
        </pc:sldMkLst>
        <pc:spChg chg="mod">
          <ac:chgData name="PrBp5678912@gmail.com" userId="0ca7fbf6d883275d" providerId="LiveId" clId="{A15BC04B-73E5-41E1-8D59-A2800C9E7ECB}" dt="2023-01-19T16:37:56.370" v="15" actId="20577"/>
          <ac:spMkLst>
            <pc:docMk/>
            <pc:sldMk cId="2153092493" sldId="256"/>
            <ac:spMk id="2" creationId="{D9D300A0-705B-7F7A-21CD-9CF7CE20C6A7}"/>
          </ac:spMkLst>
        </pc:spChg>
        <pc:picChg chg="mod">
          <ac:chgData name="PrBp5678912@gmail.com" userId="0ca7fbf6d883275d" providerId="LiveId" clId="{A15BC04B-73E5-41E1-8D59-A2800C9E7ECB}" dt="2023-01-19T16:38:02.482" v="16" actId="14100"/>
          <ac:picMkLst>
            <pc:docMk/>
            <pc:sldMk cId="2153092493" sldId="256"/>
            <ac:picMk id="1026" creationId="{070556AB-1A2C-4298-2273-E1683B0DF858}"/>
          </ac:picMkLst>
        </pc:picChg>
      </pc:sldChg>
      <pc:sldChg chg="modSp mod">
        <pc:chgData name="PrBp5678912@gmail.com" userId="0ca7fbf6d883275d" providerId="LiveId" clId="{A15BC04B-73E5-41E1-8D59-A2800C9E7ECB}" dt="2023-01-19T18:56:12.045" v="2287" actId="14100"/>
        <pc:sldMkLst>
          <pc:docMk/>
          <pc:sldMk cId="2673594906" sldId="257"/>
        </pc:sldMkLst>
        <pc:spChg chg="mod">
          <ac:chgData name="PrBp5678912@gmail.com" userId="0ca7fbf6d883275d" providerId="LiveId" clId="{A15BC04B-73E5-41E1-8D59-A2800C9E7ECB}" dt="2023-01-19T18:56:12.045" v="2287" actId="14100"/>
          <ac:spMkLst>
            <pc:docMk/>
            <pc:sldMk cId="2673594906" sldId="257"/>
            <ac:spMk id="2" creationId="{C14D8961-5510-EDCD-5398-E3066AEE1B4E}"/>
          </ac:spMkLst>
        </pc:spChg>
        <pc:spChg chg="mod">
          <ac:chgData name="PrBp5678912@gmail.com" userId="0ca7fbf6d883275d" providerId="LiveId" clId="{A15BC04B-73E5-41E1-8D59-A2800C9E7ECB}" dt="2023-01-19T18:05:01.115" v="1434" actId="2711"/>
          <ac:spMkLst>
            <pc:docMk/>
            <pc:sldMk cId="2673594906" sldId="257"/>
            <ac:spMk id="3" creationId="{5CE48956-ACAD-CF4C-0A9B-F9B899E7C5B3}"/>
          </ac:spMkLst>
        </pc:spChg>
      </pc:sldChg>
      <pc:sldChg chg="addSp delSp modSp mod">
        <pc:chgData name="PrBp5678912@gmail.com" userId="0ca7fbf6d883275d" providerId="LiveId" clId="{A15BC04B-73E5-41E1-8D59-A2800C9E7ECB}" dt="2023-01-19T18:05:32.349" v="1439" actId="255"/>
        <pc:sldMkLst>
          <pc:docMk/>
          <pc:sldMk cId="2124330579" sldId="258"/>
        </pc:sldMkLst>
        <pc:spChg chg="mod">
          <ac:chgData name="PrBp5678912@gmail.com" userId="0ca7fbf6d883275d" providerId="LiveId" clId="{A15BC04B-73E5-41E1-8D59-A2800C9E7ECB}" dt="2023-01-19T16:46:49.628" v="37" actId="14100"/>
          <ac:spMkLst>
            <pc:docMk/>
            <pc:sldMk cId="2124330579" sldId="258"/>
            <ac:spMk id="2" creationId="{9C088CD8-C6FE-20DB-ACAE-F6C67722D177}"/>
          </ac:spMkLst>
        </pc:spChg>
        <pc:spChg chg="mod">
          <ac:chgData name="PrBp5678912@gmail.com" userId="0ca7fbf6d883275d" providerId="LiveId" clId="{A15BC04B-73E5-41E1-8D59-A2800C9E7ECB}" dt="2023-01-19T18:05:32.349" v="1439" actId="255"/>
          <ac:spMkLst>
            <pc:docMk/>
            <pc:sldMk cId="2124330579" sldId="258"/>
            <ac:spMk id="3" creationId="{89BF9045-6B31-6F2F-0013-10D5D8D7FAED}"/>
          </ac:spMkLst>
        </pc:spChg>
        <pc:spChg chg="add mod">
          <ac:chgData name="PrBp5678912@gmail.com" userId="0ca7fbf6d883275d" providerId="LiveId" clId="{A15BC04B-73E5-41E1-8D59-A2800C9E7ECB}" dt="2023-01-19T16:56:22.363" v="510" actId="208"/>
          <ac:spMkLst>
            <pc:docMk/>
            <pc:sldMk cId="2124330579" sldId="258"/>
            <ac:spMk id="4" creationId="{BC330E09-A05A-20F6-4E25-C902C971481F}"/>
          </ac:spMkLst>
        </pc:spChg>
        <pc:spChg chg="add mod">
          <ac:chgData name="PrBp5678912@gmail.com" userId="0ca7fbf6d883275d" providerId="LiveId" clId="{A15BC04B-73E5-41E1-8D59-A2800C9E7ECB}" dt="2023-01-19T17:12:51.574" v="640" actId="14100"/>
          <ac:spMkLst>
            <pc:docMk/>
            <pc:sldMk cId="2124330579" sldId="258"/>
            <ac:spMk id="22" creationId="{CBD8834E-A95C-F1E7-1452-98987D4C523E}"/>
          </ac:spMkLst>
        </pc:spChg>
        <pc:spChg chg="add mod">
          <ac:chgData name="PrBp5678912@gmail.com" userId="0ca7fbf6d883275d" providerId="LiveId" clId="{A15BC04B-73E5-41E1-8D59-A2800C9E7ECB}" dt="2023-01-19T17:13:13.868" v="661" actId="20577"/>
          <ac:spMkLst>
            <pc:docMk/>
            <pc:sldMk cId="2124330579" sldId="258"/>
            <ac:spMk id="23" creationId="{D848B965-C5BB-C285-783C-A0831CC2DB9E}"/>
          </ac:spMkLst>
        </pc:spChg>
        <pc:spChg chg="add mod">
          <ac:chgData name="PrBp5678912@gmail.com" userId="0ca7fbf6d883275d" providerId="LiveId" clId="{A15BC04B-73E5-41E1-8D59-A2800C9E7ECB}" dt="2023-01-19T17:15:42.409" v="786" actId="14100"/>
          <ac:spMkLst>
            <pc:docMk/>
            <pc:sldMk cId="2124330579" sldId="258"/>
            <ac:spMk id="24" creationId="{59F865E2-3F35-7660-BB3F-C9F66BC175BC}"/>
          </ac:spMkLst>
        </pc:spChg>
        <pc:spChg chg="add del mod">
          <ac:chgData name="PrBp5678912@gmail.com" userId="0ca7fbf6d883275d" providerId="LiveId" clId="{A15BC04B-73E5-41E1-8D59-A2800C9E7ECB}" dt="2023-01-19T17:07:03.077" v="562" actId="21"/>
          <ac:spMkLst>
            <pc:docMk/>
            <pc:sldMk cId="2124330579" sldId="258"/>
            <ac:spMk id="25" creationId="{26D487E3-FD7B-830D-693F-880C3924C68E}"/>
          </ac:spMkLst>
        </pc:spChg>
        <pc:spChg chg="add mod">
          <ac:chgData name="PrBp5678912@gmail.com" userId="0ca7fbf6d883275d" providerId="LiveId" clId="{A15BC04B-73E5-41E1-8D59-A2800C9E7ECB}" dt="2023-01-19T17:50:39.197" v="1086" actId="1076"/>
          <ac:spMkLst>
            <pc:docMk/>
            <pc:sldMk cId="2124330579" sldId="258"/>
            <ac:spMk id="26" creationId="{E8D14911-3244-3CD1-CBCB-87F96EEF81A7}"/>
          </ac:spMkLst>
        </pc:spChg>
        <pc:spChg chg="add mod">
          <ac:chgData name="PrBp5678912@gmail.com" userId="0ca7fbf6d883275d" providerId="LiveId" clId="{A15BC04B-73E5-41E1-8D59-A2800C9E7ECB}" dt="2023-01-19T17:14:43.457" v="745" actId="207"/>
          <ac:spMkLst>
            <pc:docMk/>
            <pc:sldMk cId="2124330579" sldId="258"/>
            <ac:spMk id="27" creationId="{3E88708F-5205-3560-8573-2D7F44055632}"/>
          </ac:spMkLst>
        </pc:spChg>
        <pc:spChg chg="add mod">
          <ac:chgData name="PrBp5678912@gmail.com" userId="0ca7fbf6d883275d" providerId="LiveId" clId="{A15BC04B-73E5-41E1-8D59-A2800C9E7ECB}" dt="2023-01-19T17:15:21.233" v="784" actId="14100"/>
          <ac:spMkLst>
            <pc:docMk/>
            <pc:sldMk cId="2124330579" sldId="258"/>
            <ac:spMk id="28" creationId="{51B27C7F-9DDD-ADE6-2D3B-B2A62ECBF015}"/>
          </ac:spMkLst>
        </pc:spChg>
        <pc:cxnChg chg="add mod">
          <ac:chgData name="PrBp5678912@gmail.com" userId="0ca7fbf6d883275d" providerId="LiveId" clId="{A15BC04B-73E5-41E1-8D59-A2800C9E7ECB}" dt="2023-01-19T16:58:21.608" v="524" actId="339"/>
          <ac:cxnSpMkLst>
            <pc:docMk/>
            <pc:sldMk cId="2124330579" sldId="258"/>
            <ac:cxnSpMk id="6" creationId="{CD2A656D-E6A5-EF3D-C45C-E8F3E9BFD173}"/>
          </ac:cxnSpMkLst>
        </pc:cxnChg>
        <pc:cxnChg chg="add mod">
          <ac:chgData name="PrBp5678912@gmail.com" userId="0ca7fbf6d883275d" providerId="LiveId" clId="{A15BC04B-73E5-41E1-8D59-A2800C9E7ECB}" dt="2023-01-19T16:58:12.623" v="522" actId="339"/>
          <ac:cxnSpMkLst>
            <pc:docMk/>
            <pc:sldMk cId="2124330579" sldId="258"/>
            <ac:cxnSpMk id="8" creationId="{49DB4231-371A-38CA-A9CD-B84D3DBF112C}"/>
          </ac:cxnSpMkLst>
        </pc:cxnChg>
        <pc:cxnChg chg="add mod">
          <ac:chgData name="PrBp5678912@gmail.com" userId="0ca7fbf6d883275d" providerId="LiveId" clId="{A15BC04B-73E5-41E1-8D59-A2800C9E7ECB}" dt="2023-01-19T16:58:05.322" v="521" actId="339"/>
          <ac:cxnSpMkLst>
            <pc:docMk/>
            <pc:sldMk cId="2124330579" sldId="258"/>
            <ac:cxnSpMk id="13" creationId="{26CB16E3-C54D-21EC-E78D-7AD0E6AF7C91}"/>
          </ac:cxnSpMkLst>
        </pc:cxnChg>
        <pc:cxnChg chg="add mod">
          <ac:chgData name="PrBp5678912@gmail.com" userId="0ca7fbf6d883275d" providerId="LiveId" clId="{A15BC04B-73E5-41E1-8D59-A2800C9E7ECB}" dt="2023-01-19T16:59:49.757" v="530" actId="339"/>
          <ac:cxnSpMkLst>
            <pc:docMk/>
            <pc:sldMk cId="2124330579" sldId="258"/>
            <ac:cxnSpMk id="15" creationId="{1BCC5273-1E50-41A9-C6F0-95443846E290}"/>
          </ac:cxnSpMkLst>
        </pc:cxnChg>
        <pc:cxnChg chg="add mod">
          <ac:chgData name="PrBp5678912@gmail.com" userId="0ca7fbf6d883275d" providerId="LiveId" clId="{A15BC04B-73E5-41E1-8D59-A2800C9E7ECB}" dt="2023-01-19T17:00:21.617" v="533" actId="339"/>
          <ac:cxnSpMkLst>
            <pc:docMk/>
            <pc:sldMk cId="2124330579" sldId="258"/>
            <ac:cxnSpMk id="19" creationId="{FBB99564-CF1E-9129-0276-5F2BA988B92D}"/>
          </ac:cxnSpMkLst>
        </pc:cxnChg>
        <pc:cxnChg chg="add mod">
          <ac:chgData name="PrBp5678912@gmail.com" userId="0ca7fbf6d883275d" providerId="LiveId" clId="{A15BC04B-73E5-41E1-8D59-A2800C9E7ECB}" dt="2023-01-19T17:00:45.088" v="535" actId="13822"/>
          <ac:cxnSpMkLst>
            <pc:docMk/>
            <pc:sldMk cId="2124330579" sldId="258"/>
            <ac:cxnSpMk id="21" creationId="{A618CDBA-136E-9DA3-9C87-42278CBBF937}"/>
          </ac:cxnSpMkLst>
        </pc:cxnChg>
      </pc:sldChg>
      <pc:sldChg chg="addSp modSp new mod">
        <pc:chgData name="PrBp5678912@gmail.com" userId="0ca7fbf6d883275d" providerId="LiveId" clId="{A15BC04B-73E5-41E1-8D59-A2800C9E7ECB}" dt="2023-01-19T18:07:03.976" v="1443" actId="1076"/>
        <pc:sldMkLst>
          <pc:docMk/>
          <pc:sldMk cId="3461679155" sldId="259"/>
        </pc:sldMkLst>
        <pc:spChg chg="mod">
          <ac:chgData name="PrBp5678912@gmail.com" userId="0ca7fbf6d883275d" providerId="LiveId" clId="{A15BC04B-73E5-41E1-8D59-A2800C9E7ECB}" dt="2023-01-19T17:45:02.117" v="1002" actId="20577"/>
          <ac:spMkLst>
            <pc:docMk/>
            <pc:sldMk cId="3461679155" sldId="259"/>
            <ac:spMk id="2" creationId="{4C966881-8282-194F-7AF3-15BD87D54E30}"/>
          </ac:spMkLst>
        </pc:spChg>
        <pc:spChg chg="mod">
          <ac:chgData name="PrBp5678912@gmail.com" userId="0ca7fbf6d883275d" providerId="LiveId" clId="{A15BC04B-73E5-41E1-8D59-A2800C9E7ECB}" dt="2023-01-19T18:04:44.163" v="1433" actId="113"/>
          <ac:spMkLst>
            <pc:docMk/>
            <pc:sldMk cId="3461679155" sldId="259"/>
            <ac:spMk id="3" creationId="{43EAF4F3-C559-4D5B-C493-F16434BD3EE0}"/>
          </ac:spMkLst>
        </pc:spChg>
        <pc:picChg chg="add mod">
          <ac:chgData name="PrBp5678912@gmail.com" userId="0ca7fbf6d883275d" providerId="LiveId" clId="{A15BC04B-73E5-41E1-8D59-A2800C9E7ECB}" dt="2023-01-19T18:07:03.976" v="1443" actId="1076"/>
          <ac:picMkLst>
            <pc:docMk/>
            <pc:sldMk cId="3461679155" sldId="259"/>
            <ac:picMk id="4" creationId="{075F8270-00AA-391F-C28D-31CDB830CEF6}"/>
          </ac:picMkLst>
        </pc:picChg>
      </pc:sldChg>
      <pc:sldChg chg="addSp delSp modSp new mod">
        <pc:chgData name="PrBp5678912@gmail.com" userId="0ca7fbf6d883275d" providerId="LiveId" clId="{A15BC04B-73E5-41E1-8D59-A2800C9E7ECB}" dt="2023-01-19T17:50:24.358" v="1085" actId="14100"/>
        <pc:sldMkLst>
          <pc:docMk/>
          <pc:sldMk cId="3675006071" sldId="260"/>
        </pc:sldMkLst>
        <pc:spChg chg="mod">
          <ac:chgData name="PrBp5678912@gmail.com" userId="0ca7fbf6d883275d" providerId="LiveId" clId="{A15BC04B-73E5-41E1-8D59-A2800C9E7ECB}" dt="2023-01-19T17:47:08.770" v="1076" actId="20577"/>
          <ac:spMkLst>
            <pc:docMk/>
            <pc:sldMk cId="3675006071" sldId="260"/>
            <ac:spMk id="2" creationId="{A57B2A00-2342-12A1-4FD9-79F9E953B66A}"/>
          </ac:spMkLst>
        </pc:spChg>
        <pc:spChg chg="del mod">
          <ac:chgData name="PrBp5678912@gmail.com" userId="0ca7fbf6d883275d" providerId="LiveId" clId="{A15BC04B-73E5-41E1-8D59-A2800C9E7ECB}" dt="2023-01-19T17:50:02.937" v="1082"/>
          <ac:spMkLst>
            <pc:docMk/>
            <pc:sldMk cId="3675006071" sldId="260"/>
            <ac:spMk id="3" creationId="{983C5706-4EC1-7F7A-F5B2-1B2E737FE67E}"/>
          </ac:spMkLst>
        </pc:spChg>
        <pc:picChg chg="add mod">
          <ac:chgData name="PrBp5678912@gmail.com" userId="0ca7fbf6d883275d" providerId="LiveId" clId="{A15BC04B-73E5-41E1-8D59-A2800C9E7ECB}" dt="2023-01-19T17:50:24.358" v="1085" actId="14100"/>
          <ac:picMkLst>
            <pc:docMk/>
            <pc:sldMk cId="3675006071" sldId="260"/>
            <ac:picMk id="4" creationId="{0132A2C1-D9B1-EC6F-B61A-426458713831}"/>
          </ac:picMkLst>
        </pc:picChg>
      </pc:sldChg>
      <pc:sldChg chg="addSp delSp modSp new mod">
        <pc:chgData name="PrBp5678912@gmail.com" userId="0ca7fbf6d883275d" providerId="LiveId" clId="{A15BC04B-73E5-41E1-8D59-A2800C9E7ECB}" dt="2023-01-19T17:56:08.789" v="1134" actId="166"/>
        <pc:sldMkLst>
          <pc:docMk/>
          <pc:sldMk cId="2566428932" sldId="261"/>
        </pc:sldMkLst>
        <pc:spChg chg="mod">
          <ac:chgData name="PrBp5678912@gmail.com" userId="0ca7fbf6d883275d" providerId="LiveId" clId="{A15BC04B-73E5-41E1-8D59-A2800C9E7ECB}" dt="2023-01-19T17:53:33.009" v="1125" actId="20577"/>
          <ac:spMkLst>
            <pc:docMk/>
            <pc:sldMk cId="2566428932" sldId="261"/>
            <ac:spMk id="2" creationId="{DA44BEDD-6E05-487A-3337-341FD05796C7}"/>
          </ac:spMkLst>
        </pc:spChg>
        <pc:spChg chg="del mod">
          <ac:chgData name="PrBp5678912@gmail.com" userId="0ca7fbf6d883275d" providerId="LiveId" clId="{A15BC04B-73E5-41E1-8D59-A2800C9E7ECB}" dt="2023-01-19T17:55:37.415" v="1129"/>
          <ac:spMkLst>
            <pc:docMk/>
            <pc:sldMk cId="2566428932" sldId="261"/>
            <ac:spMk id="3" creationId="{5B52DBA0-37E4-FC0A-1078-C73188659EFB}"/>
          </ac:spMkLst>
        </pc:spChg>
        <pc:picChg chg="add mod ord">
          <ac:chgData name="PrBp5678912@gmail.com" userId="0ca7fbf6d883275d" providerId="LiveId" clId="{A15BC04B-73E5-41E1-8D59-A2800C9E7ECB}" dt="2023-01-19T17:56:08.789" v="1134" actId="166"/>
          <ac:picMkLst>
            <pc:docMk/>
            <pc:sldMk cId="2566428932" sldId="261"/>
            <ac:picMk id="4" creationId="{A7ACF378-EA17-66CA-A513-4DB5AE252023}"/>
          </ac:picMkLst>
        </pc:picChg>
      </pc:sldChg>
      <pc:sldChg chg="modSp new mod">
        <pc:chgData name="PrBp5678912@gmail.com" userId="0ca7fbf6d883275d" providerId="LiveId" clId="{A15BC04B-73E5-41E1-8D59-A2800C9E7ECB}" dt="2023-01-19T18:26:16.863" v="2264" actId="255"/>
        <pc:sldMkLst>
          <pc:docMk/>
          <pc:sldMk cId="934238677" sldId="262"/>
        </pc:sldMkLst>
        <pc:spChg chg="mod">
          <ac:chgData name="PrBp5678912@gmail.com" userId="0ca7fbf6d883275d" providerId="LiveId" clId="{A15BC04B-73E5-41E1-8D59-A2800C9E7ECB}" dt="2023-01-19T18:25:53.882" v="2262" actId="14100"/>
          <ac:spMkLst>
            <pc:docMk/>
            <pc:sldMk cId="934238677" sldId="262"/>
            <ac:spMk id="2" creationId="{DA850E35-8D6B-802E-70A9-F03101C599F8}"/>
          </ac:spMkLst>
        </pc:spChg>
        <pc:spChg chg="mod">
          <ac:chgData name="PrBp5678912@gmail.com" userId="0ca7fbf6d883275d" providerId="LiveId" clId="{A15BC04B-73E5-41E1-8D59-A2800C9E7ECB}" dt="2023-01-19T18:26:16.863" v="2264" actId="255"/>
          <ac:spMkLst>
            <pc:docMk/>
            <pc:sldMk cId="934238677" sldId="262"/>
            <ac:spMk id="3" creationId="{12763882-0373-9BB1-A42C-81864BF06AB4}"/>
          </ac:spMkLst>
        </pc:spChg>
      </pc:sldChg>
      <pc:sldChg chg="addSp delSp modSp new mod">
        <pc:chgData name="PrBp5678912@gmail.com" userId="0ca7fbf6d883275d" providerId="LiveId" clId="{A15BC04B-73E5-41E1-8D59-A2800C9E7ECB}" dt="2023-01-20T04:39:41.635" v="4676" actId="14100"/>
        <pc:sldMkLst>
          <pc:docMk/>
          <pc:sldMk cId="861356965" sldId="263"/>
        </pc:sldMkLst>
        <pc:spChg chg="mod">
          <ac:chgData name="PrBp5678912@gmail.com" userId="0ca7fbf6d883275d" providerId="LiveId" clId="{A15BC04B-73E5-41E1-8D59-A2800C9E7ECB}" dt="2023-01-20T02:50:37.952" v="2761" actId="1076"/>
          <ac:spMkLst>
            <pc:docMk/>
            <pc:sldMk cId="861356965" sldId="263"/>
            <ac:spMk id="2" creationId="{93541472-B910-FACD-B220-05FDDB0B82A1}"/>
          </ac:spMkLst>
        </pc:spChg>
        <pc:spChg chg="add del mod">
          <ac:chgData name="PrBp5678912@gmail.com" userId="0ca7fbf6d883275d" providerId="LiveId" clId="{A15BC04B-73E5-41E1-8D59-A2800C9E7ECB}" dt="2023-01-20T02:50:55.507" v="2777"/>
          <ac:spMkLst>
            <pc:docMk/>
            <pc:sldMk cId="861356965" sldId="263"/>
            <ac:spMk id="3" creationId="{F324B95B-E5D5-1644-95BA-382759494B42}"/>
          </ac:spMkLst>
        </pc:spChg>
        <pc:spChg chg="add mod">
          <ac:chgData name="PrBp5678912@gmail.com" userId="0ca7fbf6d883275d" providerId="LiveId" clId="{A15BC04B-73E5-41E1-8D59-A2800C9E7ECB}" dt="2023-01-19T19:31:53.939" v="2614" actId="255"/>
          <ac:spMkLst>
            <pc:docMk/>
            <pc:sldMk cId="861356965" sldId="263"/>
            <ac:spMk id="4" creationId="{FFF872C2-55E6-2C7C-E247-1FA07ABE1132}"/>
          </ac:spMkLst>
        </pc:spChg>
        <pc:spChg chg="add del mod">
          <ac:chgData name="PrBp5678912@gmail.com" userId="0ca7fbf6d883275d" providerId="LiveId" clId="{A15BC04B-73E5-41E1-8D59-A2800C9E7ECB}" dt="2023-01-20T02:32:21.567" v="2617" actId="478"/>
          <ac:spMkLst>
            <pc:docMk/>
            <pc:sldMk cId="861356965" sldId="263"/>
            <ac:spMk id="5" creationId="{E4662F89-7999-38CC-BC2A-6A6A666B9986}"/>
          </ac:spMkLst>
        </pc:spChg>
        <pc:spChg chg="add mod">
          <ac:chgData name="PrBp5678912@gmail.com" userId="0ca7fbf6d883275d" providerId="LiveId" clId="{A15BC04B-73E5-41E1-8D59-A2800C9E7ECB}" dt="2023-01-20T02:35:41.829" v="2633" actId="208"/>
          <ac:spMkLst>
            <pc:docMk/>
            <pc:sldMk cId="861356965" sldId="263"/>
            <ac:spMk id="7" creationId="{F3F5FEDA-0E2B-A6BB-961D-17D26E4A1C2C}"/>
          </ac:spMkLst>
        </pc:spChg>
        <pc:spChg chg="add mod">
          <ac:chgData name="PrBp5678912@gmail.com" userId="0ca7fbf6d883275d" providerId="LiveId" clId="{A15BC04B-73E5-41E1-8D59-A2800C9E7ECB}" dt="2023-01-20T02:39:11.314" v="2681" actId="14100"/>
          <ac:spMkLst>
            <pc:docMk/>
            <pc:sldMk cId="861356965" sldId="263"/>
            <ac:spMk id="9" creationId="{F7F84F20-0500-86F5-8443-EE807FEC156C}"/>
          </ac:spMkLst>
        </pc:spChg>
        <pc:spChg chg="add del mod">
          <ac:chgData name="PrBp5678912@gmail.com" userId="0ca7fbf6d883275d" providerId="LiveId" clId="{A15BC04B-73E5-41E1-8D59-A2800C9E7ECB}" dt="2023-01-20T02:52:14.228" v="2789" actId="478"/>
          <ac:spMkLst>
            <pc:docMk/>
            <pc:sldMk cId="861356965" sldId="263"/>
            <ac:spMk id="10" creationId="{AF1461E3-0BD2-8881-10C8-944FE9B2DE5E}"/>
          </ac:spMkLst>
        </pc:spChg>
        <pc:spChg chg="add del mod">
          <ac:chgData name="PrBp5678912@gmail.com" userId="0ca7fbf6d883275d" providerId="LiveId" clId="{A15BC04B-73E5-41E1-8D59-A2800C9E7ECB}" dt="2023-01-20T02:37:09.475" v="2648" actId="478"/>
          <ac:spMkLst>
            <pc:docMk/>
            <pc:sldMk cId="861356965" sldId="263"/>
            <ac:spMk id="11" creationId="{AE2FF3A0-27DB-94A7-0FD6-B33686944B72}"/>
          </ac:spMkLst>
        </pc:spChg>
        <pc:spChg chg="add mod">
          <ac:chgData name="PrBp5678912@gmail.com" userId="0ca7fbf6d883275d" providerId="LiveId" clId="{A15BC04B-73E5-41E1-8D59-A2800C9E7ECB}" dt="2023-01-20T02:54:00.021" v="2851" actId="14100"/>
          <ac:spMkLst>
            <pc:docMk/>
            <pc:sldMk cId="861356965" sldId="263"/>
            <ac:spMk id="12" creationId="{6C47B5CB-5122-8A07-7ADE-1A735020C386}"/>
          </ac:spMkLst>
        </pc:spChg>
        <pc:spChg chg="add mod">
          <ac:chgData name="PrBp5678912@gmail.com" userId="0ca7fbf6d883275d" providerId="LiveId" clId="{A15BC04B-73E5-41E1-8D59-A2800C9E7ECB}" dt="2023-01-20T02:39:29.992" v="2684" actId="14100"/>
          <ac:spMkLst>
            <pc:docMk/>
            <pc:sldMk cId="861356965" sldId="263"/>
            <ac:spMk id="13" creationId="{2801973C-F5BF-32AF-7B38-D620BD7F721B}"/>
          </ac:spMkLst>
        </pc:spChg>
        <pc:spChg chg="add del">
          <ac:chgData name="PrBp5678912@gmail.com" userId="0ca7fbf6d883275d" providerId="LiveId" clId="{A15BC04B-73E5-41E1-8D59-A2800C9E7ECB}" dt="2023-01-20T02:40:05.497" v="2687" actId="478"/>
          <ac:spMkLst>
            <pc:docMk/>
            <pc:sldMk cId="861356965" sldId="263"/>
            <ac:spMk id="14" creationId="{101EB107-356B-B477-4A1A-AA43F9AFEE4B}"/>
          </ac:spMkLst>
        </pc:spChg>
        <pc:spChg chg="add del mod">
          <ac:chgData name="PrBp5678912@gmail.com" userId="0ca7fbf6d883275d" providerId="LiveId" clId="{A15BC04B-73E5-41E1-8D59-A2800C9E7ECB}" dt="2023-01-20T02:51:29.904" v="2787" actId="21"/>
          <ac:spMkLst>
            <pc:docMk/>
            <pc:sldMk cId="861356965" sldId="263"/>
            <ac:spMk id="16" creationId="{C42BB48B-EFB1-EEDA-DD57-20DB6E7D41BB}"/>
          </ac:spMkLst>
        </pc:spChg>
        <pc:spChg chg="add del mod">
          <ac:chgData name="PrBp5678912@gmail.com" userId="0ca7fbf6d883275d" providerId="LiveId" clId="{A15BC04B-73E5-41E1-8D59-A2800C9E7ECB}" dt="2023-01-20T02:51:20.922" v="2786" actId="21"/>
          <ac:spMkLst>
            <pc:docMk/>
            <pc:sldMk cId="861356965" sldId="263"/>
            <ac:spMk id="17" creationId="{6C850403-56AE-ADB5-51A7-3259B5529846}"/>
          </ac:spMkLst>
        </pc:spChg>
        <pc:spChg chg="add mod">
          <ac:chgData name="PrBp5678912@gmail.com" userId="0ca7fbf6d883275d" providerId="LiveId" clId="{A15BC04B-73E5-41E1-8D59-A2800C9E7ECB}" dt="2023-01-20T04:39:41.635" v="4676" actId="14100"/>
          <ac:spMkLst>
            <pc:docMk/>
            <pc:sldMk cId="861356965" sldId="263"/>
            <ac:spMk id="17" creationId="{9A6BE449-9395-A3E7-6C56-732281F00D58}"/>
          </ac:spMkLst>
        </pc:spChg>
        <pc:spChg chg="add del mod">
          <ac:chgData name="PrBp5678912@gmail.com" userId="0ca7fbf6d883275d" providerId="LiveId" clId="{A15BC04B-73E5-41E1-8D59-A2800C9E7ECB}" dt="2023-01-20T02:51:08.528" v="2785" actId="21"/>
          <ac:spMkLst>
            <pc:docMk/>
            <pc:sldMk cId="861356965" sldId="263"/>
            <ac:spMk id="18" creationId="{EB2326D7-C142-BEDB-70E0-330F2910F971}"/>
          </ac:spMkLst>
        </pc:spChg>
        <pc:spChg chg="add mod">
          <ac:chgData name="PrBp5678912@gmail.com" userId="0ca7fbf6d883275d" providerId="LiveId" clId="{A15BC04B-73E5-41E1-8D59-A2800C9E7ECB}" dt="2023-01-19T19:09:42.831" v="2324" actId="13822"/>
          <ac:spMkLst>
            <pc:docMk/>
            <pc:sldMk cId="861356965" sldId="263"/>
            <ac:spMk id="19" creationId="{8AAAEB02-A7A0-4771-6C7D-2BCB131C443E}"/>
          </ac:spMkLst>
        </pc:spChg>
        <pc:spChg chg="add mod">
          <ac:chgData name="PrBp5678912@gmail.com" userId="0ca7fbf6d883275d" providerId="LiveId" clId="{A15BC04B-73E5-41E1-8D59-A2800C9E7ECB}" dt="2023-01-19T19:28:35.449" v="2535" actId="208"/>
          <ac:spMkLst>
            <pc:docMk/>
            <pc:sldMk cId="861356965" sldId="263"/>
            <ac:spMk id="20" creationId="{A051628B-1D28-EBC4-8D9F-16BC02853369}"/>
          </ac:spMkLst>
        </pc:spChg>
        <pc:spChg chg="add del mod">
          <ac:chgData name="PrBp5678912@gmail.com" userId="0ca7fbf6d883275d" providerId="LiveId" clId="{A15BC04B-73E5-41E1-8D59-A2800C9E7ECB}" dt="2023-01-20T02:44:16.415" v="2724" actId="478"/>
          <ac:spMkLst>
            <pc:docMk/>
            <pc:sldMk cId="861356965" sldId="263"/>
            <ac:spMk id="21" creationId="{10347E9B-6152-9E15-E794-E28D20A0E455}"/>
          </ac:spMkLst>
        </pc:spChg>
        <pc:spChg chg="add del mod">
          <ac:chgData name="PrBp5678912@gmail.com" userId="0ca7fbf6d883275d" providerId="LiveId" clId="{A15BC04B-73E5-41E1-8D59-A2800C9E7ECB}" dt="2023-01-20T02:51:06.342" v="2784" actId="21"/>
          <ac:spMkLst>
            <pc:docMk/>
            <pc:sldMk cId="861356965" sldId="263"/>
            <ac:spMk id="22" creationId="{E1BE4524-5E7D-5A1A-C1D9-4088EBBC68A2}"/>
          </ac:spMkLst>
        </pc:spChg>
        <pc:spChg chg="add del mod">
          <ac:chgData name="PrBp5678912@gmail.com" userId="0ca7fbf6d883275d" providerId="LiveId" clId="{A15BC04B-73E5-41E1-8D59-A2800C9E7ECB}" dt="2023-01-20T02:51:04.416" v="2783" actId="21"/>
          <ac:spMkLst>
            <pc:docMk/>
            <pc:sldMk cId="861356965" sldId="263"/>
            <ac:spMk id="23" creationId="{48AA2FF1-6858-B3C9-26E9-71E873EB2C9A}"/>
          </ac:spMkLst>
        </pc:spChg>
        <pc:spChg chg="add del mod">
          <ac:chgData name="PrBp5678912@gmail.com" userId="0ca7fbf6d883275d" providerId="LiveId" clId="{A15BC04B-73E5-41E1-8D59-A2800C9E7ECB}" dt="2023-01-20T02:50:38.206" v="2762" actId="478"/>
          <ac:spMkLst>
            <pc:docMk/>
            <pc:sldMk cId="861356965" sldId="263"/>
            <ac:spMk id="26" creationId="{EE9ECF0E-430D-3DB7-673F-7878917B63EA}"/>
          </ac:spMkLst>
        </pc:spChg>
        <pc:spChg chg="add del mod">
          <ac:chgData name="PrBp5678912@gmail.com" userId="0ca7fbf6d883275d" providerId="LiveId" clId="{A15BC04B-73E5-41E1-8D59-A2800C9E7ECB}" dt="2023-01-20T02:50:52.593" v="2764" actId="21"/>
          <ac:spMkLst>
            <pc:docMk/>
            <pc:sldMk cId="861356965" sldId="263"/>
            <ac:spMk id="29" creationId="{AB6EB4EA-99B7-0501-81B6-1FA3CAF978FC}"/>
          </ac:spMkLst>
        </pc:spChg>
        <pc:spChg chg="add mod">
          <ac:chgData name="PrBp5678912@gmail.com" userId="0ca7fbf6d883275d" providerId="LiveId" clId="{A15BC04B-73E5-41E1-8D59-A2800C9E7ECB}" dt="2023-01-20T02:57:36.098" v="3108" actId="20577"/>
          <ac:spMkLst>
            <pc:docMk/>
            <pc:sldMk cId="861356965" sldId="263"/>
            <ac:spMk id="30" creationId="{DA510C6E-95C1-50B0-A107-1E90151B6793}"/>
          </ac:spMkLst>
        </pc:spChg>
        <pc:spChg chg="add mod">
          <ac:chgData name="PrBp5678912@gmail.com" userId="0ca7fbf6d883275d" providerId="LiveId" clId="{A15BC04B-73E5-41E1-8D59-A2800C9E7ECB}" dt="2023-01-19T19:28:57.281" v="2537" actId="208"/>
          <ac:spMkLst>
            <pc:docMk/>
            <pc:sldMk cId="861356965" sldId="263"/>
            <ac:spMk id="57" creationId="{59D782E9-9ED4-41B1-57BE-6238DBA8360A}"/>
          </ac:spMkLst>
        </pc:spChg>
        <pc:spChg chg="add mod">
          <ac:chgData name="PrBp5678912@gmail.com" userId="0ca7fbf6d883275d" providerId="LiveId" clId="{A15BC04B-73E5-41E1-8D59-A2800C9E7ECB}" dt="2023-01-19T19:31:29.268" v="2613" actId="20577"/>
          <ac:spMkLst>
            <pc:docMk/>
            <pc:sldMk cId="861356965" sldId="263"/>
            <ac:spMk id="58" creationId="{C9FEE4ED-E7D8-B635-B649-DF20D2C91B56}"/>
          </ac:spMkLst>
        </pc:spChg>
        <pc:spChg chg="add mod">
          <ac:chgData name="PrBp5678912@gmail.com" userId="0ca7fbf6d883275d" providerId="LiveId" clId="{A15BC04B-73E5-41E1-8D59-A2800C9E7ECB}" dt="2023-01-19T19:31:01.086" v="2583" actId="20577"/>
          <ac:spMkLst>
            <pc:docMk/>
            <pc:sldMk cId="861356965" sldId="263"/>
            <ac:spMk id="59" creationId="{B34C4218-1587-2851-378E-161FD3A12F3D}"/>
          </ac:spMkLst>
        </pc:spChg>
        <pc:picChg chg="add del mod">
          <ac:chgData name="PrBp5678912@gmail.com" userId="0ca7fbf6d883275d" providerId="LiveId" clId="{A15BC04B-73E5-41E1-8D59-A2800C9E7ECB}" dt="2023-01-20T02:50:55.507" v="2777"/>
          <ac:picMkLst>
            <pc:docMk/>
            <pc:sldMk cId="861356965" sldId="263"/>
            <ac:picMk id="24" creationId="{46FF3B4E-9AC0-57AC-0C01-AC3DA68BF338}"/>
          </ac:picMkLst>
        </pc:picChg>
        <pc:picChg chg="add mod">
          <ac:chgData name="PrBp5678912@gmail.com" userId="0ca7fbf6d883275d" providerId="LiveId" clId="{A15BC04B-73E5-41E1-8D59-A2800C9E7ECB}" dt="2023-01-20T02:53:31.992" v="2832" actId="14100"/>
          <ac:picMkLst>
            <pc:docMk/>
            <pc:sldMk cId="861356965" sldId="263"/>
            <ac:picMk id="1026" creationId="{DE875DB2-F462-7A9D-AF3C-3806B19CC617}"/>
          </ac:picMkLst>
        </pc:picChg>
        <pc:cxnChg chg="add mod">
          <ac:chgData name="PrBp5678912@gmail.com" userId="0ca7fbf6d883275d" providerId="LiveId" clId="{A15BC04B-73E5-41E1-8D59-A2800C9E7ECB}" dt="2023-01-19T19:19:49.100" v="2410" actId="1076"/>
          <ac:cxnSpMkLst>
            <pc:docMk/>
            <pc:sldMk cId="861356965" sldId="263"/>
            <ac:cxnSpMk id="6" creationId="{BC494C0F-B7A7-9D28-97E1-D6C51835D26E}"/>
          </ac:cxnSpMkLst>
        </pc:cxnChg>
        <pc:cxnChg chg="add mod">
          <ac:chgData name="PrBp5678912@gmail.com" userId="0ca7fbf6d883275d" providerId="LiveId" clId="{A15BC04B-73E5-41E1-8D59-A2800C9E7ECB}" dt="2023-01-19T19:19:27.085" v="2405" actId="1076"/>
          <ac:cxnSpMkLst>
            <pc:docMk/>
            <pc:sldMk cId="861356965" sldId="263"/>
            <ac:cxnSpMk id="8" creationId="{43EEA659-EF85-A590-5F19-1803893F3A24}"/>
          </ac:cxnSpMkLst>
        </pc:cxnChg>
        <pc:cxnChg chg="add del">
          <ac:chgData name="PrBp5678912@gmail.com" userId="0ca7fbf6d883275d" providerId="LiveId" clId="{A15BC04B-73E5-41E1-8D59-A2800C9E7ECB}" dt="2023-01-20T04:37:26.223" v="4659" actId="478"/>
          <ac:cxnSpMkLst>
            <pc:docMk/>
            <pc:sldMk cId="861356965" sldId="263"/>
            <ac:cxnSpMk id="10" creationId="{1790E213-1CD4-A567-F2A7-E8C4CE300D66}"/>
          </ac:cxnSpMkLst>
        </pc:cxnChg>
        <pc:cxnChg chg="add mod">
          <ac:chgData name="PrBp5678912@gmail.com" userId="0ca7fbf6d883275d" providerId="LiveId" clId="{A15BC04B-73E5-41E1-8D59-A2800C9E7ECB}" dt="2023-01-20T04:38:18.919" v="4662" actId="13822"/>
          <ac:cxnSpMkLst>
            <pc:docMk/>
            <pc:sldMk cId="861356965" sldId="263"/>
            <ac:cxnSpMk id="14" creationId="{AB90CCC3-1104-297D-9B7A-847637FB8C86}"/>
          </ac:cxnSpMkLst>
        </pc:cxnChg>
        <pc:cxnChg chg="add mod">
          <ac:chgData name="PrBp5678912@gmail.com" userId="0ca7fbf6d883275d" providerId="LiveId" clId="{A15BC04B-73E5-41E1-8D59-A2800C9E7ECB}" dt="2023-01-19T19:19:30.792" v="2406" actId="1076"/>
          <ac:cxnSpMkLst>
            <pc:docMk/>
            <pc:sldMk cId="861356965" sldId="263"/>
            <ac:cxnSpMk id="15" creationId="{F3D8F11F-509D-7CD8-EA56-B7821965DDA1}"/>
          </ac:cxnSpMkLst>
        </pc:cxnChg>
        <pc:cxnChg chg="add del mod">
          <ac:chgData name="PrBp5678912@gmail.com" userId="0ca7fbf6d883275d" providerId="LiveId" clId="{A15BC04B-73E5-41E1-8D59-A2800C9E7ECB}" dt="2023-01-19T19:12:37.355" v="2348" actId="11529"/>
          <ac:cxnSpMkLst>
            <pc:docMk/>
            <pc:sldMk cId="861356965" sldId="263"/>
            <ac:cxnSpMk id="22" creationId="{13A5BDF7-EE5C-4D26-5CE1-D17E68BBA85C}"/>
          </ac:cxnSpMkLst>
        </pc:cxnChg>
        <pc:cxnChg chg="add del mod">
          <ac:chgData name="PrBp5678912@gmail.com" userId="0ca7fbf6d883275d" providerId="LiveId" clId="{A15BC04B-73E5-41E1-8D59-A2800C9E7ECB}" dt="2023-01-19T19:12:27.672" v="2341" actId="11529"/>
          <ac:cxnSpMkLst>
            <pc:docMk/>
            <pc:sldMk cId="861356965" sldId="263"/>
            <ac:cxnSpMk id="25" creationId="{A0106BBD-E546-8B7B-96FE-55E2BBA775E1}"/>
          </ac:cxnSpMkLst>
        </pc:cxnChg>
        <pc:cxnChg chg="add mod">
          <ac:chgData name="PrBp5678912@gmail.com" userId="0ca7fbf6d883275d" providerId="LiveId" clId="{A15BC04B-73E5-41E1-8D59-A2800C9E7ECB}" dt="2023-01-19T19:19:37.105" v="2407" actId="1076"/>
          <ac:cxnSpMkLst>
            <pc:docMk/>
            <pc:sldMk cId="861356965" sldId="263"/>
            <ac:cxnSpMk id="28" creationId="{FAEC050A-0808-1C79-EB52-C366A4D04F8B}"/>
          </ac:cxnSpMkLst>
        </pc:cxnChg>
        <pc:cxnChg chg="add mod">
          <ac:chgData name="PrBp5678912@gmail.com" userId="0ca7fbf6d883275d" providerId="LiveId" clId="{A15BC04B-73E5-41E1-8D59-A2800C9E7ECB}" dt="2023-01-19T19:19:40.964" v="2408" actId="1076"/>
          <ac:cxnSpMkLst>
            <pc:docMk/>
            <pc:sldMk cId="861356965" sldId="263"/>
            <ac:cxnSpMk id="31" creationId="{614BF36E-31EE-9138-F456-7B4B1E5151F3}"/>
          </ac:cxnSpMkLst>
        </pc:cxnChg>
        <pc:cxnChg chg="add mod">
          <ac:chgData name="PrBp5678912@gmail.com" userId="0ca7fbf6d883275d" providerId="LiveId" clId="{A15BC04B-73E5-41E1-8D59-A2800C9E7ECB}" dt="2023-01-19T19:18:58.473" v="2398" actId="1076"/>
          <ac:cxnSpMkLst>
            <pc:docMk/>
            <pc:sldMk cId="861356965" sldId="263"/>
            <ac:cxnSpMk id="37" creationId="{A09487F7-B924-A31F-FDD5-418F1F4FB8C2}"/>
          </ac:cxnSpMkLst>
        </pc:cxnChg>
        <pc:cxnChg chg="add mod">
          <ac:chgData name="PrBp5678912@gmail.com" userId="0ca7fbf6d883275d" providerId="LiveId" clId="{A15BC04B-73E5-41E1-8D59-A2800C9E7ECB}" dt="2023-01-19T19:18:50.904" v="2397" actId="1076"/>
          <ac:cxnSpMkLst>
            <pc:docMk/>
            <pc:sldMk cId="861356965" sldId="263"/>
            <ac:cxnSpMk id="42" creationId="{1CAF281B-722D-78E1-0D21-507E027039EA}"/>
          </ac:cxnSpMkLst>
        </pc:cxnChg>
        <pc:cxnChg chg="add mod">
          <ac:chgData name="PrBp5678912@gmail.com" userId="0ca7fbf6d883275d" providerId="LiveId" clId="{A15BC04B-73E5-41E1-8D59-A2800C9E7ECB}" dt="2023-01-19T19:20:49.659" v="2413" actId="1076"/>
          <ac:cxnSpMkLst>
            <pc:docMk/>
            <pc:sldMk cId="861356965" sldId="263"/>
            <ac:cxnSpMk id="46" creationId="{700F9ED5-A4F4-5F8D-B29B-8627843721DA}"/>
          </ac:cxnSpMkLst>
        </pc:cxnChg>
        <pc:cxnChg chg="add mod">
          <ac:chgData name="PrBp5678912@gmail.com" userId="0ca7fbf6d883275d" providerId="LiveId" clId="{A15BC04B-73E5-41E1-8D59-A2800C9E7ECB}" dt="2023-01-19T19:19:03.986" v="2400" actId="1076"/>
          <ac:cxnSpMkLst>
            <pc:docMk/>
            <pc:sldMk cId="861356965" sldId="263"/>
            <ac:cxnSpMk id="50" creationId="{8F852652-B68F-EAA9-9FB1-570F6AF74E8D}"/>
          </ac:cxnSpMkLst>
        </pc:cxnChg>
        <pc:cxnChg chg="add mod">
          <ac:chgData name="PrBp5678912@gmail.com" userId="0ca7fbf6d883275d" providerId="LiveId" clId="{A15BC04B-73E5-41E1-8D59-A2800C9E7ECB}" dt="2023-01-19T19:19:06.594" v="2401" actId="1076"/>
          <ac:cxnSpMkLst>
            <pc:docMk/>
            <pc:sldMk cId="861356965" sldId="263"/>
            <ac:cxnSpMk id="53" creationId="{8355F35B-43FC-3714-B57E-5BADE06DC54E}"/>
          </ac:cxnSpMkLst>
        </pc:cxnChg>
      </pc:sldChg>
      <pc:sldChg chg="addSp delSp modSp new del mod">
        <pc:chgData name="PrBp5678912@gmail.com" userId="0ca7fbf6d883275d" providerId="LiveId" clId="{A15BC04B-73E5-41E1-8D59-A2800C9E7ECB}" dt="2023-01-20T03:25:09.386" v="3801" actId="2696"/>
        <pc:sldMkLst>
          <pc:docMk/>
          <pc:sldMk cId="410051678" sldId="264"/>
        </pc:sldMkLst>
        <pc:spChg chg="del mod">
          <ac:chgData name="PrBp5678912@gmail.com" userId="0ca7fbf6d883275d" providerId="LiveId" clId="{A15BC04B-73E5-41E1-8D59-A2800C9E7ECB}" dt="2023-01-20T03:08:39.297" v="3255" actId="21"/>
          <ac:spMkLst>
            <pc:docMk/>
            <pc:sldMk cId="410051678" sldId="264"/>
            <ac:spMk id="2" creationId="{B1344976-6187-124D-F844-88BCA5BEF1BD}"/>
          </ac:spMkLst>
        </pc:spChg>
        <pc:spChg chg="del mod">
          <ac:chgData name="PrBp5678912@gmail.com" userId="0ca7fbf6d883275d" providerId="LiveId" clId="{A15BC04B-73E5-41E1-8D59-A2800C9E7ECB}" dt="2023-01-20T03:01:31.448" v="3128" actId="3680"/>
          <ac:spMkLst>
            <pc:docMk/>
            <pc:sldMk cId="410051678" sldId="264"/>
            <ac:spMk id="3" creationId="{3AC1D022-C284-9067-F07D-F0AABC967072}"/>
          </ac:spMkLst>
        </pc:spChg>
        <pc:spChg chg="add mod">
          <ac:chgData name="PrBp5678912@gmail.com" userId="0ca7fbf6d883275d" providerId="LiveId" clId="{A15BC04B-73E5-41E1-8D59-A2800C9E7ECB}" dt="2023-01-20T03:19:40.756" v="3697" actId="2711"/>
          <ac:spMkLst>
            <pc:docMk/>
            <pc:sldMk cId="410051678" sldId="264"/>
            <ac:spMk id="9" creationId="{3BC08E51-852F-6F02-7E00-5F766F03C683}"/>
          </ac:spMkLst>
        </pc:spChg>
        <pc:spChg chg="add del mod">
          <ac:chgData name="PrBp5678912@gmail.com" userId="0ca7fbf6d883275d" providerId="LiveId" clId="{A15BC04B-73E5-41E1-8D59-A2800C9E7ECB}" dt="2023-01-20T03:11:55.321" v="3331" actId="21"/>
          <ac:spMkLst>
            <pc:docMk/>
            <pc:sldMk cId="410051678" sldId="264"/>
            <ac:spMk id="11" creationId="{AD97CBAB-6F60-45A7-4F0D-6F544A46CD30}"/>
          </ac:spMkLst>
        </pc:spChg>
        <pc:spChg chg="add del mod">
          <ac:chgData name="PrBp5678912@gmail.com" userId="0ca7fbf6d883275d" providerId="LiveId" clId="{A15BC04B-73E5-41E1-8D59-A2800C9E7ECB}" dt="2023-01-20T03:10:20.112" v="3313" actId="21"/>
          <ac:spMkLst>
            <pc:docMk/>
            <pc:sldMk cId="410051678" sldId="264"/>
            <ac:spMk id="12" creationId="{3584422A-A833-3268-7835-36E615F33C30}"/>
          </ac:spMkLst>
        </pc:spChg>
        <pc:spChg chg="add del mod">
          <ac:chgData name="PrBp5678912@gmail.com" userId="0ca7fbf6d883275d" providerId="LiveId" clId="{A15BC04B-73E5-41E1-8D59-A2800C9E7ECB}" dt="2023-01-20T03:10:32.318" v="3315" actId="21"/>
          <ac:spMkLst>
            <pc:docMk/>
            <pc:sldMk cId="410051678" sldId="264"/>
            <ac:spMk id="14" creationId="{A9DD453B-88FD-2A44-7011-E65D38265F7B}"/>
          </ac:spMkLst>
        </pc:spChg>
        <pc:spChg chg="add del mod">
          <ac:chgData name="PrBp5678912@gmail.com" userId="0ca7fbf6d883275d" providerId="LiveId" clId="{A15BC04B-73E5-41E1-8D59-A2800C9E7ECB}" dt="2023-01-20T03:11:53.388" v="3326" actId="21"/>
          <ac:spMkLst>
            <pc:docMk/>
            <pc:sldMk cId="410051678" sldId="264"/>
            <ac:spMk id="16" creationId="{8FB31EB3-6B35-8C10-5EA7-2B61E50B8A35}"/>
          </ac:spMkLst>
        </pc:spChg>
        <pc:spChg chg="add mod">
          <ac:chgData name="PrBp5678912@gmail.com" userId="0ca7fbf6d883275d" providerId="LiveId" clId="{A15BC04B-73E5-41E1-8D59-A2800C9E7ECB}" dt="2023-01-20T03:25:03.820" v="3800" actId="14100"/>
          <ac:spMkLst>
            <pc:docMk/>
            <pc:sldMk cId="410051678" sldId="264"/>
            <ac:spMk id="17" creationId="{275C3384-4CFE-824B-F06A-B11AF01F66A5}"/>
          </ac:spMkLst>
        </pc:spChg>
        <pc:spChg chg="add del mod">
          <ac:chgData name="PrBp5678912@gmail.com" userId="0ca7fbf6d883275d" providerId="LiveId" clId="{A15BC04B-73E5-41E1-8D59-A2800C9E7ECB}" dt="2023-01-20T03:19:24.386" v="3694"/>
          <ac:spMkLst>
            <pc:docMk/>
            <pc:sldMk cId="410051678" sldId="264"/>
            <ac:spMk id="20" creationId="{695ED970-6C45-9841-D6B5-45F31D404DCE}"/>
          </ac:spMkLst>
        </pc:spChg>
        <pc:spChg chg="add del mod">
          <ac:chgData name="PrBp5678912@gmail.com" userId="0ca7fbf6d883275d" providerId="LiveId" clId="{A15BC04B-73E5-41E1-8D59-A2800C9E7ECB}" dt="2023-01-20T03:19:24.386" v="3694"/>
          <ac:spMkLst>
            <pc:docMk/>
            <pc:sldMk cId="410051678" sldId="264"/>
            <ac:spMk id="21" creationId="{930C085F-F8A1-EDC6-D599-431F53740D54}"/>
          </ac:spMkLst>
        </pc:spChg>
        <pc:graphicFrameChg chg="add del mod ord modGraphic">
          <ac:chgData name="PrBp5678912@gmail.com" userId="0ca7fbf6d883275d" providerId="LiveId" clId="{A15BC04B-73E5-41E1-8D59-A2800C9E7ECB}" dt="2023-01-20T03:08:39.297" v="3255" actId="21"/>
          <ac:graphicFrameMkLst>
            <pc:docMk/>
            <pc:sldMk cId="410051678" sldId="264"/>
            <ac:graphicFrameMk id="4" creationId="{B9D4999F-C460-6CBB-4EBF-A5B14B2299CA}"/>
          </ac:graphicFrameMkLst>
        </pc:graphicFrameChg>
        <pc:graphicFrameChg chg="add del mod">
          <ac:chgData name="PrBp5678912@gmail.com" userId="0ca7fbf6d883275d" providerId="LiveId" clId="{A15BC04B-73E5-41E1-8D59-A2800C9E7ECB}" dt="2023-01-20T03:01:38.598" v="3130"/>
          <ac:graphicFrameMkLst>
            <pc:docMk/>
            <pc:sldMk cId="410051678" sldId="264"/>
            <ac:graphicFrameMk id="5" creationId="{51083251-0EF6-5E0E-01A7-510DC6A3FE67}"/>
          </ac:graphicFrameMkLst>
        </pc:graphicFrameChg>
        <pc:graphicFrameChg chg="add del mod">
          <ac:chgData name="PrBp5678912@gmail.com" userId="0ca7fbf6d883275d" providerId="LiveId" clId="{A15BC04B-73E5-41E1-8D59-A2800C9E7ECB}" dt="2023-01-20T03:10:20.112" v="3313" actId="21"/>
          <ac:graphicFrameMkLst>
            <pc:docMk/>
            <pc:sldMk cId="410051678" sldId="264"/>
            <ac:graphicFrameMk id="13" creationId="{06D86044-31F3-F9D2-1DE3-2BB5D2CEE8B6}"/>
          </ac:graphicFrameMkLst>
        </pc:graphicFrameChg>
        <pc:graphicFrameChg chg="add del mod">
          <ac:chgData name="PrBp5678912@gmail.com" userId="0ca7fbf6d883275d" providerId="LiveId" clId="{A15BC04B-73E5-41E1-8D59-A2800C9E7ECB}" dt="2023-01-20T03:10:32.318" v="3315" actId="21"/>
          <ac:graphicFrameMkLst>
            <pc:docMk/>
            <pc:sldMk cId="410051678" sldId="264"/>
            <ac:graphicFrameMk id="15" creationId="{FB897C76-EDB6-9880-E158-7F3E9CF1DDEA}"/>
          </ac:graphicFrameMkLst>
        </pc:graphicFrameChg>
        <pc:picChg chg="add del mod">
          <ac:chgData name="PrBp5678912@gmail.com" userId="0ca7fbf6d883275d" providerId="LiveId" clId="{A15BC04B-73E5-41E1-8D59-A2800C9E7ECB}" dt="2023-01-20T03:08:21.583" v="3247" actId="22"/>
          <ac:picMkLst>
            <pc:docMk/>
            <pc:sldMk cId="410051678" sldId="264"/>
            <ac:picMk id="7" creationId="{6255A8C8-33CE-D2C1-F2CB-481A98A45847}"/>
          </ac:picMkLst>
        </pc:picChg>
        <pc:picChg chg="add del mod">
          <ac:chgData name="PrBp5678912@gmail.com" userId="0ca7fbf6d883275d" providerId="LiveId" clId="{A15BC04B-73E5-41E1-8D59-A2800C9E7ECB}" dt="2023-01-20T03:19:13.642" v="3693" actId="478"/>
          <ac:picMkLst>
            <pc:docMk/>
            <pc:sldMk cId="410051678" sldId="264"/>
            <ac:picMk id="18" creationId="{5EDF813C-8882-5396-0437-5AAE3943DA03}"/>
          </ac:picMkLst>
        </pc:picChg>
        <pc:picChg chg="add del mod">
          <ac:chgData name="PrBp5678912@gmail.com" userId="0ca7fbf6d883275d" providerId="LiveId" clId="{A15BC04B-73E5-41E1-8D59-A2800C9E7ECB}" dt="2023-01-20T03:18:06.125" v="3542"/>
          <ac:picMkLst>
            <pc:docMk/>
            <pc:sldMk cId="410051678" sldId="264"/>
            <ac:picMk id="19" creationId="{7E5D0E33-3C80-1847-69C6-BC8763050F04}"/>
          </ac:picMkLst>
        </pc:picChg>
        <pc:picChg chg="add del mod">
          <ac:chgData name="PrBp5678912@gmail.com" userId="0ca7fbf6d883275d" providerId="LiveId" clId="{A15BC04B-73E5-41E1-8D59-A2800C9E7ECB}" dt="2023-01-20T03:11:55.321" v="3331" actId="21"/>
          <ac:picMkLst>
            <pc:docMk/>
            <pc:sldMk cId="410051678" sldId="264"/>
            <ac:picMk id="2050" creationId="{A0AB04A8-7EAC-2A27-2970-BF8540E64D43}"/>
          </ac:picMkLst>
        </pc:picChg>
        <pc:picChg chg="add del mod">
          <ac:chgData name="PrBp5678912@gmail.com" userId="0ca7fbf6d883275d" providerId="LiveId" clId="{A15BC04B-73E5-41E1-8D59-A2800C9E7ECB}" dt="2023-01-20T03:24:18.119" v="3796"/>
          <ac:picMkLst>
            <pc:docMk/>
            <pc:sldMk cId="410051678" sldId="264"/>
            <ac:picMk id="2052" creationId="{3179FD1A-A1D4-5FB2-E0B4-C5AE2441FE60}"/>
          </ac:picMkLst>
        </pc:picChg>
        <pc:picChg chg="add mod">
          <ac:chgData name="PrBp5678912@gmail.com" userId="0ca7fbf6d883275d" providerId="LiveId" clId="{A15BC04B-73E5-41E1-8D59-A2800C9E7ECB}" dt="2023-01-20T03:25:03.820" v="3800" actId="14100"/>
          <ac:picMkLst>
            <pc:docMk/>
            <pc:sldMk cId="410051678" sldId="264"/>
            <ac:picMk id="2054" creationId="{9C33C8B2-41E0-1F9D-1ED5-4E80B7D18277}"/>
          </ac:picMkLst>
        </pc:picChg>
      </pc:sldChg>
      <pc:sldChg chg="addSp delSp modSp new mod">
        <pc:chgData name="PrBp5678912@gmail.com" userId="0ca7fbf6d883275d" providerId="LiveId" clId="{A15BC04B-73E5-41E1-8D59-A2800C9E7ECB}" dt="2023-01-20T03:40:13.064" v="4099" actId="20577"/>
        <pc:sldMkLst>
          <pc:docMk/>
          <pc:sldMk cId="3422669868" sldId="264"/>
        </pc:sldMkLst>
        <pc:spChg chg="mod">
          <ac:chgData name="PrBp5678912@gmail.com" userId="0ca7fbf6d883275d" providerId="LiveId" clId="{A15BC04B-73E5-41E1-8D59-A2800C9E7ECB}" dt="2023-01-20T03:26:13.290" v="3826" actId="1076"/>
          <ac:spMkLst>
            <pc:docMk/>
            <pc:sldMk cId="3422669868" sldId="264"/>
            <ac:spMk id="2" creationId="{DDA48B15-21D0-47F7-A27C-4154CD9BBEE3}"/>
          </ac:spMkLst>
        </pc:spChg>
        <pc:spChg chg="mod">
          <ac:chgData name="PrBp5678912@gmail.com" userId="0ca7fbf6d883275d" providerId="LiveId" clId="{A15BC04B-73E5-41E1-8D59-A2800C9E7ECB}" dt="2023-01-20T03:40:13.064" v="4099" actId="20577"/>
          <ac:spMkLst>
            <pc:docMk/>
            <pc:sldMk cId="3422669868" sldId="264"/>
            <ac:spMk id="3" creationId="{1B3F81E3-B6A8-8BD8-E363-F17B2734463D}"/>
          </ac:spMkLst>
        </pc:spChg>
        <pc:picChg chg="add del mod">
          <ac:chgData name="PrBp5678912@gmail.com" userId="0ca7fbf6d883275d" providerId="LiveId" clId="{A15BC04B-73E5-41E1-8D59-A2800C9E7ECB}" dt="2023-01-20T03:31:44.530" v="3921" actId="478"/>
          <ac:picMkLst>
            <pc:docMk/>
            <pc:sldMk cId="3422669868" sldId="264"/>
            <ac:picMk id="5" creationId="{19EC8AF3-FAA4-4B6B-C15F-1D2863B0B1D1}"/>
          </ac:picMkLst>
        </pc:picChg>
        <pc:picChg chg="add del">
          <ac:chgData name="PrBp5678912@gmail.com" userId="0ca7fbf6d883275d" providerId="LiveId" clId="{A15BC04B-73E5-41E1-8D59-A2800C9E7ECB}" dt="2023-01-20T03:30:30.545" v="3909" actId="478"/>
          <ac:picMkLst>
            <pc:docMk/>
            <pc:sldMk cId="3422669868" sldId="264"/>
            <ac:picMk id="6" creationId="{608A37EE-D8CD-AC1D-293A-3D496C2D586D}"/>
          </ac:picMkLst>
        </pc:picChg>
        <pc:picChg chg="add mod">
          <ac:chgData name="PrBp5678912@gmail.com" userId="0ca7fbf6d883275d" providerId="LiveId" clId="{A15BC04B-73E5-41E1-8D59-A2800C9E7ECB}" dt="2023-01-20T03:31:03.048" v="3914" actId="14100"/>
          <ac:picMkLst>
            <pc:docMk/>
            <pc:sldMk cId="3422669868" sldId="264"/>
            <ac:picMk id="7" creationId="{36533E5D-87A8-CA44-4374-5A0A335D323A}"/>
          </ac:picMkLst>
        </pc:picChg>
        <pc:picChg chg="add mod">
          <ac:chgData name="PrBp5678912@gmail.com" userId="0ca7fbf6d883275d" providerId="LiveId" clId="{A15BC04B-73E5-41E1-8D59-A2800C9E7ECB}" dt="2023-01-20T03:32:18.793" v="3925" actId="14100"/>
          <ac:picMkLst>
            <pc:docMk/>
            <pc:sldMk cId="3422669868" sldId="264"/>
            <ac:picMk id="8" creationId="{3AA23F73-73B3-CF7D-7D1A-48EFEBF0A0F8}"/>
          </ac:picMkLst>
        </pc:picChg>
        <pc:picChg chg="add mod">
          <ac:chgData name="PrBp5678912@gmail.com" userId="0ca7fbf6d883275d" providerId="LiveId" clId="{A15BC04B-73E5-41E1-8D59-A2800C9E7ECB}" dt="2023-01-20T03:35:36.546" v="3997" actId="14100"/>
          <ac:picMkLst>
            <pc:docMk/>
            <pc:sldMk cId="3422669868" sldId="264"/>
            <ac:picMk id="10" creationId="{877EB2C0-35DF-DC7E-3D67-A90166A07D2C}"/>
          </ac:picMkLst>
        </pc:picChg>
        <pc:picChg chg="add del mod">
          <ac:chgData name="PrBp5678912@gmail.com" userId="0ca7fbf6d883275d" providerId="LiveId" clId="{A15BC04B-73E5-41E1-8D59-A2800C9E7ECB}" dt="2023-01-20T03:37:41.676" v="4037" actId="21"/>
          <ac:picMkLst>
            <pc:docMk/>
            <pc:sldMk cId="3422669868" sldId="264"/>
            <ac:picMk id="12" creationId="{F46FC030-799C-6015-EE7E-E0B45738C23E}"/>
          </ac:picMkLst>
        </pc:picChg>
        <pc:picChg chg="add mod">
          <ac:chgData name="PrBp5678912@gmail.com" userId="0ca7fbf6d883275d" providerId="LiveId" clId="{A15BC04B-73E5-41E1-8D59-A2800C9E7ECB}" dt="2023-01-20T03:39:51.918" v="4086" actId="14100"/>
          <ac:picMkLst>
            <pc:docMk/>
            <pc:sldMk cId="3422669868" sldId="264"/>
            <ac:picMk id="14" creationId="{C624BFCF-778F-6C6E-16A2-923C4EB6359D}"/>
          </ac:picMkLst>
        </pc:picChg>
        <pc:picChg chg="add mod">
          <ac:chgData name="PrBp5678912@gmail.com" userId="0ca7fbf6d883275d" providerId="LiveId" clId="{A15BC04B-73E5-41E1-8D59-A2800C9E7ECB}" dt="2023-01-20T03:40:08.779" v="4096" actId="14100"/>
          <ac:picMkLst>
            <pc:docMk/>
            <pc:sldMk cId="3422669868" sldId="264"/>
            <ac:picMk id="15" creationId="{B53372DA-07F1-E6BC-7251-21412B0563AE}"/>
          </ac:picMkLst>
        </pc:picChg>
      </pc:sldChg>
      <pc:sldChg chg="addSp delSp modSp new del mod">
        <pc:chgData name="PrBp5678912@gmail.com" userId="0ca7fbf6d883275d" providerId="LiveId" clId="{A15BC04B-73E5-41E1-8D59-A2800C9E7ECB}" dt="2023-01-20T03:25:26.012" v="3802" actId="2696"/>
        <pc:sldMkLst>
          <pc:docMk/>
          <pc:sldMk cId="1683737583" sldId="265"/>
        </pc:sldMkLst>
        <pc:spChg chg="del mod">
          <ac:chgData name="PrBp5678912@gmail.com" userId="0ca7fbf6d883275d" providerId="LiveId" clId="{A15BC04B-73E5-41E1-8D59-A2800C9E7ECB}" dt="2023-01-20T03:22:09.090" v="3722" actId="21"/>
          <ac:spMkLst>
            <pc:docMk/>
            <pc:sldMk cId="1683737583" sldId="265"/>
            <ac:spMk id="2" creationId="{EEF610D0-0866-6DB6-DA5B-5720D5FCF3F2}"/>
          </ac:spMkLst>
        </pc:spChg>
        <pc:spChg chg="del mod">
          <ac:chgData name="PrBp5678912@gmail.com" userId="0ca7fbf6d883275d" providerId="LiveId" clId="{A15BC04B-73E5-41E1-8D59-A2800C9E7ECB}" dt="2023-01-20T03:22:09.090" v="3722" actId="21"/>
          <ac:spMkLst>
            <pc:docMk/>
            <pc:sldMk cId="1683737583" sldId="265"/>
            <ac:spMk id="3" creationId="{F69B330D-D1AD-04D4-8759-D356E6D02BF2}"/>
          </ac:spMkLst>
        </pc:spChg>
        <pc:spChg chg="add del mod">
          <ac:chgData name="PrBp5678912@gmail.com" userId="0ca7fbf6d883275d" providerId="LiveId" clId="{A15BC04B-73E5-41E1-8D59-A2800C9E7ECB}" dt="2023-01-20T03:22:09.090" v="3722" actId="21"/>
          <ac:spMkLst>
            <pc:docMk/>
            <pc:sldMk cId="1683737583" sldId="265"/>
            <ac:spMk id="4" creationId="{6AB9AE9C-4A55-7EA9-26E8-B5A6363F5B17}"/>
          </ac:spMkLst>
        </pc:spChg>
        <pc:spChg chg="add del mod">
          <ac:chgData name="PrBp5678912@gmail.com" userId="0ca7fbf6d883275d" providerId="LiveId" clId="{A15BC04B-73E5-41E1-8D59-A2800C9E7ECB}" dt="2023-01-20T03:22:09.090" v="3722" actId="21"/>
          <ac:spMkLst>
            <pc:docMk/>
            <pc:sldMk cId="1683737583" sldId="265"/>
            <ac:spMk id="6" creationId="{74534E21-5470-5E53-566F-81951A1EBDAA}"/>
          </ac:spMkLst>
        </pc:spChg>
        <pc:spChg chg="add del mod">
          <ac:chgData name="PrBp5678912@gmail.com" userId="0ca7fbf6d883275d" providerId="LiveId" clId="{A15BC04B-73E5-41E1-8D59-A2800C9E7ECB}" dt="2023-01-20T03:22:09.090" v="3722" actId="21"/>
          <ac:spMkLst>
            <pc:docMk/>
            <pc:sldMk cId="1683737583" sldId="265"/>
            <ac:spMk id="8" creationId="{1A58AFF6-3B17-356B-86D2-205DDFC9CED7}"/>
          </ac:spMkLst>
        </pc:spChg>
        <pc:spChg chg="add del mod">
          <ac:chgData name="PrBp5678912@gmail.com" userId="0ca7fbf6d883275d" providerId="LiveId" clId="{A15BC04B-73E5-41E1-8D59-A2800C9E7ECB}" dt="2023-01-20T03:22:09.090" v="3722" actId="21"/>
          <ac:spMkLst>
            <pc:docMk/>
            <pc:sldMk cId="1683737583" sldId="265"/>
            <ac:spMk id="10" creationId="{B88F1083-7290-01D6-A92B-62E84A91033C}"/>
          </ac:spMkLst>
        </pc:spChg>
        <pc:spChg chg="add del mod">
          <ac:chgData name="PrBp5678912@gmail.com" userId="0ca7fbf6d883275d" providerId="LiveId" clId="{A15BC04B-73E5-41E1-8D59-A2800C9E7ECB}" dt="2023-01-20T03:22:09.090" v="3722" actId="21"/>
          <ac:spMkLst>
            <pc:docMk/>
            <pc:sldMk cId="1683737583" sldId="265"/>
            <ac:spMk id="12" creationId="{FB8E55CB-F9A1-16A5-ACE6-F5945F4627F8}"/>
          </ac:spMkLst>
        </pc:spChg>
        <pc:spChg chg="add del mod">
          <ac:chgData name="PrBp5678912@gmail.com" userId="0ca7fbf6d883275d" providerId="LiveId" clId="{A15BC04B-73E5-41E1-8D59-A2800C9E7ECB}" dt="2023-01-20T03:22:09.090" v="3722" actId="21"/>
          <ac:spMkLst>
            <pc:docMk/>
            <pc:sldMk cId="1683737583" sldId="265"/>
            <ac:spMk id="14" creationId="{7977ADA5-7978-6388-8F03-3AC57EA6D1D2}"/>
          </ac:spMkLst>
        </pc:spChg>
        <pc:spChg chg="add del mod">
          <ac:chgData name="PrBp5678912@gmail.com" userId="0ca7fbf6d883275d" providerId="LiveId" clId="{A15BC04B-73E5-41E1-8D59-A2800C9E7ECB}" dt="2023-01-20T03:22:09.090" v="3722" actId="21"/>
          <ac:spMkLst>
            <pc:docMk/>
            <pc:sldMk cId="1683737583" sldId="265"/>
            <ac:spMk id="16" creationId="{CE3C0557-4E22-DE84-39BC-86344D02E606}"/>
          </ac:spMkLst>
        </pc:spChg>
        <pc:spChg chg="add del mod">
          <ac:chgData name="PrBp5678912@gmail.com" userId="0ca7fbf6d883275d" providerId="LiveId" clId="{A15BC04B-73E5-41E1-8D59-A2800C9E7ECB}" dt="2023-01-20T03:22:09.090" v="3722" actId="21"/>
          <ac:spMkLst>
            <pc:docMk/>
            <pc:sldMk cId="1683737583" sldId="265"/>
            <ac:spMk id="18" creationId="{920D3D28-0FEF-404F-D479-FDE5EE50DB3E}"/>
          </ac:spMkLst>
        </pc:spChg>
        <pc:spChg chg="add del mod">
          <ac:chgData name="PrBp5678912@gmail.com" userId="0ca7fbf6d883275d" providerId="LiveId" clId="{A15BC04B-73E5-41E1-8D59-A2800C9E7ECB}" dt="2023-01-20T03:22:09.090" v="3722" actId="21"/>
          <ac:spMkLst>
            <pc:docMk/>
            <pc:sldMk cId="1683737583" sldId="265"/>
            <ac:spMk id="19" creationId="{805B0545-C2ED-44EF-7691-2A7165E54469}"/>
          </ac:spMkLst>
        </pc:spChg>
        <pc:spChg chg="add del mod">
          <ac:chgData name="PrBp5678912@gmail.com" userId="0ca7fbf6d883275d" providerId="LiveId" clId="{A15BC04B-73E5-41E1-8D59-A2800C9E7ECB}" dt="2023-01-20T03:22:09.090" v="3722" actId="21"/>
          <ac:spMkLst>
            <pc:docMk/>
            <pc:sldMk cId="1683737583" sldId="265"/>
            <ac:spMk id="22" creationId="{02FB118D-4DAD-EEB2-1A15-C3FF83693B37}"/>
          </ac:spMkLst>
        </pc:spChg>
        <pc:spChg chg="add del mod">
          <ac:chgData name="PrBp5678912@gmail.com" userId="0ca7fbf6d883275d" providerId="LiveId" clId="{A15BC04B-73E5-41E1-8D59-A2800C9E7ECB}" dt="2023-01-20T03:22:09.090" v="3722" actId="21"/>
          <ac:spMkLst>
            <pc:docMk/>
            <pc:sldMk cId="1683737583" sldId="265"/>
            <ac:spMk id="23" creationId="{DBBFF48B-38C5-D5B8-646F-4ACED768985E}"/>
          </ac:spMkLst>
        </pc:spChg>
        <pc:spChg chg="add del mod">
          <ac:chgData name="PrBp5678912@gmail.com" userId="0ca7fbf6d883275d" providerId="LiveId" clId="{A15BC04B-73E5-41E1-8D59-A2800C9E7ECB}" dt="2023-01-20T03:22:09.090" v="3722" actId="21"/>
          <ac:spMkLst>
            <pc:docMk/>
            <pc:sldMk cId="1683737583" sldId="265"/>
            <ac:spMk id="24" creationId="{312E81BA-59E1-74E5-69ED-0F0EB38DC4E4}"/>
          </ac:spMkLst>
        </pc:spChg>
        <pc:spChg chg="add del mod">
          <ac:chgData name="PrBp5678912@gmail.com" userId="0ca7fbf6d883275d" providerId="LiveId" clId="{A15BC04B-73E5-41E1-8D59-A2800C9E7ECB}" dt="2023-01-20T03:20:48.854" v="3709" actId="21"/>
          <ac:spMkLst>
            <pc:docMk/>
            <pc:sldMk cId="1683737583" sldId="265"/>
            <ac:spMk id="25" creationId="{7907A11B-E7F1-464A-3857-2498A4A81400}"/>
          </ac:spMkLst>
        </pc:spChg>
        <pc:spChg chg="add del mod">
          <ac:chgData name="PrBp5678912@gmail.com" userId="0ca7fbf6d883275d" providerId="LiveId" clId="{A15BC04B-73E5-41E1-8D59-A2800C9E7ECB}" dt="2023-01-20T03:22:09.090" v="3722" actId="21"/>
          <ac:spMkLst>
            <pc:docMk/>
            <pc:sldMk cId="1683737583" sldId="265"/>
            <ac:spMk id="26" creationId="{3C278F71-0C66-9CD4-6BA8-933CE1F4A82D}"/>
          </ac:spMkLst>
        </pc:spChg>
        <pc:cxnChg chg="add del mod">
          <ac:chgData name="PrBp5678912@gmail.com" userId="0ca7fbf6d883275d" providerId="LiveId" clId="{A15BC04B-73E5-41E1-8D59-A2800C9E7ECB}" dt="2023-01-20T03:22:09.090" v="3722" actId="21"/>
          <ac:cxnSpMkLst>
            <pc:docMk/>
            <pc:sldMk cId="1683737583" sldId="265"/>
            <ac:cxnSpMk id="5" creationId="{276BE05A-685E-F659-271B-BAB8DF9F9524}"/>
          </ac:cxnSpMkLst>
        </pc:cxnChg>
        <pc:cxnChg chg="add del mod">
          <ac:chgData name="PrBp5678912@gmail.com" userId="0ca7fbf6d883275d" providerId="LiveId" clId="{A15BC04B-73E5-41E1-8D59-A2800C9E7ECB}" dt="2023-01-20T03:22:09.090" v="3722" actId="21"/>
          <ac:cxnSpMkLst>
            <pc:docMk/>
            <pc:sldMk cId="1683737583" sldId="265"/>
            <ac:cxnSpMk id="7" creationId="{A5613FC1-0B23-AD9F-7EB4-2BA773D32139}"/>
          </ac:cxnSpMkLst>
        </pc:cxnChg>
        <pc:cxnChg chg="add del mod">
          <ac:chgData name="PrBp5678912@gmail.com" userId="0ca7fbf6d883275d" providerId="LiveId" clId="{A15BC04B-73E5-41E1-8D59-A2800C9E7ECB}" dt="2023-01-20T03:22:09.090" v="3722" actId="21"/>
          <ac:cxnSpMkLst>
            <pc:docMk/>
            <pc:sldMk cId="1683737583" sldId="265"/>
            <ac:cxnSpMk id="9" creationId="{C011CB79-7368-EF13-2520-58C72B7AFFE3}"/>
          </ac:cxnSpMkLst>
        </pc:cxnChg>
        <pc:cxnChg chg="add del mod">
          <ac:chgData name="PrBp5678912@gmail.com" userId="0ca7fbf6d883275d" providerId="LiveId" clId="{A15BC04B-73E5-41E1-8D59-A2800C9E7ECB}" dt="2023-01-20T03:22:09.090" v="3722" actId="21"/>
          <ac:cxnSpMkLst>
            <pc:docMk/>
            <pc:sldMk cId="1683737583" sldId="265"/>
            <ac:cxnSpMk id="11" creationId="{326E2906-7A9E-A92C-4B9D-1273398486BA}"/>
          </ac:cxnSpMkLst>
        </pc:cxnChg>
        <pc:cxnChg chg="add del mod">
          <ac:chgData name="PrBp5678912@gmail.com" userId="0ca7fbf6d883275d" providerId="LiveId" clId="{A15BC04B-73E5-41E1-8D59-A2800C9E7ECB}" dt="2023-01-20T03:22:09.090" v="3722" actId="21"/>
          <ac:cxnSpMkLst>
            <pc:docMk/>
            <pc:sldMk cId="1683737583" sldId="265"/>
            <ac:cxnSpMk id="13" creationId="{A038B4C6-9C8A-01AF-EBEF-0F5B46E80EE6}"/>
          </ac:cxnSpMkLst>
        </pc:cxnChg>
        <pc:cxnChg chg="add del mod">
          <ac:chgData name="PrBp5678912@gmail.com" userId="0ca7fbf6d883275d" providerId="LiveId" clId="{A15BC04B-73E5-41E1-8D59-A2800C9E7ECB}" dt="2023-01-20T03:22:09.090" v="3722" actId="21"/>
          <ac:cxnSpMkLst>
            <pc:docMk/>
            <pc:sldMk cId="1683737583" sldId="265"/>
            <ac:cxnSpMk id="15" creationId="{D6027BBA-1DD4-5D26-B008-A9EA1261599F}"/>
          </ac:cxnSpMkLst>
        </pc:cxnChg>
        <pc:cxnChg chg="add del mod">
          <ac:chgData name="PrBp5678912@gmail.com" userId="0ca7fbf6d883275d" providerId="LiveId" clId="{A15BC04B-73E5-41E1-8D59-A2800C9E7ECB}" dt="2023-01-20T03:22:09.090" v="3722" actId="21"/>
          <ac:cxnSpMkLst>
            <pc:docMk/>
            <pc:sldMk cId="1683737583" sldId="265"/>
            <ac:cxnSpMk id="17" creationId="{18EBBAE9-C5BF-473E-8F82-41CFE0FFCF26}"/>
          </ac:cxnSpMkLst>
        </pc:cxnChg>
        <pc:cxnChg chg="add del mod">
          <ac:chgData name="PrBp5678912@gmail.com" userId="0ca7fbf6d883275d" providerId="LiveId" clId="{A15BC04B-73E5-41E1-8D59-A2800C9E7ECB}" dt="2023-01-20T03:22:09.090" v="3722" actId="21"/>
          <ac:cxnSpMkLst>
            <pc:docMk/>
            <pc:sldMk cId="1683737583" sldId="265"/>
            <ac:cxnSpMk id="20" creationId="{9C4A3CD4-AD59-47FB-0ADF-B350E436DC47}"/>
          </ac:cxnSpMkLst>
        </pc:cxnChg>
        <pc:cxnChg chg="add del mod">
          <ac:chgData name="PrBp5678912@gmail.com" userId="0ca7fbf6d883275d" providerId="LiveId" clId="{A15BC04B-73E5-41E1-8D59-A2800C9E7ECB}" dt="2023-01-20T03:22:09.090" v="3722" actId="21"/>
          <ac:cxnSpMkLst>
            <pc:docMk/>
            <pc:sldMk cId="1683737583" sldId="265"/>
            <ac:cxnSpMk id="21" creationId="{567F84B9-FF6D-DFC3-AFF0-F8D67F2FC3EB}"/>
          </ac:cxnSpMkLst>
        </pc:cxnChg>
      </pc:sldChg>
      <pc:sldChg chg="addSp delSp modSp new mod">
        <pc:chgData name="PrBp5678912@gmail.com" userId="0ca7fbf6d883275d" providerId="LiveId" clId="{A15BC04B-73E5-41E1-8D59-A2800C9E7ECB}" dt="2023-01-20T04:10:13.194" v="4162" actId="14100"/>
        <pc:sldMkLst>
          <pc:docMk/>
          <pc:sldMk cId="3552031967" sldId="265"/>
        </pc:sldMkLst>
        <pc:spChg chg="mod">
          <ac:chgData name="PrBp5678912@gmail.com" userId="0ca7fbf6d883275d" providerId="LiveId" clId="{A15BC04B-73E5-41E1-8D59-A2800C9E7ECB}" dt="2023-01-20T04:09:50.691" v="4157" actId="20577"/>
          <ac:spMkLst>
            <pc:docMk/>
            <pc:sldMk cId="3552031967" sldId="265"/>
            <ac:spMk id="2" creationId="{B90E689B-FCB8-6686-6358-938155711C49}"/>
          </ac:spMkLst>
        </pc:spChg>
        <pc:spChg chg="del">
          <ac:chgData name="PrBp5678912@gmail.com" userId="0ca7fbf6d883275d" providerId="LiveId" clId="{A15BC04B-73E5-41E1-8D59-A2800C9E7ECB}" dt="2023-01-20T04:04:39.199" v="4121" actId="22"/>
          <ac:spMkLst>
            <pc:docMk/>
            <pc:sldMk cId="3552031967" sldId="265"/>
            <ac:spMk id="3" creationId="{1EFB00E8-B218-E778-C9DF-0B6800FF6A64}"/>
          </ac:spMkLst>
        </pc:spChg>
        <pc:picChg chg="add mod ord modCrop">
          <ac:chgData name="PrBp5678912@gmail.com" userId="0ca7fbf6d883275d" providerId="LiveId" clId="{A15BC04B-73E5-41E1-8D59-A2800C9E7ECB}" dt="2023-01-20T04:10:13.194" v="4162" actId="14100"/>
          <ac:picMkLst>
            <pc:docMk/>
            <pc:sldMk cId="3552031967" sldId="265"/>
            <ac:picMk id="5" creationId="{D3E58707-B916-F8EB-CA36-B7C08A76C64F}"/>
          </ac:picMkLst>
        </pc:picChg>
      </pc:sldChg>
      <pc:sldChg chg="addSp delSp modSp new mod">
        <pc:chgData name="PrBp5678912@gmail.com" userId="0ca7fbf6d883275d" providerId="LiveId" clId="{A15BC04B-73E5-41E1-8D59-A2800C9E7ECB}" dt="2023-01-20T04:47:39.325" v="4756" actId="20577"/>
        <pc:sldMkLst>
          <pc:docMk/>
          <pc:sldMk cId="3623835946" sldId="266"/>
        </pc:sldMkLst>
        <pc:spChg chg="mod">
          <ac:chgData name="PrBp5678912@gmail.com" userId="0ca7fbf6d883275d" providerId="LiveId" clId="{A15BC04B-73E5-41E1-8D59-A2800C9E7ECB}" dt="2023-01-20T04:47:39.325" v="4756" actId="20577"/>
          <ac:spMkLst>
            <pc:docMk/>
            <pc:sldMk cId="3623835946" sldId="266"/>
            <ac:spMk id="2" creationId="{CBB56637-EEBF-0CA1-E437-63EB5731DEEB}"/>
          </ac:spMkLst>
        </pc:spChg>
        <pc:spChg chg="del mod">
          <ac:chgData name="PrBp5678912@gmail.com" userId="0ca7fbf6d883275d" providerId="LiveId" clId="{A15BC04B-73E5-41E1-8D59-A2800C9E7ECB}" dt="2023-01-20T04:35:33.708" v="4607"/>
          <ac:spMkLst>
            <pc:docMk/>
            <pc:sldMk cId="3623835946" sldId="266"/>
            <ac:spMk id="3" creationId="{35181CF0-B8E6-337D-7FA7-7657CCF97B2C}"/>
          </ac:spMkLst>
        </pc:spChg>
        <pc:picChg chg="add mod">
          <ac:chgData name="PrBp5678912@gmail.com" userId="0ca7fbf6d883275d" providerId="LiveId" clId="{A15BC04B-73E5-41E1-8D59-A2800C9E7ECB}" dt="2023-01-20T04:35:51.158" v="4611" actId="14100"/>
          <ac:picMkLst>
            <pc:docMk/>
            <pc:sldMk cId="3623835946" sldId="266"/>
            <ac:picMk id="5" creationId="{A234EC8A-B7D0-107B-037B-550FE5506A4E}"/>
          </ac:picMkLst>
        </pc:picChg>
      </pc:sldChg>
      <pc:sldChg chg="addSp modSp new mod">
        <pc:chgData name="PrBp5678912@gmail.com" userId="0ca7fbf6d883275d" providerId="LiveId" clId="{A15BC04B-73E5-41E1-8D59-A2800C9E7ECB}" dt="2023-01-20T04:31:18.055" v="4578" actId="14100"/>
        <pc:sldMkLst>
          <pc:docMk/>
          <pc:sldMk cId="4260054747" sldId="267"/>
        </pc:sldMkLst>
        <pc:spChg chg="mod">
          <ac:chgData name="PrBp5678912@gmail.com" userId="0ca7fbf6d883275d" providerId="LiveId" clId="{A15BC04B-73E5-41E1-8D59-A2800C9E7ECB}" dt="2023-01-20T04:20:59.003" v="4322" actId="1076"/>
          <ac:spMkLst>
            <pc:docMk/>
            <pc:sldMk cId="4260054747" sldId="267"/>
            <ac:spMk id="2" creationId="{1762FF93-5C62-5503-A5CC-384B07CF648D}"/>
          </ac:spMkLst>
        </pc:spChg>
        <pc:spChg chg="mod">
          <ac:chgData name="PrBp5678912@gmail.com" userId="0ca7fbf6d883275d" providerId="LiveId" clId="{A15BC04B-73E5-41E1-8D59-A2800C9E7ECB}" dt="2023-01-20T04:30:01.665" v="4574" actId="20577"/>
          <ac:spMkLst>
            <pc:docMk/>
            <pc:sldMk cId="4260054747" sldId="267"/>
            <ac:spMk id="3" creationId="{14B02E2F-FBCB-7151-4193-6B556AD8494F}"/>
          </ac:spMkLst>
        </pc:spChg>
        <pc:picChg chg="add mod">
          <ac:chgData name="PrBp5678912@gmail.com" userId="0ca7fbf6d883275d" providerId="LiveId" clId="{A15BC04B-73E5-41E1-8D59-A2800C9E7ECB}" dt="2023-01-20T04:22:18.270" v="4407" actId="14100"/>
          <ac:picMkLst>
            <pc:docMk/>
            <pc:sldMk cId="4260054747" sldId="267"/>
            <ac:picMk id="5" creationId="{353CDB34-CD28-D636-95BF-90B35E142900}"/>
          </ac:picMkLst>
        </pc:picChg>
        <pc:picChg chg="add mod">
          <ac:chgData name="PrBp5678912@gmail.com" userId="0ca7fbf6d883275d" providerId="LiveId" clId="{A15BC04B-73E5-41E1-8D59-A2800C9E7ECB}" dt="2023-01-20T04:22:03.887" v="4388" actId="14100"/>
          <ac:picMkLst>
            <pc:docMk/>
            <pc:sldMk cId="4260054747" sldId="267"/>
            <ac:picMk id="6" creationId="{CF5EB4F0-7BE3-32B9-7063-D2CEF241BDF4}"/>
          </ac:picMkLst>
        </pc:picChg>
        <pc:picChg chg="add mod">
          <ac:chgData name="PrBp5678912@gmail.com" userId="0ca7fbf6d883275d" providerId="LiveId" clId="{A15BC04B-73E5-41E1-8D59-A2800C9E7ECB}" dt="2023-01-20T04:24:45.666" v="4471" actId="14100"/>
          <ac:picMkLst>
            <pc:docMk/>
            <pc:sldMk cId="4260054747" sldId="267"/>
            <ac:picMk id="8" creationId="{F2534B2E-3F33-ACA2-EA6E-E6E10FC4CFB0}"/>
          </ac:picMkLst>
        </pc:picChg>
        <pc:picChg chg="add mod">
          <ac:chgData name="PrBp5678912@gmail.com" userId="0ca7fbf6d883275d" providerId="LiveId" clId="{A15BC04B-73E5-41E1-8D59-A2800C9E7ECB}" dt="2023-01-20T04:29:43.487" v="4533" actId="1076"/>
          <ac:picMkLst>
            <pc:docMk/>
            <pc:sldMk cId="4260054747" sldId="267"/>
            <ac:picMk id="10" creationId="{736BBDDF-3B53-F604-6BF7-D9324C9BB879}"/>
          </ac:picMkLst>
        </pc:picChg>
        <pc:picChg chg="add mod">
          <ac:chgData name="PrBp5678912@gmail.com" userId="0ca7fbf6d883275d" providerId="LiveId" clId="{A15BC04B-73E5-41E1-8D59-A2800C9E7ECB}" dt="2023-01-20T04:31:18.055" v="4578" actId="14100"/>
          <ac:picMkLst>
            <pc:docMk/>
            <pc:sldMk cId="4260054747" sldId="267"/>
            <ac:picMk id="12" creationId="{C77C8D45-5343-AA70-F84E-BA9768BDC617}"/>
          </ac:picMkLst>
        </pc:picChg>
      </pc:sldChg>
      <pc:sldChg chg="modSp new mod">
        <pc:chgData name="PrBp5678912@gmail.com" userId="0ca7fbf6d883275d" providerId="LiveId" clId="{A15BC04B-73E5-41E1-8D59-A2800C9E7ECB}" dt="2023-01-20T04:47:03.350" v="4732" actId="20577"/>
        <pc:sldMkLst>
          <pc:docMk/>
          <pc:sldMk cId="1580953981" sldId="268"/>
        </pc:sldMkLst>
        <pc:spChg chg="mod">
          <ac:chgData name="PrBp5678912@gmail.com" userId="0ca7fbf6d883275d" providerId="LiveId" clId="{A15BC04B-73E5-41E1-8D59-A2800C9E7ECB}" dt="2023-01-20T04:44:56.796" v="4709" actId="2711"/>
          <ac:spMkLst>
            <pc:docMk/>
            <pc:sldMk cId="1580953981" sldId="268"/>
            <ac:spMk id="2" creationId="{6917275B-D7FD-ECAD-E800-F764A860ECC1}"/>
          </ac:spMkLst>
        </pc:spChg>
        <pc:spChg chg="mod">
          <ac:chgData name="PrBp5678912@gmail.com" userId="0ca7fbf6d883275d" providerId="LiveId" clId="{A15BC04B-73E5-41E1-8D59-A2800C9E7ECB}" dt="2023-01-20T04:47:03.350" v="4732" actId="20577"/>
          <ac:spMkLst>
            <pc:docMk/>
            <pc:sldMk cId="1580953981" sldId="268"/>
            <ac:spMk id="3" creationId="{F1CDEC4B-679B-E2AD-D01B-F645955CE601}"/>
          </ac:spMkLst>
        </pc:spChg>
      </pc:sldChg>
      <pc:sldChg chg="modSp new mod">
        <pc:chgData name="PrBp5678912@gmail.com" userId="0ca7fbf6d883275d" providerId="LiveId" clId="{A15BC04B-73E5-41E1-8D59-A2800C9E7ECB}" dt="2023-01-20T04:48:33.223" v="4774" actId="20577"/>
        <pc:sldMkLst>
          <pc:docMk/>
          <pc:sldMk cId="428126379" sldId="269"/>
        </pc:sldMkLst>
        <pc:spChg chg="mod">
          <ac:chgData name="PrBp5678912@gmail.com" userId="0ca7fbf6d883275d" providerId="LiveId" clId="{A15BC04B-73E5-41E1-8D59-A2800C9E7ECB}" dt="2023-01-20T04:47:21.428" v="4735" actId="14100"/>
          <ac:spMkLst>
            <pc:docMk/>
            <pc:sldMk cId="428126379" sldId="269"/>
            <ac:spMk id="2" creationId="{CB6672DE-155C-3029-AC73-94EE41B84BB4}"/>
          </ac:spMkLst>
        </pc:spChg>
        <pc:spChg chg="mod">
          <ac:chgData name="PrBp5678912@gmail.com" userId="0ca7fbf6d883275d" providerId="LiveId" clId="{A15BC04B-73E5-41E1-8D59-A2800C9E7ECB}" dt="2023-01-20T04:48:33.223" v="4774" actId="20577"/>
          <ac:spMkLst>
            <pc:docMk/>
            <pc:sldMk cId="428126379" sldId="269"/>
            <ac:spMk id="3" creationId="{E67EC56B-8B1C-48F3-C9EA-0BDD72E000F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B5E1E34-21DD-4B52-992B-9B7D4593427C}" type="datetimeFigureOut">
              <a:rPr lang="en-IN" smtClean="0"/>
              <a:t>20-01-2023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347062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E1E34-21DD-4B52-992B-9B7D4593427C}"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324064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E1E34-21DD-4B52-992B-9B7D4593427C}"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3121956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E1E34-21DD-4B52-992B-9B7D4593427C}"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5C21B-35A7-4C73-BF41-19DBEEF81A6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12935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E1E34-21DD-4B52-992B-9B7D4593427C}"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159929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5E1E34-21DD-4B52-992B-9B7D4593427C}"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3394807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5E1E34-21DD-4B52-992B-9B7D4593427C}"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998204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E1E34-21DD-4B52-992B-9B7D4593427C}"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13171176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E1E34-21DD-4B52-992B-9B7D4593427C}"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2448989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5E1E34-21DD-4B52-992B-9B7D4593427C}"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2939344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E1E34-21DD-4B52-992B-9B7D4593427C}"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179152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5E1E34-21DD-4B52-992B-9B7D4593427C}"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1946463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5E1E34-21DD-4B52-992B-9B7D4593427C}"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95601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5E1E34-21DD-4B52-992B-9B7D4593427C}"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57265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E1E34-21DD-4B52-992B-9B7D4593427C}"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36016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E1E34-21DD-4B52-992B-9B7D4593427C}"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221405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5E1E34-21DD-4B52-992B-9B7D4593427C}"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15C21B-35A7-4C73-BF41-19DBEEF81A6A}" type="slidenum">
              <a:rPr lang="en-IN" smtClean="0"/>
              <a:t>‹#›</a:t>
            </a:fld>
            <a:endParaRPr lang="en-IN"/>
          </a:p>
        </p:txBody>
      </p:sp>
    </p:spTree>
    <p:extLst>
      <p:ext uri="{BB962C8B-B14F-4D97-AF65-F5344CB8AC3E}">
        <p14:creationId xmlns:p14="http://schemas.microsoft.com/office/powerpoint/2010/main" val="94877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5E1E34-21DD-4B52-992B-9B7D4593427C}" type="datetimeFigureOut">
              <a:rPr lang="en-IN" smtClean="0"/>
              <a:t>20-01-2023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A15C21B-35A7-4C73-BF41-19DBEEF81A6A}" type="slidenum">
              <a:rPr lang="en-IN" smtClean="0"/>
              <a:t>‹#›</a:t>
            </a:fld>
            <a:endParaRPr lang="en-IN"/>
          </a:p>
        </p:txBody>
      </p:sp>
    </p:spTree>
    <p:extLst>
      <p:ext uri="{BB962C8B-B14F-4D97-AF65-F5344CB8AC3E}">
        <p14:creationId xmlns:p14="http://schemas.microsoft.com/office/powerpoint/2010/main" val="17883354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fif"/><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fif"/></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fif"/><Relationship Id="rId4" Type="http://schemas.openxmlformats.org/officeDocument/2006/relationships/image" Target="../media/image10.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00A0-705B-7F7A-21CD-9CF7CE20C6A7}"/>
              </a:ext>
            </a:extLst>
          </p:cNvPr>
          <p:cNvSpPr>
            <a:spLocks noGrp="1"/>
          </p:cNvSpPr>
          <p:nvPr>
            <p:ph type="ctrTitle"/>
          </p:nvPr>
        </p:nvSpPr>
        <p:spPr>
          <a:xfrm>
            <a:off x="0" y="67376"/>
            <a:ext cx="12192000" cy="2492944"/>
          </a:xfrm>
        </p:spPr>
        <p:txBody>
          <a:bodyPr>
            <a:normAutofit/>
          </a:bodyPr>
          <a:lstStyle/>
          <a:p>
            <a:pPr algn="ctr"/>
            <a:r>
              <a:rPr lang="en-IN" sz="1800" dirty="0">
                <a:latin typeface="Calibri" panose="020F0502020204030204" pitchFamily="34" charset="0"/>
                <a:ea typeface="Calibri" panose="020F0502020204030204" pitchFamily="34" charset="0"/>
                <a:cs typeface="Calibri" panose="020F0502020204030204" pitchFamily="34" charset="0"/>
              </a:rPr>
              <a:t>DAYANANDA SAGAR COLLEGE OF ENGINEERING, BANAGLORE</a:t>
            </a:r>
            <a:br>
              <a:rPr lang="en-IN" sz="1800" dirty="0">
                <a:latin typeface="Calibri" panose="020F0502020204030204" pitchFamily="34" charset="0"/>
                <a:ea typeface="Calibri" panose="020F0502020204030204" pitchFamily="34" charset="0"/>
                <a:cs typeface="Calibri" panose="020F0502020204030204" pitchFamily="34" charset="0"/>
              </a:rPr>
            </a:br>
            <a:r>
              <a:rPr lang="en-IN" sz="1800" dirty="0">
                <a:latin typeface="Calibri" panose="020F0502020204030204" pitchFamily="34" charset="0"/>
                <a:ea typeface="Calibri" panose="020F0502020204030204" pitchFamily="34" charset="0"/>
                <a:cs typeface="Calibri" panose="020F0502020204030204" pitchFamily="34" charset="0"/>
              </a:rPr>
              <a:t> </a:t>
            </a:r>
            <a:br>
              <a:rPr lang="en-IN" sz="2800" dirty="0">
                <a:latin typeface="Calibri" panose="020F0502020204030204" pitchFamily="34" charset="0"/>
                <a:ea typeface="Calibri" panose="020F0502020204030204" pitchFamily="34" charset="0"/>
                <a:cs typeface="Calibri" panose="020F0502020204030204" pitchFamily="34" charset="0"/>
              </a:rPr>
            </a:br>
            <a:r>
              <a:rPr lang="en-IN" sz="3200" dirty="0">
                <a:latin typeface="Arial Black" panose="020B0A04020102020204" pitchFamily="34" charset="0"/>
              </a:rPr>
              <a:t>HACKMEGA – UNO 2023</a:t>
            </a:r>
            <a:endParaRPr lang="en-IN" dirty="0">
              <a:latin typeface="Arial Black" panose="020B0A04020102020204" pitchFamily="34" charset="0"/>
            </a:endParaRPr>
          </a:p>
        </p:txBody>
      </p:sp>
      <p:sp>
        <p:nvSpPr>
          <p:cNvPr id="3" name="Subtitle 2">
            <a:extLst>
              <a:ext uri="{FF2B5EF4-FFF2-40B4-BE49-F238E27FC236}">
                <a16:creationId xmlns:a16="http://schemas.microsoft.com/office/drawing/2014/main" id="{897E1D1C-3277-7746-720D-2567598C979A}"/>
              </a:ext>
            </a:extLst>
          </p:cNvPr>
          <p:cNvSpPr>
            <a:spLocks noGrp="1"/>
          </p:cNvSpPr>
          <p:nvPr>
            <p:ph type="subTitle" idx="1"/>
          </p:nvPr>
        </p:nvSpPr>
        <p:spPr>
          <a:xfrm>
            <a:off x="0" y="2627697"/>
            <a:ext cx="12192000" cy="4162926"/>
          </a:xfrm>
        </p:spPr>
        <p:txBody>
          <a:bodyPr>
            <a:normAutofit/>
          </a:bodyPr>
          <a:lstStyle/>
          <a:p>
            <a:pPr algn="l"/>
            <a:r>
              <a:rPr lang="en-IN" sz="3000" b="1" i="1" u="sng" dirty="0">
                <a:latin typeface="Times New Roman" panose="02020603050405020304" pitchFamily="18" charset="0"/>
                <a:cs typeface="Times New Roman" panose="02020603050405020304" pitchFamily="18" charset="0"/>
              </a:rPr>
              <a:t>TEAM NAME</a:t>
            </a:r>
            <a:r>
              <a:rPr lang="en-IN" sz="3000" b="1" i="1" dirty="0">
                <a:latin typeface="Times New Roman" panose="02020603050405020304" pitchFamily="18" charset="0"/>
                <a:cs typeface="Times New Roman" panose="02020603050405020304" pitchFamily="18" charset="0"/>
              </a:rPr>
              <a:t>  --- </a:t>
            </a:r>
            <a:r>
              <a:rPr lang="en-IN" sz="3000" b="1" dirty="0">
                <a:latin typeface="Calibri" panose="020F0502020204030204" pitchFamily="34" charset="0"/>
                <a:ea typeface="Calibri" panose="020F0502020204030204" pitchFamily="34" charset="0"/>
                <a:cs typeface="Calibri" panose="020F0502020204030204" pitchFamily="34" charset="0"/>
              </a:rPr>
              <a:t>TEAM PHANTOM</a:t>
            </a:r>
          </a:p>
          <a:p>
            <a:pPr algn="l"/>
            <a:r>
              <a:rPr lang="en-IN" sz="3000" b="1" i="1" u="sng" dirty="0">
                <a:latin typeface="Times New Roman" panose="02020603050405020304" pitchFamily="18" charset="0"/>
                <a:cs typeface="Times New Roman" panose="02020603050405020304" pitchFamily="18" charset="0"/>
              </a:rPr>
              <a:t>TEAM MEMBERS </a:t>
            </a:r>
            <a:r>
              <a:rPr lang="en-IN" sz="3000" b="1" i="1" dirty="0">
                <a:latin typeface="Times New Roman" panose="02020603050405020304" pitchFamily="18" charset="0"/>
                <a:cs typeface="Times New Roman" panose="02020603050405020304" pitchFamily="18" charset="0"/>
              </a:rPr>
              <a:t>   ---  </a:t>
            </a:r>
            <a:r>
              <a:rPr lang="en-IN" sz="2800" b="1" dirty="0">
                <a:latin typeface="Calibri" panose="020F0502020204030204" pitchFamily="34" charset="0"/>
                <a:ea typeface="Calibri" panose="020F0502020204030204" pitchFamily="34" charset="0"/>
                <a:cs typeface="Calibri" panose="020F0502020204030204" pitchFamily="34" charset="0"/>
              </a:rPr>
              <a:t>SURAJ MUKHERJEE (2</a:t>
            </a:r>
            <a:r>
              <a:rPr lang="en-IN" sz="2800" b="1" baseline="30000" dirty="0">
                <a:latin typeface="Calibri" panose="020F0502020204030204" pitchFamily="34" charset="0"/>
                <a:ea typeface="Calibri" panose="020F0502020204030204" pitchFamily="34" charset="0"/>
                <a:cs typeface="Calibri" panose="020F0502020204030204" pitchFamily="34" charset="0"/>
              </a:rPr>
              <a:t>ND</a:t>
            </a:r>
            <a:r>
              <a:rPr lang="en-IN" sz="2800" b="1" dirty="0">
                <a:latin typeface="Calibri" panose="020F0502020204030204" pitchFamily="34" charset="0"/>
                <a:ea typeface="Calibri" panose="020F0502020204030204" pitchFamily="34" charset="0"/>
                <a:cs typeface="Calibri" panose="020F0502020204030204" pitchFamily="34" charset="0"/>
              </a:rPr>
              <a:t> YEAR, EEE)</a:t>
            </a:r>
          </a:p>
          <a:p>
            <a:pPr algn="l"/>
            <a:r>
              <a:rPr lang="en-IN" sz="2800" b="1" dirty="0">
                <a:latin typeface="Calibri" panose="020F0502020204030204" pitchFamily="34" charset="0"/>
                <a:ea typeface="Calibri" panose="020F0502020204030204" pitchFamily="34" charset="0"/>
                <a:cs typeface="Calibri" panose="020F0502020204030204" pitchFamily="34" charset="0"/>
              </a:rPr>
              <a:t>		        		     PRAKRATI BAJPAI (2</a:t>
            </a:r>
            <a:r>
              <a:rPr lang="en-IN" sz="2800" b="1" baseline="30000" dirty="0">
                <a:latin typeface="Calibri" panose="020F0502020204030204" pitchFamily="34" charset="0"/>
                <a:ea typeface="Calibri" panose="020F0502020204030204" pitchFamily="34" charset="0"/>
                <a:cs typeface="Calibri" panose="020F0502020204030204" pitchFamily="34" charset="0"/>
              </a:rPr>
              <a:t>ND</a:t>
            </a:r>
            <a:r>
              <a:rPr lang="en-IN" sz="2800" b="1" dirty="0">
                <a:latin typeface="Calibri" panose="020F0502020204030204" pitchFamily="34" charset="0"/>
                <a:ea typeface="Calibri" panose="020F0502020204030204" pitchFamily="34" charset="0"/>
                <a:cs typeface="Calibri" panose="020F0502020204030204" pitchFamily="34" charset="0"/>
              </a:rPr>
              <a:t> YEAR, EEE)		       		     				     SURESH KUMAR CHOUDHARY (2</a:t>
            </a:r>
            <a:r>
              <a:rPr lang="en-IN" sz="2800" b="1" baseline="30000" dirty="0">
                <a:latin typeface="Calibri" panose="020F0502020204030204" pitchFamily="34" charset="0"/>
                <a:ea typeface="Calibri" panose="020F0502020204030204" pitchFamily="34" charset="0"/>
                <a:cs typeface="Calibri" panose="020F0502020204030204" pitchFamily="34" charset="0"/>
              </a:rPr>
              <a:t>ND</a:t>
            </a:r>
            <a:r>
              <a:rPr lang="en-IN" sz="2800" b="1" dirty="0">
                <a:latin typeface="Calibri" panose="020F0502020204030204" pitchFamily="34" charset="0"/>
                <a:ea typeface="Calibri" panose="020F0502020204030204" pitchFamily="34" charset="0"/>
                <a:cs typeface="Calibri" panose="020F0502020204030204" pitchFamily="34" charset="0"/>
              </a:rPr>
              <a:t> YEAR, EEE)</a:t>
            </a:r>
          </a:p>
          <a:p>
            <a:pPr algn="l"/>
            <a:r>
              <a:rPr lang="en-IN" sz="2800" b="1" dirty="0">
                <a:latin typeface="Calibri" panose="020F0502020204030204" pitchFamily="34" charset="0"/>
                <a:ea typeface="Calibri" panose="020F0502020204030204" pitchFamily="34" charset="0"/>
                <a:cs typeface="Calibri" panose="020F0502020204030204" pitchFamily="34" charset="0"/>
              </a:rPr>
              <a:t>				     SYED ZOHAIR AMMAR (2</a:t>
            </a:r>
            <a:r>
              <a:rPr lang="en-IN" sz="2800" b="1" baseline="30000" dirty="0">
                <a:latin typeface="Calibri" panose="020F0502020204030204" pitchFamily="34" charset="0"/>
                <a:ea typeface="Calibri" panose="020F0502020204030204" pitchFamily="34" charset="0"/>
                <a:cs typeface="Calibri" panose="020F0502020204030204" pitchFamily="34" charset="0"/>
              </a:rPr>
              <a:t>ND</a:t>
            </a:r>
            <a:r>
              <a:rPr lang="en-IN" sz="2800" b="1" dirty="0">
                <a:latin typeface="Calibri" panose="020F0502020204030204" pitchFamily="34" charset="0"/>
                <a:ea typeface="Calibri" panose="020F0502020204030204" pitchFamily="34" charset="0"/>
                <a:cs typeface="Calibri" panose="020F0502020204030204" pitchFamily="34" charset="0"/>
              </a:rPr>
              <a:t> YEAR, EEE)</a:t>
            </a:r>
          </a:p>
          <a:p>
            <a:pPr algn="l"/>
            <a:r>
              <a:rPr lang="en-IN" sz="3000" b="1" i="1" u="sng" dirty="0">
                <a:latin typeface="Times New Roman" panose="02020603050405020304" pitchFamily="18" charset="0"/>
                <a:cs typeface="Times New Roman" panose="02020603050405020304" pitchFamily="18" charset="0"/>
              </a:rPr>
              <a:t>DOMAIN</a:t>
            </a:r>
            <a:r>
              <a:rPr lang="en-IN" dirty="0"/>
              <a:t> </a:t>
            </a:r>
            <a:r>
              <a:rPr lang="en-IN" b="1" dirty="0"/>
              <a:t>--- </a:t>
            </a:r>
            <a:r>
              <a:rPr lang="en-IN" sz="3000" b="1" dirty="0">
                <a:latin typeface="Calibri" panose="020F0502020204030204" pitchFamily="34" charset="0"/>
                <a:ea typeface="Calibri" panose="020F0502020204030204" pitchFamily="34" charset="0"/>
                <a:cs typeface="Calibri" panose="020F0502020204030204" pitchFamily="34" charset="0"/>
              </a:rPr>
              <a:t>CIRCUIT(EMBEDDED system)</a:t>
            </a:r>
          </a:p>
          <a:p>
            <a:pPr algn="l"/>
            <a:endParaRPr lang="en-IN" dirty="0"/>
          </a:p>
        </p:txBody>
      </p:sp>
      <p:pic>
        <p:nvPicPr>
          <p:cNvPr id="1026" name="Picture 2" descr="Department of Electronics &amp; Instrumentation Engineering, DSCE | Bangalore">
            <a:extLst>
              <a:ext uri="{FF2B5EF4-FFF2-40B4-BE49-F238E27FC236}">
                <a16:creationId xmlns:a16="http://schemas.microsoft.com/office/drawing/2014/main" id="{070556AB-1A2C-4298-2273-E1683B0DF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0551" y="0"/>
            <a:ext cx="2656523" cy="150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92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2FF93-5C62-5503-A5CC-384B07CF648D}"/>
              </a:ext>
            </a:extLst>
          </p:cNvPr>
          <p:cNvSpPr>
            <a:spLocks noGrp="1"/>
          </p:cNvSpPr>
          <p:nvPr>
            <p:ph type="title"/>
          </p:nvPr>
        </p:nvSpPr>
        <p:spPr>
          <a:xfrm>
            <a:off x="0" y="-57751"/>
            <a:ext cx="12192000" cy="1066799"/>
          </a:xfrm>
        </p:spPr>
        <p:txBody>
          <a:bodyPr/>
          <a:lstStyle/>
          <a:p>
            <a:r>
              <a:rPr lang="en-IN" dirty="0">
                <a:latin typeface="Arial Black" panose="020B0A04020102020204" pitchFamily="34" charset="0"/>
              </a:rPr>
              <a:t>		SENSORS USED</a:t>
            </a:r>
          </a:p>
        </p:txBody>
      </p:sp>
      <p:sp>
        <p:nvSpPr>
          <p:cNvPr id="3" name="Content Placeholder 2">
            <a:extLst>
              <a:ext uri="{FF2B5EF4-FFF2-40B4-BE49-F238E27FC236}">
                <a16:creationId xmlns:a16="http://schemas.microsoft.com/office/drawing/2014/main" id="{14B02E2F-FBCB-7151-4193-6B556AD8494F}"/>
              </a:ext>
            </a:extLst>
          </p:cNvPr>
          <p:cNvSpPr>
            <a:spLocks noGrp="1"/>
          </p:cNvSpPr>
          <p:nvPr>
            <p:ph idx="1"/>
          </p:nvPr>
        </p:nvSpPr>
        <p:spPr>
          <a:xfrm>
            <a:off x="0" y="933650"/>
            <a:ext cx="12192000" cy="5924349"/>
          </a:xfrm>
        </p:spPr>
        <p:txBody>
          <a:bodyPr/>
          <a:lstStyle/>
          <a:p>
            <a:pPr marL="914400" lvl="2" indent="0">
              <a:buNone/>
            </a:pPr>
            <a:r>
              <a:rPr lang="en-IN" dirty="0">
                <a:latin typeface="Times New Roman" panose="02020603050405020304" pitchFamily="18" charset="0"/>
                <a:cs typeface="Times New Roman" panose="02020603050405020304" pitchFamily="18" charset="0"/>
              </a:rPr>
              <a:t>      6. LOAD CELL                                                        7. TEMPERATURE AND HUMIDITY SENSOR</a:t>
            </a: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r>
              <a:rPr lang="en-IN" dirty="0">
                <a:latin typeface="Times New Roman" panose="02020603050405020304" pitchFamily="18" charset="0"/>
                <a:cs typeface="Times New Roman" panose="02020603050405020304" pitchFamily="18" charset="0"/>
              </a:rPr>
              <a:t>          8. ULTRASONIC SENSOR                        9. ALARM SYSTEM                         10. WIFI ESP8266</a:t>
            </a: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endParaRPr lang="en-IN" dirty="0">
              <a:latin typeface="Times New Roman" panose="02020603050405020304" pitchFamily="18" charset="0"/>
              <a:cs typeface="Times New Roman" panose="02020603050405020304" pitchFamily="18" charset="0"/>
            </a:endParaRPr>
          </a:p>
          <a:p>
            <a:pPr marL="914400" lvl="2" indent="0">
              <a:buNone/>
            </a:pPr>
            <a:r>
              <a:rPr lang="en-IN"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353CDB34-CD28-D636-95BF-90B35E142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689" y="1429100"/>
            <a:ext cx="4247949" cy="2093746"/>
          </a:xfrm>
          <a:prstGeom prst="rect">
            <a:avLst/>
          </a:prstGeom>
        </p:spPr>
      </p:pic>
      <p:pic>
        <p:nvPicPr>
          <p:cNvPr id="6" name="Picture 5">
            <a:extLst>
              <a:ext uri="{FF2B5EF4-FFF2-40B4-BE49-F238E27FC236}">
                <a16:creationId xmlns:a16="http://schemas.microsoft.com/office/drawing/2014/main" id="{CF5EB4F0-7BE3-32B9-7063-D2CEF241BDF4}"/>
              </a:ext>
            </a:extLst>
          </p:cNvPr>
          <p:cNvPicPr>
            <a:picLocks noChangeAspect="1"/>
          </p:cNvPicPr>
          <p:nvPr/>
        </p:nvPicPr>
        <p:blipFill>
          <a:blip r:embed="rId3"/>
          <a:stretch>
            <a:fillRect/>
          </a:stretch>
        </p:blipFill>
        <p:spPr>
          <a:xfrm>
            <a:off x="5214234" y="1429100"/>
            <a:ext cx="6182077" cy="2093746"/>
          </a:xfrm>
          <a:prstGeom prst="rect">
            <a:avLst/>
          </a:prstGeom>
        </p:spPr>
      </p:pic>
      <p:pic>
        <p:nvPicPr>
          <p:cNvPr id="8" name="Picture 7">
            <a:extLst>
              <a:ext uri="{FF2B5EF4-FFF2-40B4-BE49-F238E27FC236}">
                <a16:creationId xmlns:a16="http://schemas.microsoft.com/office/drawing/2014/main" id="{F2534B2E-3F33-ACA2-EA6E-E6E10FC4C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6922" y="4153752"/>
            <a:ext cx="3796716" cy="2093746"/>
          </a:xfrm>
          <a:prstGeom prst="rect">
            <a:avLst/>
          </a:prstGeom>
        </p:spPr>
      </p:pic>
      <p:pic>
        <p:nvPicPr>
          <p:cNvPr id="10" name="Picture 9">
            <a:extLst>
              <a:ext uri="{FF2B5EF4-FFF2-40B4-BE49-F238E27FC236}">
                <a16:creationId xmlns:a16="http://schemas.microsoft.com/office/drawing/2014/main" id="{736BBDDF-3B53-F604-6BF7-D9324C9BB8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1501" y="4143549"/>
            <a:ext cx="3133725" cy="2093746"/>
          </a:xfrm>
          <a:prstGeom prst="rect">
            <a:avLst/>
          </a:prstGeom>
        </p:spPr>
      </p:pic>
      <p:pic>
        <p:nvPicPr>
          <p:cNvPr id="12" name="Picture 11">
            <a:extLst>
              <a:ext uri="{FF2B5EF4-FFF2-40B4-BE49-F238E27FC236}">
                <a16:creationId xmlns:a16="http://schemas.microsoft.com/office/drawing/2014/main" id="{C77C8D45-5343-AA70-F84E-BA9768BDC6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72488" y="4143549"/>
            <a:ext cx="2762250" cy="2093746"/>
          </a:xfrm>
          <a:prstGeom prst="rect">
            <a:avLst/>
          </a:prstGeom>
        </p:spPr>
      </p:pic>
    </p:spTree>
    <p:extLst>
      <p:ext uri="{BB962C8B-B14F-4D97-AF65-F5344CB8AC3E}">
        <p14:creationId xmlns:p14="http://schemas.microsoft.com/office/powerpoint/2010/main" val="426005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689B-FCB8-6686-6358-938155711C49}"/>
              </a:ext>
            </a:extLst>
          </p:cNvPr>
          <p:cNvSpPr>
            <a:spLocks noGrp="1"/>
          </p:cNvSpPr>
          <p:nvPr>
            <p:ph type="title"/>
          </p:nvPr>
        </p:nvSpPr>
        <p:spPr>
          <a:xfrm>
            <a:off x="0" y="0"/>
            <a:ext cx="12192000" cy="1066799"/>
          </a:xfrm>
        </p:spPr>
        <p:txBody>
          <a:bodyPr/>
          <a:lstStyle/>
          <a:p>
            <a:r>
              <a:rPr lang="en-IN" dirty="0"/>
              <a:t>					</a:t>
            </a:r>
            <a:r>
              <a:rPr lang="en-IN" dirty="0">
                <a:latin typeface="Arial Black" panose="020B0A04020102020204" pitchFamily="34" charset="0"/>
              </a:rPr>
              <a:t>WORKING</a:t>
            </a:r>
          </a:p>
        </p:txBody>
      </p:sp>
      <p:pic>
        <p:nvPicPr>
          <p:cNvPr id="5" name="Content Placeholder 4">
            <a:extLst>
              <a:ext uri="{FF2B5EF4-FFF2-40B4-BE49-F238E27FC236}">
                <a16:creationId xmlns:a16="http://schemas.microsoft.com/office/drawing/2014/main" id="{D3E58707-B916-F8EB-CA36-B7C08A76C64F}"/>
              </a:ext>
            </a:extLst>
          </p:cNvPr>
          <p:cNvPicPr>
            <a:picLocks noGrp="1" noChangeAspect="1"/>
          </p:cNvPicPr>
          <p:nvPr>
            <p:ph idx="1"/>
          </p:nvPr>
        </p:nvPicPr>
        <p:blipFill rotWithShape="1">
          <a:blip r:embed="rId2"/>
          <a:srcRect l="32394" t="21277" r="34280" b="8878"/>
          <a:stretch/>
        </p:blipFill>
        <p:spPr>
          <a:xfrm>
            <a:off x="1511166" y="895149"/>
            <a:ext cx="9548261" cy="5962851"/>
          </a:xfrm>
        </p:spPr>
      </p:pic>
    </p:spTree>
    <p:extLst>
      <p:ext uri="{BB962C8B-B14F-4D97-AF65-F5344CB8AC3E}">
        <p14:creationId xmlns:p14="http://schemas.microsoft.com/office/powerpoint/2010/main" val="355203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56637-EEBF-0CA1-E437-63EB5731DEEB}"/>
              </a:ext>
            </a:extLst>
          </p:cNvPr>
          <p:cNvSpPr>
            <a:spLocks noGrp="1"/>
          </p:cNvSpPr>
          <p:nvPr>
            <p:ph type="title"/>
          </p:nvPr>
        </p:nvSpPr>
        <p:spPr>
          <a:xfrm>
            <a:off x="0" y="0"/>
            <a:ext cx="12192000" cy="1491916"/>
          </a:xfrm>
        </p:spPr>
        <p:txBody>
          <a:bodyPr>
            <a:normAutofit fontScale="90000"/>
          </a:bodyPr>
          <a:lstStyle/>
          <a:p>
            <a:r>
              <a:rPr lang="en-IN" dirty="0">
                <a:latin typeface="Arial Black" panose="020B0A04020102020204" pitchFamily="34" charset="0"/>
              </a:rPr>
              <a:t>	STEPS OF SHM THROUGH (DATA ACQUISITION)			MACHINE LEARNING ALGORITHMS		</a:t>
            </a:r>
          </a:p>
        </p:txBody>
      </p:sp>
      <p:pic>
        <p:nvPicPr>
          <p:cNvPr id="5" name="Content Placeholder 4">
            <a:extLst>
              <a:ext uri="{FF2B5EF4-FFF2-40B4-BE49-F238E27FC236}">
                <a16:creationId xmlns:a16="http://schemas.microsoft.com/office/drawing/2014/main" id="{A234EC8A-B7D0-107B-037B-550FE5506A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664" y="1299411"/>
            <a:ext cx="9394257" cy="5558589"/>
          </a:xfrm>
        </p:spPr>
      </p:pic>
    </p:spTree>
    <p:extLst>
      <p:ext uri="{BB962C8B-B14F-4D97-AF65-F5344CB8AC3E}">
        <p14:creationId xmlns:p14="http://schemas.microsoft.com/office/powerpoint/2010/main" val="3623835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7275B-D7FD-ECAD-E800-F764A860ECC1}"/>
              </a:ext>
            </a:extLst>
          </p:cNvPr>
          <p:cNvSpPr>
            <a:spLocks noGrp="1"/>
          </p:cNvSpPr>
          <p:nvPr>
            <p:ph type="title"/>
          </p:nvPr>
        </p:nvSpPr>
        <p:spPr>
          <a:xfrm>
            <a:off x="1141412" y="0"/>
            <a:ext cx="11050587" cy="1395663"/>
          </a:xfrm>
        </p:spPr>
        <p:txBody>
          <a:bodyPr/>
          <a:lstStyle/>
          <a:p>
            <a:r>
              <a:rPr lang="en-IN" dirty="0">
                <a:latin typeface="Arial Black" panose="020B0A04020102020204" pitchFamily="34" charset="0"/>
              </a:rPr>
              <a:t>FUTURE SCOPE AND PROSPECTS</a:t>
            </a:r>
          </a:p>
        </p:txBody>
      </p:sp>
      <p:sp>
        <p:nvSpPr>
          <p:cNvPr id="3" name="Content Placeholder 2">
            <a:extLst>
              <a:ext uri="{FF2B5EF4-FFF2-40B4-BE49-F238E27FC236}">
                <a16:creationId xmlns:a16="http://schemas.microsoft.com/office/drawing/2014/main" id="{F1CDEC4B-679B-E2AD-D01B-F645955CE601}"/>
              </a:ext>
            </a:extLst>
          </p:cNvPr>
          <p:cNvSpPr>
            <a:spLocks noGrp="1"/>
          </p:cNvSpPr>
          <p:nvPr>
            <p:ph idx="1"/>
          </p:nvPr>
        </p:nvSpPr>
        <p:spPr>
          <a:xfrm>
            <a:off x="0" y="1617044"/>
            <a:ext cx="12191999" cy="5240955"/>
          </a:xfrm>
        </p:spPr>
        <p:txBody>
          <a:bodyPr/>
          <a:lstStyle/>
          <a:p>
            <a:pPr marL="0" indent="0">
              <a:buNone/>
            </a:pPr>
            <a:r>
              <a:rPr lang="en-IN" sz="4000" dirty="0">
                <a:effectLst/>
                <a:latin typeface="Times New Roman" panose="02020603050405020304" pitchFamily="18" charset="0"/>
                <a:ea typeface="Calibri" panose="020F0502020204030204" pitchFamily="34" charset="0"/>
                <a:cs typeface="Times New Roman" panose="02020603050405020304" pitchFamily="18" charset="0"/>
              </a:rPr>
              <a:t>In future the prototype of this system can be implemented as various structures like giant walls, other than buildings and bridges which makes it robust, portable and more user friendly than already existing technologies.</a:t>
            </a:r>
          </a:p>
          <a:p>
            <a:endParaRPr lang="en-IN" dirty="0"/>
          </a:p>
        </p:txBody>
      </p:sp>
    </p:spTree>
    <p:extLst>
      <p:ext uri="{BB962C8B-B14F-4D97-AF65-F5344CB8AC3E}">
        <p14:creationId xmlns:p14="http://schemas.microsoft.com/office/powerpoint/2010/main" val="158095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72DE-155C-3029-AC73-94EE41B84BB4}"/>
              </a:ext>
            </a:extLst>
          </p:cNvPr>
          <p:cNvSpPr>
            <a:spLocks noGrp="1"/>
          </p:cNvSpPr>
          <p:nvPr>
            <p:ph type="title"/>
          </p:nvPr>
        </p:nvSpPr>
        <p:spPr>
          <a:xfrm>
            <a:off x="0" y="618518"/>
            <a:ext cx="12192000" cy="1478570"/>
          </a:xfrm>
        </p:spPr>
        <p:txBody>
          <a:bodyPr/>
          <a:lstStyle/>
          <a:p>
            <a:endParaRPr lang="en-IN" dirty="0"/>
          </a:p>
        </p:txBody>
      </p:sp>
      <p:sp>
        <p:nvSpPr>
          <p:cNvPr id="3" name="Content Placeholder 2">
            <a:extLst>
              <a:ext uri="{FF2B5EF4-FFF2-40B4-BE49-F238E27FC236}">
                <a16:creationId xmlns:a16="http://schemas.microsoft.com/office/drawing/2014/main" id="{E67EC56B-8B1C-48F3-C9EA-0BDD72E000F0}"/>
              </a:ext>
            </a:extLst>
          </p:cNvPr>
          <p:cNvSpPr>
            <a:spLocks noGrp="1"/>
          </p:cNvSpPr>
          <p:nvPr>
            <p:ph idx="1"/>
          </p:nvPr>
        </p:nvSpPr>
        <p:spPr/>
        <p:txBody>
          <a:bodyPr>
            <a:normAutofit/>
          </a:bodyPr>
          <a:lstStyle/>
          <a:p>
            <a:pPr marL="0" indent="0" algn="ctr">
              <a:buNone/>
            </a:pPr>
            <a:r>
              <a:rPr lang="en-IN" sz="8000" dirty="0">
                <a:solidFill>
                  <a:srgbClr val="FF0000"/>
                </a:solidFill>
                <a:latin typeface="Algerian" panose="04020705040A02060702" pitchFamily="82" charset="0"/>
              </a:rPr>
              <a:t>THANK YOU !!!</a:t>
            </a:r>
          </a:p>
        </p:txBody>
      </p:sp>
    </p:spTree>
    <p:extLst>
      <p:ext uri="{BB962C8B-B14F-4D97-AF65-F5344CB8AC3E}">
        <p14:creationId xmlns:p14="http://schemas.microsoft.com/office/powerpoint/2010/main" val="428126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8961-5510-EDCD-5398-E3066AEE1B4E}"/>
              </a:ext>
            </a:extLst>
          </p:cNvPr>
          <p:cNvSpPr>
            <a:spLocks noGrp="1"/>
          </p:cNvSpPr>
          <p:nvPr>
            <p:ph type="title"/>
          </p:nvPr>
        </p:nvSpPr>
        <p:spPr>
          <a:xfrm>
            <a:off x="105878" y="240632"/>
            <a:ext cx="12086122" cy="885524"/>
          </a:xfrm>
        </p:spPr>
        <p:txBody>
          <a:bodyPr>
            <a:normAutofit fontScale="90000"/>
          </a:bodyPr>
          <a:lstStyle/>
          <a:p>
            <a:pPr algn="ctr"/>
            <a:r>
              <a:rPr lang="en-IN" sz="4800" u="sng" dirty="0">
                <a:latin typeface="Arial Black" panose="020B0A04020102020204" pitchFamily="34" charset="0"/>
                <a:ea typeface="Calibri" panose="020F0502020204030204" pitchFamily="34" charset="0"/>
                <a:cs typeface="Calibri" panose="020F0502020204030204" pitchFamily="34" charset="0"/>
              </a:rPr>
              <a:t>Embedded system Problem statement</a:t>
            </a:r>
            <a:r>
              <a:rPr lang="en-IN" sz="4800" dirty="0">
                <a:latin typeface="Arial Black" panose="020B0A04020102020204" pitchFamily="34" charset="0"/>
                <a:ea typeface="Calibri" panose="020F0502020204030204" pitchFamily="34" charset="0"/>
                <a:cs typeface="Calibri" panose="020F0502020204030204" pitchFamily="34" charset="0"/>
              </a:rPr>
              <a:t> </a:t>
            </a:r>
          </a:p>
        </p:txBody>
      </p:sp>
      <p:sp>
        <p:nvSpPr>
          <p:cNvPr id="3" name="Content Placeholder 2">
            <a:extLst>
              <a:ext uri="{FF2B5EF4-FFF2-40B4-BE49-F238E27FC236}">
                <a16:creationId xmlns:a16="http://schemas.microsoft.com/office/drawing/2014/main" id="{5CE48956-ACAD-CF4C-0A9B-F9B899E7C5B3}"/>
              </a:ext>
            </a:extLst>
          </p:cNvPr>
          <p:cNvSpPr>
            <a:spLocks noGrp="1"/>
          </p:cNvSpPr>
          <p:nvPr>
            <p:ph idx="1"/>
          </p:nvPr>
        </p:nvSpPr>
        <p:spPr>
          <a:xfrm>
            <a:off x="-77002" y="1299411"/>
            <a:ext cx="12269002" cy="5558588"/>
          </a:xfrm>
        </p:spPr>
        <p:txBody>
          <a:bodyPr>
            <a:normAutofit/>
          </a:bodyPr>
          <a:lstStyle/>
          <a:p>
            <a:pPr marL="0" indent="0">
              <a:buNone/>
            </a:pPr>
            <a:r>
              <a:rPr lang="en-US" sz="3200" dirty="0">
                <a:latin typeface="Times New Roman" panose="02020603050405020304" pitchFamily="18" charset="0"/>
                <a:ea typeface="Calibri" panose="020F0502020204030204" pitchFamily="34" charset="0"/>
                <a:cs typeface="Times New Roman" panose="02020603050405020304" pitchFamily="18" charset="0"/>
              </a:rPr>
              <a:t>Developing an embedded system for detecting and </a:t>
            </a:r>
            <a:r>
              <a:rPr lang="en-US" sz="3200" dirty="0" err="1">
                <a:latin typeface="Times New Roman" panose="02020603050405020304" pitchFamily="18" charset="0"/>
                <a:ea typeface="Calibri" panose="020F0502020204030204" pitchFamily="34" charset="0"/>
                <a:cs typeface="Times New Roman" panose="02020603050405020304" pitchFamily="18" charset="0"/>
              </a:rPr>
              <a:t>analysing</a:t>
            </a:r>
            <a:r>
              <a:rPr lang="en-US" sz="3200" dirty="0">
                <a:latin typeface="Times New Roman" panose="02020603050405020304" pitchFamily="18" charset="0"/>
                <a:ea typeface="Calibri" panose="020F0502020204030204" pitchFamily="34" charset="0"/>
                <a:cs typeface="Times New Roman" panose="02020603050405020304" pitchFamily="18" charset="0"/>
              </a:rPr>
              <a:t> structural integrity of bridges and buildings. The system should be able to collect data from various sensors such as strain gauges, accelerometers, and cameras and use machine learning algorithms to detect any variations in the structure and predict potential failures. The system should also be able to send alerts to the relevant authorities and engineers to inspect the structure in case of any issues. ***ML implementation is optional*** Various parameters should be considered like length of the bridge, traffic rate, wind speed, unequal loads etc.</a:t>
            </a:r>
            <a:endParaRPr lang="en-IN" sz="32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7359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8CD8-C6FE-20DB-ACAE-F6C67722D177}"/>
              </a:ext>
            </a:extLst>
          </p:cNvPr>
          <p:cNvSpPr>
            <a:spLocks noGrp="1"/>
          </p:cNvSpPr>
          <p:nvPr>
            <p:ph type="title"/>
          </p:nvPr>
        </p:nvSpPr>
        <p:spPr>
          <a:xfrm>
            <a:off x="0" y="0"/>
            <a:ext cx="12192000" cy="1155032"/>
          </a:xfrm>
        </p:spPr>
        <p:txBody>
          <a:bodyPr/>
          <a:lstStyle/>
          <a:p>
            <a:pPr algn="ctr"/>
            <a:r>
              <a:rPr lang="en-IN" b="1"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89BF9045-6B31-6F2F-0013-10D5D8D7FAED}"/>
              </a:ext>
            </a:extLst>
          </p:cNvPr>
          <p:cNvSpPr>
            <a:spLocks noGrp="1"/>
          </p:cNvSpPr>
          <p:nvPr>
            <p:ph idx="1"/>
          </p:nvPr>
        </p:nvSpPr>
        <p:spPr>
          <a:xfrm>
            <a:off x="0" y="1155032"/>
            <a:ext cx="12192000" cy="5804033"/>
          </a:xfrm>
        </p:spPr>
        <p:txBody>
          <a:bodyPr>
            <a:normAutofit/>
          </a:bodyPr>
          <a:lstStyle/>
          <a:p>
            <a:pPr marL="2286000" lvl="5" indent="0">
              <a:buNone/>
            </a:pPr>
            <a:r>
              <a:rPr lang="en-IN" sz="2400" b="1" u="sng" dirty="0">
                <a:latin typeface="Times New Roman" panose="02020603050405020304" pitchFamily="18" charset="0"/>
                <a:cs typeface="Times New Roman" panose="02020603050405020304" pitchFamily="18" charset="0"/>
              </a:rPr>
              <a:t>STRUCTURAL INTEGRITY</a:t>
            </a:r>
            <a:r>
              <a:rPr lang="en-IN" sz="24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ea typeface="Calibri" panose="020F0502020204030204" pitchFamily="34" charset="0"/>
                <a:cs typeface="Times New Roman" panose="02020603050405020304" pitchFamily="18" charset="0"/>
              </a:rPr>
              <a:t>ABILITY OF A STRUCTURE TO WITHSTAND INTENDED LOADING WITHOUT FAILING DUE TO FRACTURE, DEFORMATION, FATIGUE. </a:t>
            </a:r>
          </a:p>
          <a:p>
            <a:pPr marL="2286000" lvl="5" indent="0">
              <a:buNone/>
            </a:pPr>
            <a:endParaRPr lang="en-IN" sz="32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BC330E09-A05A-20F6-4E25-C902C971481F}"/>
              </a:ext>
            </a:extLst>
          </p:cNvPr>
          <p:cNvSpPr/>
          <p:nvPr/>
        </p:nvSpPr>
        <p:spPr>
          <a:xfrm>
            <a:off x="4514249" y="3821230"/>
            <a:ext cx="2377439" cy="1467852"/>
          </a:xfrm>
          <a:prstGeom prst="ellipse">
            <a:avLst/>
          </a:prstGeom>
          <a:solidFill>
            <a:srgbClr val="FF000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tx1"/>
                </a:solidFill>
                <a:latin typeface="Arial Black" panose="020B0A04020102020204" pitchFamily="34" charset="0"/>
              </a:rPr>
              <a:t>POTENTIAL </a:t>
            </a:r>
          </a:p>
          <a:p>
            <a:pPr algn="ctr"/>
            <a:r>
              <a:rPr lang="en-IN" dirty="0">
                <a:solidFill>
                  <a:schemeClr val="tx1"/>
                </a:solidFill>
                <a:latin typeface="Arial Black" panose="020B0A04020102020204" pitchFamily="34" charset="0"/>
              </a:rPr>
              <a:t>THREATS</a:t>
            </a:r>
          </a:p>
        </p:txBody>
      </p:sp>
      <p:cxnSp>
        <p:nvCxnSpPr>
          <p:cNvPr id="6" name="Straight Arrow Connector 5">
            <a:extLst>
              <a:ext uri="{FF2B5EF4-FFF2-40B4-BE49-F238E27FC236}">
                <a16:creationId xmlns:a16="http://schemas.microsoft.com/office/drawing/2014/main" id="{CD2A656D-E6A5-EF3D-C45C-E8F3E9BFD173}"/>
              </a:ext>
            </a:extLst>
          </p:cNvPr>
          <p:cNvCxnSpPr>
            <a:stCxn id="4" idx="7"/>
          </p:cNvCxnSpPr>
          <p:nvPr/>
        </p:nvCxnSpPr>
        <p:spPr>
          <a:xfrm flipV="1">
            <a:off x="6543520" y="3522846"/>
            <a:ext cx="1021937" cy="513346"/>
          </a:xfrm>
          <a:prstGeom prst="straightConnector1">
            <a:avLst/>
          </a:prstGeom>
          <a:ln>
            <a:solidFill>
              <a:schemeClr val="bg1"/>
            </a:solidFill>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9DB4231-371A-38CA-A9CD-B84D3DBF112C}"/>
              </a:ext>
            </a:extLst>
          </p:cNvPr>
          <p:cNvCxnSpPr>
            <a:cxnSpLocks/>
          </p:cNvCxnSpPr>
          <p:nvPr/>
        </p:nvCxnSpPr>
        <p:spPr>
          <a:xfrm>
            <a:off x="6891688" y="4574407"/>
            <a:ext cx="981777" cy="0"/>
          </a:xfrm>
          <a:prstGeom prst="straightConnector1">
            <a:avLst/>
          </a:prstGeom>
          <a:ln>
            <a:tailEnd type="triangle"/>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6CB16E3-C54D-21EC-E78D-7AD0E6AF7C91}"/>
              </a:ext>
            </a:extLst>
          </p:cNvPr>
          <p:cNvCxnSpPr>
            <a:stCxn id="4" idx="5"/>
          </p:cNvCxnSpPr>
          <p:nvPr/>
        </p:nvCxnSpPr>
        <p:spPr>
          <a:xfrm>
            <a:off x="6543520" y="5074120"/>
            <a:ext cx="1098939" cy="508533"/>
          </a:xfrm>
          <a:prstGeom prst="straightConnector1">
            <a:avLst/>
          </a:prstGeom>
          <a:ln>
            <a:tailEnd type="triangle"/>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1BCC5273-1E50-41A9-C6F0-95443846E290}"/>
              </a:ext>
            </a:extLst>
          </p:cNvPr>
          <p:cNvCxnSpPr>
            <a:cxnSpLocks/>
          </p:cNvCxnSpPr>
          <p:nvPr/>
        </p:nvCxnSpPr>
        <p:spPr>
          <a:xfrm flipH="1">
            <a:off x="3532472" y="4507030"/>
            <a:ext cx="981777" cy="0"/>
          </a:xfrm>
          <a:prstGeom prst="straightConnector1">
            <a:avLst/>
          </a:prstGeom>
          <a:ln>
            <a:tailEnd type="triangle"/>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FBB99564-CF1E-9129-0276-5F2BA988B92D}"/>
              </a:ext>
            </a:extLst>
          </p:cNvPr>
          <p:cNvCxnSpPr>
            <a:stCxn id="4" idx="1"/>
          </p:cNvCxnSpPr>
          <p:nvPr/>
        </p:nvCxnSpPr>
        <p:spPr>
          <a:xfrm flipH="1" flipV="1">
            <a:off x="3821229" y="3609474"/>
            <a:ext cx="1041188" cy="426718"/>
          </a:xfrm>
          <a:prstGeom prst="straightConnector1">
            <a:avLst/>
          </a:prstGeom>
          <a:ln>
            <a:tailEnd type="triangle"/>
          </a:ln>
          <a:scene3d>
            <a:camera prst="orthographicFront"/>
            <a:lightRig rig="threePt" dir="t"/>
          </a:scene3d>
          <a:sp3d>
            <a:bevelT/>
          </a:sp3d>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618CDBA-136E-9DA3-9C87-42278CBBF937}"/>
              </a:ext>
            </a:extLst>
          </p:cNvPr>
          <p:cNvCxnSpPr>
            <a:stCxn id="4" idx="3"/>
          </p:cNvCxnSpPr>
          <p:nvPr/>
        </p:nvCxnSpPr>
        <p:spPr>
          <a:xfrm flipH="1">
            <a:off x="3705726" y="5074120"/>
            <a:ext cx="1156691" cy="508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CBD8834E-A95C-F1E7-1452-98987D4C523E}"/>
              </a:ext>
            </a:extLst>
          </p:cNvPr>
          <p:cNvSpPr/>
          <p:nvPr/>
        </p:nvSpPr>
        <p:spPr>
          <a:xfrm>
            <a:off x="7565457" y="2695075"/>
            <a:ext cx="2722291" cy="86867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latin typeface="Arial Black" panose="020B0A04020102020204" pitchFamily="34" charset="0"/>
              </a:rPr>
              <a:t>STRUCTURAL AND DESIGN DEFICIENCIES</a:t>
            </a:r>
          </a:p>
        </p:txBody>
      </p:sp>
      <p:sp>
        <p:nvSpPr>
          <p:cNvPr id="23" name="Rectangle: Rounded Corners 22">
            <a:extLst>
              <a:ext uri="{FF2B5EF4-FFF2-40B4-BE49-F238E27FC236}">
                <a16:creationId xmlns:a16="http://schemas.microsoft.com/office/drawing/2014/main" id="{D848B965-C5BB-C285-783C-A0831CC2DB9E}"/>
              </a:ext>
            </a:extLst>
          </p:cNvPr>
          <p:cNvSpPr/>
          <p:nvPr/>
        </p:nvSpPr>
        <p:spPr>
          <a:xfrm>
            <a:off x="7873465" y="4244733"/>
            <a:ext cx="1915428" cy="731515"/>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latin typeface="Arial Black" panose="020B0A04020102020204" pitchFamily="34" charset="0"/>
              </a:rPr>
              <a:t>CORROSION</a:t>
            </a:r>
          </a:p>
        </p:txBody>
      </p:sp>
      <p:sp>
        <p:nvSpPr>
          <p:cNvPr id="24" name="Rectangle: Rounded Corners 23">
            <a:extLst>
              <a:ext uri="{FF2B5EF4-FFF2-40B4-BE49-F238E27FC236}">
                <a16:creationId xmlns:a16="http://schemas.microsoft.com/office/drawing/2014/main" id="{59F865E2-3F35-7660-BB3F-C9F66BC175BC}"/>
              </a:ext>
            </a:extLst>
          </p:cNvPr>
          <p:cNvSpPr/>
          <p:nvPr/>
        </p:nvSpPr>
        <p:spPr>
          <a:xfrm>
            <a:off x="7642459" y="5455479"/>
            <a:ext cx="2606788" cy="8213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latin typeface="Arial Black" panose="020B0A04020102020204" pitchFamily="34" charset="0"/>
              </a:rPr>
              <a:t>SUPERVISION MISTAKES</a:t>
            </a:r>
          </a:p>
        </p:txBody>
      </p:sp>
      <p:sp>
        <p:nvSpPr>
          <p:cNvPr id="26" name="Rectangle: Rounded Corners 25">
            <a:extLst>
              <a:ext uri="{FF2B5EF4-FFF2-40B4-BE49-F238E27FC236}">
                <a16:creationId xmlns:a16="http://schemas.microsoft.com/office/drawing/2014/main" id="{E8D14911-3244-3CD1-CBCB-87F96EEF81A7}"/>
              </a:ext>
            </a:extLst>
          </p:cNvPr>
          <p:cNvSpPr/>
          <p:nvPr/>
        </p:nvSpPr>
        <p:spPr>
          <a:xfrm>
            <a:off x="1098939" y="2798540"/>
            <a:ext cx="2722291" cy="86867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latin typeface="Arial Black" panose="020B0A04020102020204" pitchFamily="34" charset="0"/>
              </a:rPr>
              <a:t>ACCIDENTAL OVERLOAD AND IMPACTS</a:t>
            </a:r>
          </a:p>
        </p:txBody>
      </p:sp>
      <p:sp>
        <p:nvSpPr>
          <p:cNvPr id="27" name="Rectangle: Rounded Corners 26">
            <a:extLst>
              <a:ext uri="{FF2B5EF4-FFF2-40B4-BE49-F238E27FC236}">
                <a16:creationId xmlns:a16="http://schemas.microsoft.com/office/drawing/2014/main" id="{3E88708F-5205-3560-8573-2D7F44055632}"/>
              </a:ext>
            </a:extLst>
          </p:cNvPr>
          <p:cNvSpPr/>
          <p:nvPr/>
        </p:nvSpPr>
        <p:spPr>
          <a:xfrm>
            <a:off x="1328289" y="4244733"/>
            <a:ext cx="2204184" cy="73151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latin typeface="Arial Black" panose="020B0A04020102020204" pitchFamily="34" charset="0"/>
              </a:rPr>
              <a:t>SCOUR</a:t>
            </a:r>
          </a:p>
        </p:txBody>
      </p:sp>
      <p:sp>
        <p:nvSpPr>
          <p:cNvPr id="28" name="Rectangle: Rounded Corners 27">
            <a:extLst>
              <a:ext uri="{FF2B5EF4-FFF2-40B4-BE49-F238E27FC236}">
                <a16:creationId xmlns:a16="http://schemas.microsoft.com/office/drawing/2014/main" id="{51B27C7F-9DDD-ADE6-2D3B-B2A62ECBF015}"/>
              </a:ext>
            </a:extLst>
          </p:cNvPr>
          <p:cNvSpPr/>
          <p:nvPr/>
        </p:nvSpPr>
        <p:spPr>
          <a:xfrm>
            <a:off x="1098939" y="5447081"/>
            <a:ext cx="2606788" cy="821364"/>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latin typeface="Arial Black" panose="020B0A04020102020204" pitchFamily="34" charset="0"/>
              </a:rPr>
              <a:t>LACK OF MAINTENANCE AND INSPECTION</a:t>
            </a:r>
          </a:p>
        </p:txBody>
      </p:sp>
    </p:spTree>
    <p:extLst>
      <p:ext uri="{BB962C8B-B14F-4D97-AF65-F5344CB8AC3E}">
        <p14:creationId xmlns:p14="http://schemas.microsoft.com/office/powerpoint/2010/main" val="2124330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BEDD-6E05-487A-3337-341FD05796C7}"/>
              </a:ext>
            </a:extLst>
          </p:cNvPr>
          <p:cNvSpPr>
            <a:spLocks noGrp="1"/>
          </p:cNvSpPr>
          <p:nvPr>
            <p:ph type="title"/>
          </p:nvPr>
        </p:nvSpPr>
        <p:spPr>
          <a:xfrm>
            <a:off x="0" y="0"/>
            <a:ext cx="12192000" cy="1626669"/>
          </a:xfrm>
        </p:spPr>
        <p:txBody>
          <a:bodyPr/>
          <a:lstStyle/>
          <a:p>
            <a:pPr algn="ctr"/>
            <a:r>
              <a:rPr lang="en-IN" dirty="0">
                <a:latin typeface="Arial Black" panose="020B0A04020102020204" pitchFamily="34" charset="0"/>
              </a:rPr>
              <a:t>Deteriorating infrastructure</a:t>
            </a:r>
          </a:p>
        </p:txBody>
      </p:sp>
      <p:pic>
        <p:nvPicPr>
          <p:cNvPr id="4" name="Content Placeholder 3">
            <a:extLst>
              <a:ext uri="{FF2B5EF4-FFF2-40B4-BE49-F238E27FC236}">
                <a16:creationId xmlns:a16="http://schemas.microsoft.com/office/drawing/2014/main" id="{A7ACF378-EA17-66CA-A513-4DB5AE252023}"/>
              </a:ext>
            </a:extLst>
          </p:cNvPr>
          <p:cNvPicPr>
            <a:picLocks noGrp="1" noChangeAspect="1"/>
          </p:cNvPicPr>
          <p:nvPr>
            <p:ph idx="1"/>
          </p:nvPr>
        </p:nvPicPr>
        <p:blipFill>
          <a:blip r:embed="rId2"/>
          <a:stretch>
            <a:fillRect/>
          </a:stretch>
        </p:blipFill>
        <p:spPr>
          <a:xfrm>
            <a:off x="866274" y="1250950"/>
            <a:ext cx="10395283" cy="4697463"/>
          </a:xfrm>
          <a:prstGeom prst="rect">
            <a:avLst/>
          </a:prstGeom>
        </p:spPr>
      </p:pic>
    </p:spTree>
    <p:extLst>
      <p:ext uri="{BB962C8B-B14F-4D97-AF65-F5344CB8AC3E}">
        <p14:creationId xmlns:p14="http://schemas.microsoft.com/office/powerpoint/2010/main" val="2566428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2A00-2342-12A1-4FD9-79F9E953B66A}"/>
              </a:ext>
            </a:extLst>
          </p:cNvPr>
          <p:cNvSpPr>
            <a:spLocks noGrp="1"/>
          </p:cNvSpPr>
          <p:nvPr>
            <p:ph type="title"/>
          </p:nvPr>
        </p:nvSpPr>
        <p:spPr>
          <a:xfrm>
            <a:off x="0" y="0"/>
            <a:ext cx="12192000" cy="1617044"/>
          </a:xfrm>
        </p:spPr>
        <p:txBody>
          <a:bodyPr/>
          <a:lstStyle/>
          <a:p>
            <a:pPr algn="ctr"/>
            <a:r>
              <a:rPr lang="en-IN" dirty="0">
                <a:latin typeface="Arial Black" panose="020B0A04020102020204" pitchFamily="34" charset="0"/>
              </a:rPr>
              <a:t>Current inspection practices</a:t>
            </a:r>
          </a:p>
        </p:txBody>
      </p:sp>
      <p:pic>
        <p:nvPicPr>
          <p:cNvPr id="4" name="Content Placeholder 3">
            <a:extLst>
              <a:ext uri="{FF2B5EF4-FFF2-40B4-BE49-F238E27FC236}">
                <a16:creationId xmlns:a16="http://schemas.microsoft.com/office/drawing/2014/main" id="{0132A2C1-D9B1-EC6F-B61A-426458713831}"/>
              </a:ext>
            </a:extLst>
          </p:cNvPr>
          <p:cNvPicPr>
            <a:picLocks noGrp="1" noChangeAspect="1"/>
          </p:cNvPicPr>
          <p:nvPr>
            <p:ph idx="1"/>
          </p:nvPr>
        </p:nvPicPr>
        <p:blipFill>
          <a:blip r:embed="rId2"/>
          <a:stretch>
            <a:fillRect/>
          </a:stretch>
        </p:blipFill>
        <p:spPr>
          <a:xfrm>
            <a:off x="1318662" y="1125539"/>
            <a:ext cx="9721516" cy="4967254"/>
          </a:xfrm>
          <a:prstGeom prst="rect">
            <a:avLst/>
          </a:prstGeom>
        </p:spPr>
      </p:pic>
    </p:spTree>
    <p:extLst>
      <p:ext uri="{BB962C8B-B14F-4D97-AF65-F5344CB8AC3E}">
        <p14:creationId xmlns:p14="http://schemas.microsoft.com/office/powerpoint/2010/main" val="367500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66881-8282-194F-7AF3-15BD87D54E30}"/>
              </a:ext>
            </a:extLst>
          </p:cNvPr>
          <p:cNvSpPr>
            <a:spLocks noGrp="1"/>
          </p:cNvSpPr>
          <p:nvPr>
            <p:ph type="title"/>
          </p:nvPr>
        </p:nvSpPr>
        <p:spPr>
          <a:xfrm>
            <a:off x="1141413" y="0"/>
            <a:ext cx="9905998" cy="1328286"/>
          </a:xfrm>
        </p:spPr>
        <p:txBody>
          <a:bodyPr/>
          <a:lstStyle/>
          <a:p>
            <a:pPr algn="ctr"/>
            <a:r>
              <a:rPr lang="en-IN" sz="3600" b="1" dirty="0">
                <a:latin typeface="Arial Black" panose="020B0A04020102020204" pitchFamily="34" charset="0"/>
                <a:cs typeface="Times New Roman" panose="02020603050405020304" pitchFamily="18" charset="0"/>
              </a:rPr>
              <a:t>STRUCTURAL HEALTH MONITORING system (SHM)</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43EAF4F3-C559-4D5B-C493-F16434BD3EE0}"/>
              </a:ext>
            </a:extLst>
          </p:cNvPr>
          <p:cNvSpPr>
            <a:spLocks noGrp="1"/>
          </p:cNvSpPr>
          <p:nvPr>
            <p:ph idx="1"/>
          </p:nvPr>
        </p:nvSpPr>
        <p:spPr>
          <a:xfrm>
            <a:off x="1141412" y="1203158"/>
            <a:ext cx="9905999" cy="5654842"/>
          </a:xfrm>
        </p:spPr>
        <p:txBody>
          <a:bodyPr>
            <a:normAutofit fontScale="92500" lnSpcReduction="20000"/>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 process of implementing a damage detection and characterization strategy for engineering structures.</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Combines IoT, smart sensors and wireless communication technology</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Non- destructive in-situ structural evaluation method</a:t>
            </a: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Includes installing sensors, data acquisition, data transfer and diagnostics for monitoring and implementation of proper corrective measures.</a:t>
            </a:r>
          </a:p>
          <a:p>
            <a:pPr marL="0" indent="0">
              <a:buNone/>
            </a:pPr>
            <a:endParaRPr lang="en-IN" sz="3200" dirty="0">
              <a:latin typeface="Times New Roman" panose="02020603050405020304" pitchFamily="18" charset="0"/>
              <a:cs typeface="Times New Roman" panose="02020603050405020304" pitchFamily="18" charset="0"/>
            </a:endParaRPr>
          </a:p>
          <a:p>
            <a:pPr marL="0" indent="0">
              <a:buNone/>
            </a:pPr>
            <a:r>
              <a:rPr lang="en-IN" sz="3200" b="1"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075F8270-00AA-391F-C28D-31CDB830CEF6}"/>
              </a:ext>
            </a:extLst>
          </p:cNvPr>
          <p:cNvPicPr>
            <a:picLocks noChangeAspect="1"/>
          </p:cNvPicPr>
          <p:nvPr/>
        </p:nvPicPr>
        <p:blipFill>
          <a:blip r:embed="rId2"/>
          <a:stretch>
            <a:fillRect/>
          </a:stretch>
        </p:blipFill>
        <p:spPr>
          <a:xfrm>
            <a:off x="8576861" y="5031608"/>
            <a:ext cx="2276475" cy="1706078"/>
          </a:xfrm>
          <a:prstGeom prst="rect">
            <a:avLst/>
          </a:prstGeom>
        </p:spPr>
      </p:pic>
    </p:spTree>
    <p:extLst>
      <p:ext uri="{BB962C8B-B14F-4D97-AF65-F5344CB8AC3E}">
        <p14:creationId xmlns:p14="http://schemas.microsoft.com/office/powerpoint/2010/main" val="346167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50E35-8D6B-802E-70A9-F03101C599F8}"/>
              </a:ext>
            </a:extLst>
          </p:cNvPr>
          <p:cNvSpPr>
            <a:spLocks noGrp="1"/>
          </p:cNvSpPr>
          <p:nvPr>
            <p:ph type="title"/>
          </p:nvPr>
        </p:nvSpPr>
        <p:spPr>
          <a:xfrm>
            <a:off x="0" y="1"/>
            <a:ext cx="12192000" cy="1049154"/>
          </a:xfrm>
        </p:spPr>
        <p:txBody>
          <a:bodyPr/>
          <a:lstStyle/>
          <a:p>
            <a:r>
              <a:rPr lang="en-IN" dirty="0"/>
              <a:t>				</a:t>
            </a:r>
            <a:r>
              <a:rPr lang="en-IN" dirty="0">
                <a:latin typeface="Arial Black" panose="020B0A04020102020204" pitchFamily="34" charset="0"/>
              </a:rPr>
              <a:t>OBJECTIVES OF SHM</a:t>
            </a:r>
          </a:p>
        </p:txBody>
      </p:sp>
      <p:sp>
        <p:nvSpPr>
          <p:cNvPr id="3" name="Content Placeholder 2">
            <a:extLst>
              <a:ext uri="{FF2B5EF4-FFF2-40B4-BE49-F238E27FC236}">
                <a16:creationId xmlns:a16="http://schemas.microsoft.com/office/drawing/2014/main" id="{12763882-0373-9BB1-A42C-81864BF06AB4}"/>
              </a:ext>
            </a:extLst>
          </p:cNvPr>
          <p:cNvSpPr>
            <a:spLocks noGrp="1"/>
          </p:cNvSpPr>
          <p:nvPr>
            <p:ph idx="1"/>
          </p:nvPr>
        </p:nvSpPr>
        <p:spPr>
          <a:xfrm>
            <a:off x="0" y="798897"/>
            <a:ext cx="12192000" cy="6059102"/>
          </a:xfrm>
        </p:spPr>
        <p:txBody>
          <a:bodyPr/>
          <a:lstStyle/>
          <a:p>
            <a:pPr lvl="3">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Improve performance and safety of existing structure</a:t>
            </a:r>
          </a:p>
          <a:p>
            <a:pPr lvl="3">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An accurate and quantitative analysis of the structure’s conditions and determination of remaining life span of the existing structure by strategic placement of sensors.</a:t>
            </a:r>
          </a:p>
          <a:p>
            <a:pPr lvl="3">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Evaluate integrity of a structure post natural calamity/other external factors. </a:t>
            </a:r>
          </a:p>
          <a:p>
            <a:pPr lvl="3">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Decline in construction and increased investment in maintenance operations, thus reducing costs</a:t>
            </a:r>
          </a:p>
          <a:p>
            <a:pPr lvl="3">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Highly improvised feedback mechanism with data collection on the basis of realistic performance of structures to improve future design </a:t>
            </a:r>
          </a:p>
          <a:p>
            <a:pPr lvl="3">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Enhanced safety of workers.</a:t>
            </a:r>
          </a:p>
          <a:p>
            <a:pPr marL="1371600" lvl="3" indent="0">
              <a:buNone/>
            </a:pPr>
            <a:endParaRPr lang="en-IN" dirty="0"/>
          </a:p>
        </p:txBody>
      </p:sp>
    </p:spTree>
    <p:extLst>
      <p:ext uri="{BB962C8B-B14F-4D97-AF65-F5344CB8AC3E}">
        <p14:creationId xmlns:p14="http://schemas.microsoft.com/office/powerpoint/2010/main" val="93423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1472-B910-FACD-B220-05FDDB0B82A1}"/>
              </a:ext>
            </a:extLst>
          </p:cNvPr>
          <p:cNvSpPr>
            <a:spLocks noGrp="1"/>
          </p:cNvSpPr>
          <p:nvPr>
            <p:ph type="title"/>
          </p:nvPr>
        </p:nvSpPr>
        <p:spPr>
          <a:xfrm>
            <a:off x="0" y="-1"/>
            <a:ext cx="12272211" cy="1293395"/>
          </a:xfrm>
        </p:spPr>
        <p:txBody>
          <a:bodyPr>
            <a:normAutofit fontScale="90000"/>
          </a:bodyPr>
          <a:lstStyle/>
          <a:p>
            <a:pPr algn="ctr"/>
            <a:r>
              <a:rPr lang="en-IN" sz="5400" dirty="0">
                <a:latin typeface="Arial Black" panose="020B0A04020102020204" pitchFamily="34" charset="0"/>
              </a:rPr>
              <a:t>PROTOTYPE SCHEMATIC DESIGN </a:t>
            </a:r>
          </a:p>
        </p:txBody>
      </p:sp>
      <p:sp>
        <p:nvSpPr>
          <p:cNvPr id="3" name="Content Placeholder 2">
            <a:extLst>
              <a:ext uri="{FF2B5EF4-FFF2-40B4-BE49-F238E27FC236}">
                <a16:creationId xmlns:a16="http://schemas.microsoft.com/office/drawing/2014/main" id="{F324B95B-E5D5-1644-95BA-382759494B42}"/>
              </a:ext>
            </a:extLst>
          </p:cNvPr>
          <p:cNvSpPr>
            <a:spLocks noGrp="1"/>
          </p:cNvSpPr>
          <p:nvPr>
            <p:ph idx="1"/>
          </p:nvPr>
        </p:nvSpPr>
        <p:spPr>
          <a:xfrm>
            <a:off x="0" y="972152"/>
            <a:ext cx="12192000" cy="5885848"/>
          </a:xfrm>
        </p:spPr>
        <p:txBody>
          <a:bodyPr/>
          <a:lstStyle/>
          <a:p>
            <a:endParaRPr lang="en-IN" dirty="0"/>
          </a:p>
        </p:txBody>
      </p:sp>
      <p:sp>
        <p:nvSpPr>
          <p:cNvPr id="4" name="Rectangle 3">
            <a:extLst>
              <a:ext uri="{FF2B5EF4-FFF2-40B4-BE49-F238E27FC236}">
                <a16:creationId xmlns:a16="http://schemas.microsoft.com/office/drawing/2014/main" id="{FFF872C2-55E6-2C7C-E247-1FA07ABE1132}"/>
              </a:ext>
            </a:extLst>
          </p:cNvPr>
          <p:cNvSpPr/>
          <p:nvPr/>
        </p:nvSpPr>
        <p:spPr>
          <a:xfrm>
            <a:off x="2281187" y="2098308"/>
            <a:ext cx="3022333" cy="1301817"/>
          </a:xfrm>
          <a:prstGeom prst="rect">
            <a:avLst/>
          </a:prstGeom>
          <a:solidFill>
            <a:schemeClr val="accent2"/>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solidFill>
                  <a:schemeClr val="bg1"/>
                </a:solidFill>
                <a:latin typeface="Arial Black" panose="020B0A04020102020204" pitchFamily="34" charset="0"/>
              </a:rPr>
              <a:t>UNO</a:t>
            </a:r>
          </a:p>
        </p:txBody>
      </p:sp>
      <p:cxnSp>
        <p:nvCxnSpPr>
          <p:cNvPr id="6" name="Straight Arrow Connector 5">
            <a:extLst>
              <a:ext uri="{FF2B5EF4-FFF2-40B4-BE49-F238E27FC236}">
                <a16:creationId xmlns:a16="http://schemas.microsoft.com/office/drawing/2014/main" id="{BC494C0F-B7A7-9D28-97E1-D6C51835D26E}"/>
              </a:ext>
            </a:extLst>
          </p:cNvPr>
          <p:cNvCxnSpPr>
            <a:cxnSpLocks/>
          </p:cNvCxnSpPr>
          <p:nvPr/>
        </p:nvCxnSpPr>
        <p:spPr>
          <a:xfrm flipH="1">
            <a:off x="2845067" y="1886547"/>
            <a:ext cx="4011" cy="346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3EEA659-EF85-A590-5F19-1803893F3A24}"/>
              </a:ext>
            </a:extLst>
          </p:cNvPr>
          <p:cNvCxnSpPr>
            <a:cxnSpLocks/>
          </p:cNvCxnSpPr>
          <p:nvPr/>
        </p:nvCxnSpPr>
        <p:spPr>
          <a:xfrm>
            <a:off x="3137837" y="1876923"/>
            <a:ext cx="0" cy="346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3D8F11F-509D-7CD8-EA56-B7821965DDA1}"/>
              </a:ext>
            </a:extLst>
          </p:cNvPr>
          <p:cNvCxnSpPr>
            <a:cxnSpLocks/>
          </p:cNvCxnSpPr>
          <p:nvPr/>
        </p:nvCxnSpPr>
        <p:spPr>
          <a:xfrm>
            <a:off x="3393711" y="1876923"/>
            <a:ext cx="0" cy="346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Cube 18">
            <a:extLst>
              <a:ext uri="{FF2B5EF4-FFF2-40B4-BE49-F238E27FC236}">
                <a16:creationId xmlns:a16="http://schemas.microsoft.com/office/drawing/2014/main" id="{8AAAEB02-A7A0-4771-6C7D-2BCB131C443E}"/>
              </a:ext>
            </a:extLst>
          </p:cNvPr>
          <p:cNvSpPr/>
          <p:nvPr/>
        </p:nvSpPr>
        <p:spPr>
          <a:xfrm>
            <a:off x="5074118" y="2412332"/>
            <a:ext cx="423512" cy="182880"/>
          </a:xfrm>
          <a:prstGeom prst="cub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Arrow: Bent-Up 19">
            <a:extLst>
              <a:ext uri="{FF2B5EF4-FFF2-40B4-BE49-F238E27FC236}">
                <a16:creationId xmlns:a16="http://schemas.microsoft.com/office/drawing/2014/main" id="{A051628B-1D28-EBC4-8D9F-16BC02853369}"/>
              </a:ext>
            </a:extLst>
          </p:cNvPr>
          <p:cNvSpPr/>
          <p:nvPr/>
        </p:nvSpPr>
        <p:spPr>
          <a:xfrm>
            <a:off x="5497630" y="1992429"/>
            <a:ext cx="1817569" cy="570298"/>
          </a:xfrm>
          <a:prstGeom prst="bentUpArrow">
            <a:avLst/>
          </a:prstGeom>
          <a:solidFill>
            <a:schemeClr val="bg2">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Arrow Connector 27">
            <a:extLst>
              <a:ext uri="{FF2B5EF4-FFF2-40B4-BE49-F238E27FC236}">
                <a16:creationId xmlns:a16="http://schemas.microsoft.com/office/drawing/2014/main" id="{FAEC050A-0808-1C79-EB52-C366A4D04F8B}"/>
              </a:ext>
            </a:extLst>
          </p:cNvPr>
          <p:cNvCxnSpPr>
            <a:cxnSpLocks/>
          </p:cNvCxnSpPr>
          <p:nvPr/>
        </p:nvCxnSpPr>
        <p:spPr>
          <a:xfrm>
            <a:off x="3657601" y="1876923"/>
            <a:ext cx="0" cy="3465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14BF36E-31EE-9138-F456-7B4B1E5151F3}"/>
              </a:ext>
            </a:extLst>
          </p:cNvPr>
          <p:cNvCxnSpPr>
            <a:cxnSpLocks/>
          </p:cNvCxnSpPr>
          <p:nvPr/>
        </p:nvCxnSpPr>
        <p:spPr>
          <a:xfrm>
            <a:off x="3936732" y="1896173"/>
            <a:ext cx="0" cy="327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09487F7-B924-A31F-FDD5-418F1F4FB8C2}"/>
              </a:ext>
            </a:extLst>
          </p:cNvPr>
          <p:cNvCxnSpPr>
            <a:cxnSpLocks/>
          </p:cNvCxnSpPr>
          <p:nvPr/>
        </p:nvCxnSpPr>
        <p:spPr>
          <a:xfrm flipV="1">
            <a:off x="2849078" y="3324323"/>
            <a:ext cx="0" cy="401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CAF281B-722D-78E1-0D21-507E027039EA}"/>
              </a:ext>
            </a:extLst>
          </p:cNvPr>
          <p:cNvCxnSpPr>
            <a:cxnSpLocks/>
          </p:cNvCxnSpPr>
          <p:nvPr/>
        </p:nvCxnSpPr>
        <p:spPr>
          <a:xfrm flipV="1">
            <a:off x="3137837" y="3324323"/>
            <a:ext cx="0" cy="4018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00F9ED5-A4F4-5F8D-B29B-8627843721DA}"/>
              </a:ext>
            </a:extLst>
          </p:cNvPr>
          <p:cNvCxnSpPr>
            <a:cxnSpLocks/>
          </p:cNvCxnSpPr>
          <p:nvPr/>
        </p:nvCxnSpPr>
        <p:spPr>
          <a:xfrm flipV="1">
            <a:off x="3378471" y="3330937"/>
            <a:ext cx="15238" cy="3952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F852652-B68F-EAA9-9FB1-570F6AF74E8D}"/>
              </a:ext>
            </a:extLst>
          </p:cNvPr>
          <p:cNvCxnSpPr>
            <a:cxnSpLocks/>
          </p:cNvCxnSpPr>
          <p:nvPr/>
        </p:nvCxnSpPr>
        <p:spPr>
          <a:xfrm flipV="1">
            <a:off x="3657601" y="3314094"/>
            <a:ext cx="0" cy="422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8355F35B-43FC-3714-B57E-5BADE06DC54E}"/>
              </a:ext>
            </a:extLst>
          </p:cNvPr>
          <p:cNvCxnSpPr>
            <a:cxnSpLocks/>
          </p:cNvCxnSpPr>
          <p:nvPr/>
        </p:nvCxnSpPr>
        <p:spPr>
          <a:xfrm flipV="1">
            <a:off x="3936732" y="3324323"/>
            <a:ext cx="0" cy="4223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Rectangle: Rounded Corners 56">
            <a:extLst>
              <a:ext uri="{FF2B5EF4-FFF2-40B4-BE49-F238E27FC236}">
                <a16:creationId xmlns:a16="http://schemas.microsoft.com/office/drawing/2014/main" id="{59D782E9-9ED4-41B1-57BE-6238DBA8360A}"/>
              </a:ext>
            </a:extLst>
          </p:cNvPr>
          <p:cNvSpPr/>
          <p:nvPr/>
        </p:nvSpPr>
        <p:spPr>
          <a:xfrm>
            <a:off x="6371924" y="972152"/>
            <a:ext cx="1776655" cy="1045544"/>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latin typeface="Arial Black" panose="020B0A04020102020204" pitchFamily="34" charset="0"/>
              </a:rPr>
              <a:t>SERIAL MONITOR (COMPUTER SYSTEM)</a:t>
            </a:r>
          </a:p>
        </p:txBody>
      </p:sp>
      <p:sp>
        <p:nvSpPr>
          <p:cNvPr id="58" name="TextBox 57">
            <a:extLst>
              <a:ext uri="{FF2B5EF4-FFF2-40B4-BE49-F238E27FC236}">
                <a16:creationId xmlns:a16="http://schemas.microsoft.com/office/drawing/2014/main" id="{C9FEE4ED-E7D8-B635-B649-DF20D2C91B56}"/>
              </a:ext>
            </a:extLst>
          </p:cNvPr>
          <p:cNvSpPr txBox="1"/>
          <p:nvPr/>
        </p:nvSpPr>
        <p:spPr>
          <a:xfrm rot="10800000" flipV="1">
            <a:off x="2778499" y="2166941"/>
            <a:ext cx="1446998" cy="276999"/>
          </a:xfrm>
          <a:prstGeom prst="rect">
            <a:avLst/>
          </a:prstGeom>
          <a:noFill/>
        </p:spPr>
        <p:txBody>
          <a:bodyPr wrap="square" rtlCol="0">
            <a:spAutoFit/>
          </a:bodyPr>
          <a:lstStyle/>
          <a:p>
            <a:r>
              <a:rPr lang="en-IN" sz="1200" b="1" dirty="0">
                <a:solidFill>
                  <a:schemeClr val="bg1"/>
                </a:solidFill>
                <a:latin typeface="Arial Black" panose="020B0A04020102020204" pitchFamily="34" charset="0"/>
              </a:rPr>
              <a:t>1   2   3   4   5</a:t>
            </a:r>
          </a:p>
        </p:txBody>
      </p:sp>
      <p:sp>
        <p:nvSpPr>
          <p:cNvPr id="59" name="TextBox 58">
            <a:extLst>
              <a:ext uri="{FF2B5EF4-FFF2-40B4-BE49-F238E27FC236}">
                <a16:creationId xmlns:a16="http://schemas.microsoft.com/office/drawing/2014/main" id="{B34C4218-1587-2851-378E-161FD3A12F3D}"/>
              </a:ext>
            </a:extLst>
          </p:cNvPr>
          <p:cNvSpPr txBox="1"/>
          <p:nvPr/>
        </p:nvSpPr>
        <p:spPr>
          <a:xfrm>
            <a:off x="2685449" y="2982043"/>
            <a:ext cx="1530423" cy="276999"/>
          </a:xfrm>
          <a:prstGeom prst="rect">
            <a:avLst/>
          </a:prstGeom>
          <a:noFill/>
        </p:spPr>
        <p:txBody>
          <a:bodyPr wrap="square" rtlCol="0">
            <a:spAutoFit/>
          </a:bodyPr>
          <a:lstStyle/>
          <a:p>
            <a:r>
              <a:rPr lang="en-IN" sz="1200" b="1" dirty="0">
                <a:solidFill>
                  <a:schemeClr val="bg1"/>
                </a:solidFill>
                <a:latin typeface="Arial Black" panose="020B0A04020102020204" pitchFamily="34" charset="0"/>
              </a:rPr>
              <a:t>6   7   8   9   10</a:t>
            </a:r>
          </a:p>
        </p:txBody>
      </p:sp>
      <p:sp>
        <p:nvSpPr>
          <p:cNvPr id="7" name="Rectangle 6">
            <a:extLst>
              <a:ext uri="{FF2B5EF4-FFF2-40B4-BE49-F238E27FC236}">
                <a16:creationId xmlns:a16="http://schemas.microsoft.com/office/drawing/2014/main" id="{F3F5FEDA-0E2B-A6BB-961D-17D26E4A1C2C}"/>
              </a:ext>
            </a:extLst>
          </p:cNvPr>
          <p:cNvSpPr/>
          <p:nvPr/>
        </p:nvSpPr>
        <p:spPr>
          <a:xfrm>
            <a:off x="8148579" y="1463040"/>
            <a:ext cx="1236053" cy="96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Down 8">
            <a:extLst>
              <a:ext uri="{FF2B5EF4-FFF2-40B4-BE49-F238E27FC236}">
                <a16:creationId xmlns:a16="http://schemas.microsoft.com/office/drawing/2014/main" id="{F7F84F20-0500-86F5-8443-EE807FEC156C}"/>
              </a:ext>
            </a:extLst>
          </p:cNvPr>
          <p:cNvSpPr/>
          <p:nvPr/>
        </p:nvSpPr>
        <p:spPr>
          <a:xfrm>
            <a:off x="9278349" y="1463040"/>
            <a:ext cx="231409" cy="595846"/>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6C47B5CB-5122-8A07-7ADE-1A735020C386}"/>
              </a:ext>
            </a:extLst>
          </p:cNvPr>
          <p:cNvSpPr/>
          <p:nvPr/>
        </p:nvSpPr>
        <p:spPr>
          <a:xfrm>
            <a:off x="8096452" y="2058887"/>
            <a:ext cx="2835708" cy="91532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Arial Black" panose="020B0A04020102020204" pitchFamily="34" charset="0"/>
              </a:rPr>
              <a:t>D</a:t>
            </a:r>
            <a:r>
              <a:rPr lang="en-IN" dirty="0">
                <a:solidFill>
                  <a:schemeClr val="bg1"/>
                </a:solidFill>
                <a:latin typeface="Arial Black" panose="020B0A04020102020204" pitchFamily="34" charset="0"/>
              </a:rPr>
              <a:t>DATA ACCESS AND MAP API</a:t>
            </a:r>
            <a:endParaRPr lang="en-IN" dirty="0">
              <a:latin typeface="Arial Black" panose="020B0A04020102020204" pitchFamily="34" charset="0"/>
            </a:endParaRPr>
          </a:p>
        </p:txBody>
      </p:sp>
      <p:sp>
        <p:nvSpPr>
          <p:cNvPr id="13" name="Arrow: Down 12">
            <a:extLst>
              <a:ext uri="{FF2B5EF4-FFF2-40B4-BE49-F238E27FC236}">
                <a16:creationId xmlns:a16="http://schemas.microsoft.com/office/drawing/2014/main" id="{2801973C-F5BF-32AF-7B38-D620BD7F721B}"/>
              </a:ext>
            </a:extLst>
          </p:cNvPr>
          <p:cNvSpPr/>
          <p:nvPr/>
        </p:nvSpPr>
        <p:spPr>
          <a:xfrm>
            <a:off x="9240252" y="2995263"/>
            <a:ext cx="266297" cy="508335"/>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Cloud Server - javatpoint">
            <a:extLst>
              <a:ext uri="{FF2B5EF4-FFF2-40B4-BE49-F238E27FC236}">
                <a16:creationId xmlns:a16="http://schemas.microsoft.com/office/drawing/2014/main" id="{DE875DB2-F462-7A9D-AF3C-3806B19CC6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75" t="4144" r="6075" b="4144"/>
          <a:stretch/>
        </p:blipFill>
        <p:spPr bwMode="auto">
          <a:xfrm>
            <a:off x="6506680" y="3562878"/>
            <a:ext cx="5685319" cy="3295121"/>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DA510C6E-95C1-50B0-A107-1E90151B6793}"/>
              </a:ext>
            </a:extLst>
          </p:cNvPr>
          <p:cNvSpPr txBox="1"/>
          <p:nvPr/>
        </p:nvSpPr>
        <p:spPr>
          <a:xfrm>
            <a:off x="1475872" y="4148487"/>
            <a:ext cx="5232931" cy="2554545"/>
          </a:xfrm>
          <a:prstGeom prst="rect">
            <a:avLst/>
          </a:prstGeom>
          <a:noFill/>
        </p:spPr>
        <p:txBody>
          <a:bodyPr wrap="square" rtlCol="0">
            <a:spAutoFit/>
          </a:bodyPr>
          <a:lstStyle/>
          <a:p>
            <a:pPr marL="342900" indent="-342900">
              <a:buAutoNum type="arabicPeriod"/>
            </a:pPr>
            <a:r>
              <a:rPr lang="en-IN" sz="1600" dirty="0">
                <a:solidFill>
                  <a:schemeClr val="bg1"/>
                </a:solidFill>
                <a:latin typeface="Arial Black" panose="020B0A04020102020204" pitchFamily="34" charset="0"/>
              </a:rPr>
              <a:t>Accelerometer                    </a:t>
            </a:r>
          </a:p>
          <a:p>
            <a:pPr marL="342900" indent="-342900">
              <a:buAutoNum type="arabicPeriod"/>
            </a:pPr>
            <a:r>
              <a:rPr lang="en-IN" sz="1600" dirty="0">
                <a:solidFill>
                  <a:schemeClr val="bg1"/>
                </a:solidFill>
                <a:latin typeface="Arial Black" panose="020B0A04020102020204" pitchFamily="34" charset="0"/>
              </a:rPr>
              <a:t>Flex Sensor</a:t>
            </a:r>
          </a:p>
          <a:p>
            <a:pPr marL="342900" indent="-342900">
              <a:buAutoNum type="arabicPeriod"/>
            </a:pPr>
            <a:r>
              <a:rPr lang="en-IN" sz="1600" dirty="0">
                <a:solidFill>
                  <a:schemeClr val="bg1"/>
                </a:solidFill>
                <a:latin typeface="Arial Black" panose="020B0A04020102020204" pitchFamily="34" charset="0"/>
              </a:rPr>
              <a:t>3-Axis Anemometer</a:t>
            </a:r>
          </a:p>
          <a:p>
            <a:pPr marL="342900" indent="-342900">
              <a:buAutoNum type="arabicPeriod"/>
            </a:pPr>
            <a:r>
              <a:rPr lang="en-IN" sz="1600" dirty="0">
                <a:solidFill>
                  <a:schemeClr val="bg1"/>
                </a:solidFill>
                <a:latin typeface="Arial Black" panose="020B0A04020102020204" pitchFamily="34" charset="0"/>
              </a:rPr>
              <a:t>Camera with Image Processing</a:t>
            </a:r>
          </a:p>
          <a:p>
            <a:pPr marL="342900" indent="-342900">
              <a:buAutoNum type="arabicPeriod"/>
            </a:pPr>
            <a:r>
              <a:rPr lang="en-IN" sz="1600" dirty="0">
                <a:solidFill>
                  <a:schemeClr val="bg1"/>
                </a:solidFill>
                <a:latin typeface="Arial Black" panose="020B0A04020102020204" pitchFamily="34" charset="0"/>
              </a:rPr>
              <a:t>Strain Gauge</a:t>
            </a:r>
          </a:p>
          <a:p>
            <a:pPr marL="342900" indent="-342900">
              <a:buAutoNum type="arabicPeriod"/>
            </a:pPr>
            <a:r>
              <a:rPr lang="en-IN" sz="1600" dirty="0">
                <a:solidFill>
                  <a:schemeClr val="bg1"/>
                </a:solidFill>
                <a:latin typeface="Arial Black" panose="020B0A04020102020204" pitchFamily="34" charset="0"/>
              </a:rPr>
              <a:t>Load Cell</a:t>
            </a:r>
          </a:p>
          <a:p>
            <a:pPr marL="342900" indent="-342900">
              <a:buAutoNum type="arabicPeriod"/>
            </a:pPr>
            <a:r>
              <a:rPr lang="en-IN" sz="1600" dirty="0">
                <a:solidFill>
                  <a:schemeClr val="bg1"/>
                </a:solidFill>
                <a:latin typeface="Arial Black" panose="020B0A04020102020204" pitchFamily="34" charset="0"/>
              </a:rPr>
              <a:t>Temperature and Humidity Sensor</a:t>
            </a:r>
          </a:p>
          <a:p>
            <a:pPr marL="342900" indent="-342900">
              <a:buAutoNum type="arabicPeriod"/>
            </a:pPr>
            <a:r>
              <a:rPr lang="en-IN" sz="1600" dirty="0">
                <a:solidFill>
                  <a:schemeClr val="bg1"/>
                </a:solidFill>
                <a:latin typeface="Arial Black" panose="020B0A04020102020204" pitchFamily="34" charset="0"/>
              </a:rPr>
              <a:t>Ultrasonic Sensor</a:t>
            </a:r>
          </a:p>
          <a:p>
            <a:pPr marL="342900" indent="-342900">
              <a:buAutoNum type="arabicPeriod"/>
            </a:pPr>
            <a:r>
              <a:rPr lang="en-IN" sz="1600" dirty="0">
                <a:solidFill>
                  <a:schemeClr val="bg1"/>
                </a:solidFill>
                <a:latin typeface="Arial Black" panose="020B0A04020102020204" pitchFamily="34" charset="0"/>
              </a:rPr>
              <a:t>Alarm</a:t>
            </a:r>
          </a:p>
          <a:p>
            <a:pPr marL="342900" indent="-342900">
              <a:buAutoNum type="arabicPeriod"/>
            </a:pPr>
            <a:r>
              <a:rPr lang="en-IN" sz="1600" dirty="0">
                <a:solidFill>
                  <a:schemeClr val="bg1"/>
                </a:solidFill>
                <a:latin typeface="Arial Black" panose="020B0A04020102020204" pitchFamily="34" charset="0"/>
              </a:rPr>
              <a:t> Wi-Fi ESP8266</a:t>
            </a:r>
          </a:p>
        </p:txBody>
      </p:sp>
      <p:cxnSp>
        <p:nvCxnSpPr>
          <p:cNvPr id="14" name="Connector: Curved 13">
            <a:extLst>
              <a:ext uri="{FF2B5EF4-FFF2-40B4-BE49-F238E27FC236}">
                <a16:creationId xmlns:a16="http://schemas.microsoft.com/office/drawing/2014/main" id="{AB90CCC3-1104-297D-9B7A-847637FB8C86}"/>
              </a:ext>
            </a:extLst>
          </p:cNvPr>
          <p:cNvCxnSpPr>
            <a:cxnSpLocks/>
            <a:stCxn id="12" idx="2"/>
          </p:cNvCxnSpPr>
          <p:nvPr/>
        </p:nvCxnSpPr>
        <p:spPr>
          <a:xfrm rot="10800000" flipV="1">
            <a:off x="7478830" y="2516547"/>
            <a:ext cx="617623" cy="957255"/>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A6BE449-9395-A3E7-6C56-732281F00D58}"/>
              </a:ext>
            </a:extLst>
          </p:cNvPr>
          <p:cNvSpPr txBox="1"/>
          <p:nvPr/>
        </p:nvSpPr>
        <p:spPr>
          <a:xfrm>
            <a:off x="7677754" y="3094260"/>
            <a:ext cx="1360366" cy="400110"/>
          </a:xfrm>
          <a:prstGeom prst="rect">
            <a:avLst/>
          </a:prstGeom>
          <a:noFill/>
        </p:spPr>
        <p:txBody>
          <a:bodyPr wrap="square" rtlCol="0">
            <a:spAutoFit/>
          </a:bodyPr>
          <a:lstStyle/>
          <a:p>
            <a:r>
              <a:rPr lang="en-IN" sz="2000" dirty="0">
                <a:solidFill>
                  <a:srgbClr val="FF0000"/>
                </a:solidFill>
                <a:latin typeface="Arial Black" panose="020B0A04020102020204" pitchFamily="34" charset="0"/>
              </a:rPr>
              <a:t>SCADA</a:t>
            </a:r>
          </a:p>
        </p:txBody>
      </p:sp>
    </p:spTree>
    <p:extLst>
      <p:ext uri="{BB962C8B-B14F-4D97-AF65-F5344CB8AC3E}">
        <p14:creationId xmlns:p14="http://schemas.microsoft.com/office/powerpoint/2010/main" val="86135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8B15-21D0-47F7-A27C-4154CD9BBEE3}"/>
              </a:ext>
            </a:extLst>
          </p:cNvPr>
          <p:cNvSpPr>
            <a:spLocks noGrp="1"/>
          </p:cNvSpPr>
          <p:nvPr>
            <p:ph type="title"/>
          </p:nvPr>
        </p:nvSpPr>
        <p:spPr>
          <a:xfrm>
            <a:off x="1143001" y="-104982"/>
            <a:ext cx="9905998" cy="1171781"/>
          </a:xfrm>
        </p:spPr>
        <p:txBody>
          <a:bodyPr/>
          <a:lstStyle/>
          <a:p>
            <a:pPr algn="ctr"/>
            <a:r>
              <a:rPr lang="en-IN" dirty="0">
                <a:latin typeface="Arial Black" panose="020B0A04020102020204" pitchFamily="34" charset="0"/>
              </a:rPr>
              <a:t>Sensors used </a:t>
            </a:r>
          </a:p>
        </p:txBody>
      </p:sp>
      <p:sp>
        <p:nvSpPr>
          <p:cNvPr id="3" name="Content Placeholder 2">
            <a:extLst>
              <a:ext uri="{FF2B5EF4-FFF2-40B4-BE49-F238E27FC236}">
                <a16:creationId xmlns:a16="http://schemas.microsoft.com/office/drawing/2014/main" id="{1B3F81E3-B6A8-8BD8-E363-F17B2734463D}"/>
              </a:ext>
            </a:extLst>
          </p:cNvPr>
          <p:cNvSpPr>
            <a:spLocks noGrp="1"/>
          </p:cNvSpPr>
          <p:nvPr>
            <p:ph idx="1"/>
          </p:nvPr>
        </p:nvSpPr>
        <p:spPr>
          <a:xfrm>
            <a:off x="1141412" y="1066798"/>
            <a:ext cx="9905999" cy="5791201"/>
          </a:xfrm>
        </p:spPr>
        <p:txBody>
          <a:bodyPr>
            <a:normAutofit lnSpcReduction="10000"/>
          </a:bodyPr>
          <a:lstStyle/>
          <a:p>
            <a:pPr marL="0" indent="0">
              <a:buNone/>
            </a:pPr>
            <a:r>
              <a:rPr lang="en-IN" dirty="0"/>
              <a:t>1. </a:t>
            </a:r>
            <a:r>
              <a:rPr lang="en-IN" dirty="0">
                <a:latin typeface="Times New Roman" panose="02020603050405020304" pitchFamily="18" charset="0"/>
                <a:cs typeface="Times New Roman" panose="02020603050405020304" pitchFamily="18" charset="0"/>
              </a:rPr>
              <a:t>Accelerometer</a:t>
            </a:r>
            <a:r>
              <a:rPr lang="en-IN" dirty="0"/>
              <a:t>                  2. </a:t>
            </a:r>
            <a:r>
              <a:rPr lang="en-IN" dirty="0">
                <a:latin typeface="Times New Roman" panose="02020603050405020304" pitchFamily="18" charset="0"/>
                <a:cs typeface="Times New Roman" panose="02020603050405020304" pitchFamily="18" charset="0"/>
              </a:rPr>
              <a:t>Flex Sensor               3.  3-Axis Anemometer</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4. Camera with Image Processing             5. Strain Gauge</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IN" dirty="0"/>
              <a:t>  </a:t>
            </a:r>
          </a:p>
          <a:p>
            <a:pPr marL="0" indent="0">
              <a:buNone/>
            </a:pPr>
            <a:endParaRPr lang="en-IN" dirty="0"/>
          </a:p>
        </p:txBody>
      </p:sp>
      <p:pic>
        <p:nvPicPr>
          <p:cNvPr id="7" name="Picture 6">
            <a:extLst>
              <a:ext uri="{FF2B5EF4-FFF2-40B4-BE49-F238E27FC236}">
                <a16:creationId xmlns:a16="http://schemas.microsoft.com/office/drawing/2014/main" id="{36533E5D-87A8-CA44-4374-5A0A335D323A}"/>
              </a:ext>
            </a:extLst>
          </p:cNvPr>
          <p:cNvPicPr>
            <a:picLocks noChangeAspect="1"/>
          </p:cNvPicPr>
          <p:nvPr/>
        </p:nvPicPr>
        <p:blipFill>
          <a:blip r:embed="rId2"/>
          <a:stretch>
            <a:fillRect/>
          </a:stretch>
        </p:blipFill>
        <p:spPr>
          <a:xfrm>
            <a:off x="4658627" y="1607419"/>
            <a:ext cx="3118585" cy="2059806"/>
          </a:xfrm>
          <a:prstGeom prst="rect">
            <a:avLst/>
          </a:prstGeom>
        </p:spPr>
      </p:pic>
      <p:pic>
        <p:nvPicPr>
          <p:cNvPr id="8" name="Picture 7">
            <a:extLst>
              <a:ext uri="{FF2B5EF4-FFF2-40B4-BE49-F238E27FC236}">
                <a16:creationId xmlns:a16="http://schemas.microsoft.com/office/drawing/2014/main" id="{3AA23F73-73B3-CF7D-7D1A-48EFEBF0A0F8}"/>
              </a:ext>
            </a:extLst>
          </p:cNvPr>
          <p:cNvPicPr>
            <a:picLocks noChangeAspect="1"/>
          </p:cNvPicPr>
          <p:nvPr/>
        </p:nvPicPr>
        <p:blipFill>
          <a:blip r:embed="rId3"/>
          <a:stretch>
            <a:fillRect/>
          </a:stretch>
        </p:blipFill>
        <p:spPr>
          <a:xfrm>
            <a:off x="1508860" y="1607418"/>
            <a:ext cx="2609850" cy="2059805"/>
          </a:xfrm>
          <a:prstGeom prst="rect">
            <a:avLst/>
          </a:prstGeom>
        </p:spPr>
      </p:pic>
      <p:pic>
        <p:nvPicPr>
          <p:cNvPr id="10" name="Picture 9">
            <a:extLst>
              <a:ext uri="{FF2B5EF4-FFF2-40B4-BE49-F238E27FC236}">
                <a16:creationId xmlns:a16="http://schemas.microsoft.com/office/drawing/2014/main" id="{877EB2C0-35DF-DC7E-3D67-A90166A07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3292" y="1607418"/>
            <a:ext cx="2974913" cy="2059805"/>
          </a:xfrm>
          <a:prstGeom prst="rect">
            <a:avLst/>
          </a:prstGeom>
        </p:spPr>
      </p:pic>
      <p:pic>
        <p:nvPicPr>
          <p:cNvPr id="14" name="Picture 13">
            <a:extLst>
              <a:ext uri="{FF2B5EF4-FFF2-40B4-BE49-F238E27FC236}">
                <a16:creationId xmlns:a16="http://schemas.microsoft.com/office/drawing/2014/main" id="{C624BFCF-778F-6C6E-16A2-923C4EB635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0568" y="4207841"/>
            <a:ext cx="3396817" cy="2212209"/>
          </a:xfrm>
          <a:prstGeom prst="rect">
            <a:avLst/>
          </a:prstGeom>
        </p:spPr>
      </p:pic>
      <p:pic>
        <p:nvPicPr>
          <p:cNvPr id="15" name="Picture 14">
            <a:extLst>
              <a:ext uri="{FF2B5EF4-FFF2-40B4-BE49-F238E27FC236}">
                <a16:creationId xmlns:a16="http://schemas.microsoft.com/office/drawing/2014/main" id="{B53372DA-07F1-E6BC-7251-21412B0563AE}"/>
              </a:ext>
            </a:extLst>
          </p:cNvPr>
          <p:cNvPicPr>
            <a:picLocks noChangeAspect="1"/>
          </p:cNvPicPr>
          <p:nvPr/>
        </p:nvPicPr>
        <p:blipFill>
          <a:blip r:embed="rId6"/>
          <a:stretch>
            <a:fillRect/>
          </a:stretch>
        </p:blipFill>
        <p:spPr>
          <a:xfrm>
            <a:off x="5534526" y="4207841"/>
            <a:ext cx="3869355" cy="2212209"/>
          </a:xfrm>
          <a:prstGeom prst="rect">
            <a:avLst/>
          </a:prstGeom>
        </p:spPr>
      </p:pic>
    </p:spTree>
    <p:extLst>
      <p:ext uri="{BB962C8B-B14F-4D97-AF65-F5344CB8AC3E}">
        <p14:creationId xmlns:p14="http://schemas.microsoft.com/office/powerpoint/2010/main" val="3422669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332</TotalTime>
  <Words>555</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vt:lpstr>
      <vt:lpstr>Arial Black</vt:lpstr>
      <vt:lpstr>Calibri</vt:lpstr>
      <vt:lpstr>Times New Roman</vt:lpstr>
      <vt:lpstr>Tw Cen MT</vt:lpstr>
      <vt:lpstr>Wingdings</vt:lpstr>
      <vt:lpstr>Circuit</vt:lpstr>
      <vt:lpstr>DAYANANDA SAGAR COLLEGE OF ENGINEERING, BANAGLORE   HACKMEGA – UNO 2023</vt:lpstr>
      <vt:lpstr>Embedded system Problem statement </vt:lpstr>
      <vt:lpstr>INTRODUCTION</vt:lpstr>
      <vt:lpstr>Deteriorating infrastructure</vt:lpstr>
      <vt:lpstr>Current inspection practices</vt:lpstr>
      <vt:lpstr>STRUCTURAL HEALTH MONITORING system (SHM)</vt:lpstr>
      <vt:lpstr>    OBJECTIVES OF SHM</vt:lpstr>
      <vt:lpstr>PROTOTYPE SCHEMATIC DESIGN </vt:lpstr>
      <vt:lpstr>Sensors used </vt:lpstr>
      <vt:lpstr>  SENSORS USED</vt:lpstr>
      <vt:lpstr>     WORKING</vt:lpstr>
      <vt:lpstr> STEPS OF SHM THROUGH (DATA ACQUISITION)   MACHINE LEARNING ALGORITHMS  </vt:lpstr>
      <vt:lpstr>FUTURE SCOPE AND PROSPECTS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HACKMEGA – UNO 2023 DAYANANDA SAGAR COLLEGE OF ENGINEERING, BANAGLORE </dc:title>
  <dc:creator>Prakrati Bajpai</dc:creator>
  <cp:lastModifiedBy>Prakrati Bajpai</cp:lastModifiedBy>
  <cp:revision>1</cp:revision>
  <dcterms:created xsi:type="dcterms:W3CDTF">2023-01-19T16:01:39Z</dcterms:created>
  <dcterms:modified xsi:type="dcterms:W3CDTF">2023-01-20T04:48:39Z</dcterms:modified>
</cp:coreProperties>
</file>