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4a6bad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4a6bad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4a6bad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b4a6bad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da83d7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1da83d7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da83d74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da83d74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3d6956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3d6956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1da83d7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1da83d7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1da83d7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1da83d7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da83d7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da83d7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4a6bad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4a6bad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4a6bad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b4a6bad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b4a6badb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b4a6badb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4a6bad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4a6bad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4575" y="2975750"/>
            <a:ext cx="56361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Team Name: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Problem Statement: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Team Size: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Team Leader Name: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Team Members: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Additional Details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216775" y="788275"/>
            <a:ext cx="82275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Summary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97075" y="739000"/>
            <a:ext cx="8306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Idea Brief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97075" y="798125"/>
            <a:ext cx="86022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Tech Stack Used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26625" y="807975"/>
            <a:ext cx="86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Architecture Design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75900" y="857250"/>
            <a:ext cx="8533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What positive and unique solutions your idea have?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Benchmarking (If Any)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Snapshots of Final Product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GitHub Repository URL &amp; Description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26625" y="739000"/>
            <a:ext cx="8700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Demo Video URL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(Video should not be more than 2 Minutes)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