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76" r:id="rId4"/>
    <p:sldId id="278" r:id="rId5"/>
    <p:sldId id="258" r:id="rId6"/>
    <p:sldId id="259" r:id="rId7"/>
    <p:sldId id="261" r:id="rId8"/>
    <p:sldId id="266" r:id="rId9"/>
    <p:sldId id="280" r:id="rId10"/>
    <p:sldId id="262" r:id="rId11"/>
    <p:sldId id="287" r:id="rId12"/>
    <p:sldId id="281" r:id="rId13"/>
    <p:sldId id="264" r:id="rId14"/>
    <p:sldId id="268" r:id="rId15"/>
    <p:sldId id="267" r:id="rId16"/>
    <p:sldId id="269" r:id="rId17"/>
    <p:sldId id="283" r:id="rId18"/>
    <p:sldId id="270" r:id="rId19"/>
    <p:sldId id="271" r:id="rId20"/>
    <p:sldId id="272" r:id="rId21"/>
    <p:sldId id="285" r:id="rId22"/>
    <p:sldId id="273" r:id="rId23"/>
    <p:sldId id="286" r:id="rId24"/>
  </p:sldIdLst>
  <p:sldSz cx="9144000" cy="5143500" type="screen16x9"/>
  <p:notesSz cx="6858000" cy="9144000"/>
  <p:embeddedFontLst>
    <p:embeddedFont>
      <p:font typeface="Arial Rounded MT Bold" panose="020F0704030504030204" pitchFamily="34" charset="0"/>
      <p:regular r:id="rId26"/>
    </p:embeddedFont>
    <p:embeddedFont>
      <p:font typeface="Bahnschrift Light" panose="020B0502040204020203" pitchFamily="34" charset="0"/>
      <p:regular r:id="rId27"/>
    </p:embeddedFon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9" autoAdjust="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tisingh Pardesi" userId="bfb8a8c955a8c9e4" providerId="LiveId" clId="{2D872683-629C-4377-821A-D602BC3A9B41}"/>
    <pc:docChg chg="undo custSel addSld delSld modSld sldOrd">
      <pc:chgData name="Motisingh Pardesi" userId="bfb8a8c955a8c9e4" providerId="LiveId" clId="{2D872683-629C-4377-821A-D602BC3A9B41}" dt="2022-11-21T13:35:07.125" v="1004" actId="2696"/>
      <pc:docMkLst>
        <pc:docMk/>
      </pc:docMkLst>
      <pc:sldChg chg="modSp mod">
        <pc:chgData name="Motisingh Pardesi" userId="bfb8a8c955a8c9e4" providerId="LiveId" clId="{2D872683-629C-4377-821A-D602BC3A9B41}" dt="2022-11-21T13:06:16.142" v="562" actId="20577"/>
        <pc:sldMkLst>
          <pc:docMk/>
          <pc:sldMk cId="0" sldId="256"/>
        </pc:sldMkLst>
        <pc:spChg chg="mod">
          <ac:chgData name="Motisingh Pardesi" userId="bfb8a8c955a8c9e4" providerId="LiveId" clId="{2D872683-629C-4377-821A-D602BC3A9B41}" dt="2022-11-21T13:06:16.142" v="562" actId="20577"/>
          <ac:spMkLst>
            <pc:docMk/>
            <pc:sldMk cId="0" sldId="256"/>
            <ac:spMk id="55" creationId="{00000000-0000-0000-0000-000000000000}"/>
          </ac:spMkLst>
        </pc:spChg>
      </pc:sldChg>
      <pc:sldChg chg="addSp delSp modSp mod">
        <pc:chgData name="Motisingh Pardesi" userId="bfb8a8c955a8c9e4" providerId="LiveId" clId="{2D872683-629C-4377-821A-D602BC3A9B41}" dt="2022-11-21T10:29:56.469" v="329" actId="20577"/>
        <pc:sldMkLst>
          <pc:docMk/>
          <pc:sldMk cId="0" sldId="257"/>
        </pc:sldMkLst>
        <pc:spChg chg="add del mod">
          <ac:chgData name="Motisingh Pardesi" userId="bfb8a8c955a8c9e4" providerId="LiveId" clId="{2D872683-629C-4377-821A-D602BC3A9B41}" dt="2022-11-21T10:29:56.469" v="329" actId="20577"/>
          <ac:spMkLst>
            <pc:docMk/>
            <pc:sldMk cId="0" sldId="257"/>
            <ac:spMk id="3" creationId="{9C4DB983-91BD-5D65-BFB1-8C7A8B28086E}"/>
          </ac:spMkLst>
        </pc:spChg>
      </pc:sldChg>
      <pc:sldChg chg="delSp modSp mod">
        <pc:chgData name="Motisingh Pardesi" userId="bfb8a8c955a8c9e4" providerId="LiveId" clId="{2D872683-629C-4377-821A-D602BC3A9B41}" dt="2022-11-21T10:34:45.048" v="341" actId="20577"/>
        <pc:sldMkLst>
          <pc:docMk/>
          <pc:sldMk cId="1949159208" sldId="258"/>
        </pc:sldMkLst>
        <pc:spChg chg="mod">
          <ac:chgData name="Motisingh Pardesi" userId="bfb8a8c955a8c9e4" providerId="LiveId" clId="{2D872683-629C-4377-821A-D602BC3A9B41}" dt="2022-11-18T12:43:47.271" v="251" actId="2711"/>
          <ac:spMkLst>
            <pc:docMk/>
            <pc:sldMk cId="1949159208" sldId="258"/>
            <ac:spMk id="3" creationId="{9C4DB983-91BD-5D65-BFB1-8C7A8B28086E}"/>
          </ac:spMkLst>
        </pc:spChg>
        <pc:spChg chg="mod">
          <ac:chgData name="Motisingh Pardesi" userId="bfb8a8c955a8c9e4" providerId="LiveId" clId="{2D872683-629C-4377-821A-D602BC3A9B41}" dt="2022-11-21T10:34:45.048" v="341" actId="20577"/>
          <ac:spMkLst>
            <pc:docMk/>
            <pc:sldMk cId="1949159208" sldId="258"/>
            <ac:spMk id="60" creationId="{00000000-0000-0000-0000-000000000000}"/>
          </ac:spMkLst>
        </pc:spChg>
        <pc:picChg chg="del">
          <ac:chgData name="Motisingh Pardesi" userId="bfb8a8c955a8c9e4" providerId="LiveId" clId="{2D872683-629C-4377-821A-D602BC3A9B41}" dt="2022-11-18T12:16:01.911" v="59" actId="478"/>
          <ac:picMkLst>
            <pc:docMk/>
            <pc:sldMk cId="1949159208" sldId="258"/>
            <ac:picMk id="2" creationId="{E5ACEF14-27FA-39D6-8233-A471C8C2B8F3}"/>
          </ac:picMkLst>
        </pc:picChg>
      </pc:sldChg>
      <pc:sldChg chg="delSp modSp mod">
        <pc:chgData name="Motisingh Pardesi" userId="bfb8a8c955a8c9e4" providerId="LiveId" clId="{2D872683-629C-4377-821A-D602BC3A9B41}" dt="2022-11-21T10:35:54.051" v="342" actId="20577"/>
        <pc:sldMkLst>
          <pc:docMk/>
          <pc:sldMk cId="497691384" sldId="259"/>
        </pc:sldMkLst>
        <pc:spChg chg="mod">
          <ac:chgData name="Motisingh Pardesi" userId="bfb8a8c955a8c9e4" providerId="LiveId" clId="{2D872683-629C-4377-821A-D602BC3A9B41}" dt="2022-11-21T10:35:54.051" v="342" actId="20577"/>
          <ac:spMkLst>
            <pc:docMk/>
            <pc:sldMk cId="497691384" sldId="259"/>
            <ac:spMk id="3" creationId="{9C4DB983-91BD-5D65-BFB1-8C7A8B28086E}"/>
          </ac:spMkLst>
        </pc:spChg>
        <pc:picChg chg="del">
          <ac:chgData name="Motisingh Pardesi" userId="bfb8a8c955a8c9e4" providerId="LiveId" clId="{2D872683-629C-4377-821A-D602BC3A9B41}" dt="2022-11-18T12:16:27.134" v="65" actId="478"/>
          <ac:picMkLst>
            <pc:docMk/>
            <pc:sldMk cId="497691384" sldId="259"/>
            <ac:picMk id="2" creationId="{0926E312-6E24-33E3-5B5C-C70BA67700AB}"/>
          </ac:picMkLst>
        </pc:picChg>
      </pc:sldChg>
      <pc:sldChg chg="modSp mod">
        <pc:chgData name="Motisingh Pardesi" userId="bfb8a8c955a8c9e4" providerId="LiveId" clId="{2D872683-629C-4377-821A-D602BC3A9B41}" dt="2022-11-18T12:53:25.121" v="298" actId="2711"/>
        <pc:sldMkLst>
          <pc:docMk/>
          <pc:sldMk cId="1285920527" sldId="261"/>
        </pc:sldMkLst>
        <pc:spChg chg="mod">
          <ac:chgData name="Motisingh Pardesi" userId="bfb8a8c955a8c9e4" providerId="LiveId" clId="{2D872683-629C-4377-821A-D602BC3A9B41}" dt="2022-11-18T12:53:25.121" v="298" actId="2711"/>
          <ac:spMkLst>
            <pc:docMk/>
            <pc:sldMk cId="1285920527" sldId="261"/>
            <ac:spMk id="3" creationId="{9C4DB983-91BD-5D65-BFB1-8C7A8B28086E}"/>
          </ac:spMkLst>
        </pc:spChg>
      </pc:sldChg>
      <pc:sldChg chg="delSp modSp mod">
        <pc:chgData name="Motisingh Pardesi" userId="bfb8a8c955a8c9e4" providerId="LiveId" clId="{2D872683-629C-4377-821A-D602BC3A9B41}" dt="2022-11-21T13:20:44.888" v="698" actId="20577"/>
        <pc:sldMkLst>
          <pc:docMk/>
          <pc:sldMk cId="1854746088" sldId="262"/>
        </pc:sldMkLst>
        <pc:spChg chg="mod">
          <ac:chgData name="Motisingh Pardesi" userId="bfb8a8c955a8c9e4" providerId="LiveId" clId="{2D872683-629C-4377-821A-D602BC3A9B41}" dt="2022-11-21T13:20:44.888" v="698" actId="20577"/>
          <ac:spMkLst>
            <pc:docMk/>
            <pc:sldMk cId="1854746088" sldId="262"/>
            <ac:spMk id="3" creationId="{9C4DB983-91BD-5D65-BFB1-8C7A8B28086E}"/>
          </ac:spMkLst>
        </pc:spChg>
        <pc:spChg chg="mod">
          <ac:chgData name="Motisingh Pardesi" userId="bfb8a8c955a8c9e4" providerId="LiveId" clId="{2D872683-629C-4377-821A-D602BC3A9B41}" dt="2022-11-18T12:18:08.812" v="82" actId="2711"/>
          <ac:spMkLst>
            <pc:docMk/>
            <pc:sldMk cId="1854746088" sldId="262"/>
            <ac:spMk id="4" creationId="{87002639-FD9C-53D8-343B-045E4F4B6E72}"/>
          </ac:spMkLst>
        </pc:spChg>
        <pc:picChg chg="del">
          <ac:chgData name="Motisingh Pardesi" userId="bfb8a8c955a8c9e4" providerId="LiveId" clId="{2D872683-629C-4377-821A-D602BC3A9B41}" dt="2022-11-18T12:18:23.903" v="85" actId="478"/>
          <ac:picMkLst>
            <pc:docMk/>
            <pc:sldMk cId="1854746088" sldId="262"/>
            <ac:picMk id="2" creationId="{F7F1C8DF-9BDC-254C-C72E-235F39FD4B4D}"/>
          </ac:picMkLst>
        </pc:picChg>
      </pc:sldChg>
      <pc:sldChg chg="del">
        <pc:chgData name="Motisingh Pardesi" userId="bfb8a8c955a8c9e4" providerId="LiveId" clId="{2D872683-629C-4377-821A-D602BC3A9B41}" dt="2022-11-18T12:18:01.552" v="81" actId="2696"/>
        <pc:sldMkLst>
          <pc:docMk/>
          <pc:sldMk cId="123562816" sldId="263"/>
        </pc:sldMkLst>
      </pc:sldChg>
      <pc:sldChg chg="delSp modSp mod">
        <pc:chgData name="Motisingh Pardesi" userId="bfb8a8c955a8c9e4" providerId="LiveId" clId="{2D872683-629C-4377-821A-D602BC3A9B41}" dt="2022-11-21T10:47:09.560" v="546" actId="20577"/>
        <pc:sldMkLst>
          <pc:docMk/>
          <pc:sldMk cId="1391569194" sldId="264"/>
        </pc:sldMkLst>
        <pc:spChg chg="mod">
          <ac:chgData name="Motisingh Pardesi" userId="bfb8a8c955a8c9e4" providerId="LiveId" clId="{2D872683-629C-4377-821A-D602BC3A9B41}" dt="2022-11-18T12:54:36.666" v="308" actId="1076"/>
          <ac:spMkLst>
            <pc:docMk/>
            <pc:sldMk cId="1391569194" sldId="264"/>
            <ac:spMk id="3" creationId="{9C4DB983-91BD-5D65-BFB1-8C7A8B28086E}"/>
          </ac:spMkLst>
        </pc:spChg>
        <pc:spChg chg="mod">
          <ac:chgData name="Motisingh Pardesi" userId="bfb8a8c955a8c9e4" providerId="LiveId" clId="{2D872683-629C-4377-821A-D602BC3A9B41}" dt="2022-11-18T12:54:31.750" v="307" actId="2711"/>
          <ac:spMkLst>
            <pc:docMk/>
            <pc:sldMk cId="1391569194" sldId="264"/>
            <ac:spMk id="5" creationId="{BBC83A87-97D8-3C1D-DAD9-963C58D3D7BC}"/>
          </ac:spMkLst>
        </pc:spChg>
        <pc:spChg chg="mod">
          <ac:chgData name="Motisingh Pardesi" userId="bfb8a8c955a8c9e4" providerId="LiveId" clId="{2D872683-629C-4377-821A-D602BC3A9B41}" dt="2022-11-21T10:47:09.560" v="546" actId="20577"/>
          <ac:spMkLst>
            <pc:docMk/>
            <pc:sldMk cId="1391569194" sldId="264"/>
            <ac:spMk id="7" creationId="{E4645CC1-8BAB-E4B2-6396-45CE5364CB75}"/>
          </ac:spMkLst>
        </pc:spChg>
        <pc:picChg chg="del">
          <ac:chgData name="Motisingh Pardesi" userId="bfb8a8c955a8c9e4" providerId="LiveId" clId="{2D872683-629C-4377-821A-D602BC3A9B41}" dt="2022-11-18T12:18:48.162" v="88" actId="478"/>
          <ac:picMkLst>
            <pc:docMk/>
            <pc:sldMk cId="1391569194" sldId="264"/>
            <ac:picMk id="2" creationId="{D2636FC6-FD8B-9E30-0306-1DE61CEA8F3E}"/>
          </ac:picMkLst>
        </pc:picChg>
      </pc:sldChg>
      <pc:sldChg chg="modSp mod">
        <pc:chgData name="Motisingh Pardesi" userId="bfb8a8c955a8c9e4" providerId="LiveId" clId="{2D872683-629C-4377-821A-D602BC3A9B41}" dt="2022-11-21T10:37:40.312" v="360" actId="20577"/>
        <pc:sldMkLst>
          <pc:docMk/>
          <pc:sldMk cId="3472644140" sldId="266"/>
        </pc:sldMkLst>
        <pc:spChg chg="mod">
          <ac:chgData name="Motisingh Pardesi" userId="bfb8a8c955a8c9e4" providerId="LiveId" clId="{2D872683-629C-4377-821A-D602BC3A9B41}" dt="2022-11-21T10:37:40.312" v="360" actId="20577"/>
          <ac:spMkLst>
            <pc:docMk/>
            <pc:sldMk cId="3472644140" sldId="266"/>
            <ac:spMk id="3" creationId="{9C4DB983-91BD-5D65-BFB1-8C7A8B28086E}"/>
          </ac:spMkLst>
        </pc:spChg>
      </pc:sldChg>
      <pc:sldChg chg="modSp mod">
        <pc:chgData name="Motisingh Pardesi" userId="bfb8a8c955a8c9e4" providerId="LiveId" clId="{2D872683-629C-4377-821A-D602BC3A9B41}" dt="2022-11-18T12:55:19.255" v="312" actId="2711"/>
        <pc:sldMkLst>
          <pc:docMk/>
          <pc:sldMk cId="4143086185" sldId="267"/>
        </pc:sldMkLst>
        <pc:spChg chg="mod">
          <ac:chgData name="Motisingh Pardesi" userId="bfb8a8c955a8c9e4" providerId="LiveId" clId="{2D872683-629C-4377-821A-D602BC3A9B41}" dt="2022-11-18T12:19:16.144" v="92" actId="2711"/>
          <ac:spMkLst>
            <pc:docMk/>
            <pc:sldMk cId="4143086185" sldId="267"/>
            <ac:spMk id="3" creationId="{9C4DB983-91BD-5D65-BFB1-8C7A8B28086E}"/>
          </ac:spMkLst>
        </pc:spChg>
        <pc:spChg chg="mod">
          <ac:chgData name="Motisingh Pardesi" userId="bfb8a8c955a8c9e4" providerId="LiveId" clId="{2D872683-629C-4377-821A-D602BC3A9B41}" dt="2022-11-18T12:54:48.502" v="309" actId="2711"/>
          <ac:spMkLst>
            <pc:docMk/>
            <pc:sldMk cId="4143086185" sldId="267"/>
            <ac:spMk id="10" creationId="{587A2DB5-8141-F362-63A8-41EF63B0E2CF}"/>
          </ac:spMkLst>
        </pc:spChg>
        <pc:spChg chg="mod">
          <ac:chgData name="Motisingh Pardesi" userId="bfb8a8c955a8c9e4" providerId="LiveId" clId="{2D872683-629C-4377-821A-D602BC3A9B41}" dt="2022-11-18T12:55:19.255" v="312" actId="2711"/>
          <ac:spMkLst>
            <pc:docMk/>
            <pc:sldMk cId="4143086185" sldId="267"/>
            <ac:spMk id="18" creationId="{C4085460-90A9-27D7-96F3-17A65FA2EF1F}"/>
          </ac:spMkLst>
        </pc:spChg>
        <pc:spChg chg="mod">
          <ac:chgData name="Motisingh Pardesi" userId="bfb8a8c955a8c9e4" providerId="LiveId" clId="{2D872683-629C-4377-821A-D602BC3A9B41}" dt="2022-11-18T12:54:53.960" v="310" actId="2711"/>
          <ac:spMkLst>
            <pc:docMk/>
            <pc:sldMk cId="4143086185" sldId="267"/>
            <ac:spMk id="20" creationId="{BD8328FC-B667-C1AD-F835-7FECC286E56B}"/>
          </ac:spMkLst>
        </pc:spChg>
      </pc:sldChg>
      <pc:sldChg chg="modSp mod ord">
        <pc:chgData name="Motisingh Pardesi" userId="bfb8a8c955a8c9e4" providerId="LiveId" clId="{2D872683-629C-4377-821A-D602BC3A9B41}" dt="2022-11-21T13:16:13.613" v="630" actId="20577"/>
        <pc:sldMkLst>
          <pc:docMk/>
          <pc:sldMk cId="1373448500" sldId="268"/>
        </pc:sldMkLst>
        <pc:spChg chg="mod">
          <ac:chgData name="Motisingh Pardesi" userId="bfb8a8c955a8c9e4" providerId="LiveId" clId="{2D872683-629C-4377-821A-D602BC3A9B41}" dt="2022-11-18T12:46:38.360" v="270" actId="2711"/>
          <ac:spMkLst>
            <pc:docMk/>
            <pc:sldMk cId="1373448500" sldId="268"/>
            <ac:spMk id="3" creationId="{9C4DB983-91BD-5D65-BFB1-8C7A8B28086E}"/>
          </ac:spMkLst>
        </pc:spChg>
        <pc:spChg chg="mod">
          <ac:chgData name="Motisingh Pardesi" userId="bfb8a8c955a8c9e4" providerId="LiveId" clId="{2D872683-629C-4377-821A-D602BC3A9B41}" dt="2022-11-21T13:16:13.613" v="630" actId="20577"/>
          <ac:spMkLst>
            <pc:docMk/>
            <pc:sldMk cId="1373448500" sldId="268"/>
            <ac:spMk id="7" creationId="{E4645CC1-8BAB-E4B2-6396-45CE5364CB75}"/>
          </ac:spMkLst>
        </pc:spChg>
      </pc:sldChg>
      <pc:sldChg chg="modSp mod ord">
        <pc:chgData name="Motisingh Pardesi" userId="bfb8a8c955a8c9e4" providerId="LiveId" clId="{2D872683-629C-4377-821A-D602BC3A9B41}" dt="2022-11-21T13:22:31.052" v="729" actId="20577"/>
        <pc:sldMkLst>
          <pc:docMk/>
          <pc:sldMk cId="541575093" sldId="269"/>
        </pc:sldMkLst>
        <pc:spChg chg="mod">
          <ac:chgData name="Motisingh Pardesi" userId="bfb8a8c955a8c9e4" providerId="LiveId" clId="{2D872683-629C-4377-821A-D602BC3A9B41}" dt="2022-11-18T12:21:01.152" v="107" actId="2711"/>
          <ac:spMkLst>
            <pc:docMk/>
            <pc:sldMk cId="541575093" sldId="269"/>
            <ac:spMk id="3" creationId="{9C4DB983-91BD-5D65-BFB1-8C7A8B28086E}"/>
          </ac:spMkLst>
        </pc:spChg>
        <pc:spChg chg="mod">
          <ac:chgData name="Motisingh Pardesi" userId="bfb8a8c955a8c9e4" providerId="LiveId" clId="{2D872683-629C-4377-821A-D602BC3A9B41}" dt="2022-11-21T13:22:31.052" v="729" actId="20577"/>
          <ac:spMkLst>
            <pc:docMk/>
            <pc:sldMk cId="541575093" sldId="269"/>
            <ac:spMk id="9" creationId="{0AA3001C-1E84-7168-1EDD-E31F896BB59F}"/>
          </ac:spMkLst>
        </pc:spChg>
      </pc:sldChg>
      <pc:sldChg chg="modSp mod">
        <pc:chgData name="Motisingh Pardesi" userId="bfb8a8c955a8c9e4" providerId="LiveId" clId="{2D872683-629C-4377-821A-D602BC3A9B41}" dt="2022-11-18T12:56:48.796" v="322" actId="2711"/>
        <pc:sldMkLst>
          <pc:docMk/>
          <pc:sldMk cId="2721048526" sldId="270"/>
        </pc:sldMkLst>
        <pc:spChg chg="mod">
          <ac:chgData name="Motisingh Pardesi" userId="bfb8a8c955a8c9e4" providerId="LiveId" clId="{2D872683-629C-4377-821A-D602BC3A9B41}" dt="2022-11-18T12:21:40.673" v="110" actId="2711"/>
          <ac:spMkLst>
            <pc:docMk/>
            <pc:sldMk cId="2721048526" sldId="270"/>
            <ac:spMk id="3" creationId="{9C4DB983-91BD-5D65-BFB1-8C7A8B28086E}"/>
          </ac:spMkLst>
        </pc:spChg>
        <pc:spChg chg="mod">
          <ac:chgData name="Motisingh Pardesi" userId="bfb8a8c955a8c9e4" providerId="LiveId" clId="{2D872683-629C-4377-821A-D602BC3A9B41}" dt="2022-11-18T12:56:48.796" v="322" actId="2711"/>
          <ac:spMkLst>
            <pc:docMk/>
            <pc:sldMk cId="2721048526" sldId="270"/>
            <ac:spMk id="9" creationId="{8BD2B5AF-F452-5363-3B5A-00B8F3527962}"/>
          </ac:spMkLst>
        </pc:spChg>
      </pc:sldChg>
      <pc:sldChg chg="modSp mod">
        <pc:chgData name="Motisingh Pardesi" userId="bfb8a8c955a8c9e4" providerId="LiveId" clId="{2D872683-629C-4377-821A-D602BC3A9B41}" dt="2022-11-21T13:23:33.803" v="732" actId="1076"/>
        <pc:sldMkLst>
          <pc:docMk/>
          <pc:sldMk cId="587982544" sldId="271"/>
        </pc:sldMkLst>
        <pc:spChg chg="mod">
          <ac:chgData name="Motisingh Pardesi" userId="bfb8a8c955a8c9e4" providerId="LiveId" clId="{2D872683-629C-4377-821A-D602BC3A9B41}" dt="2022-11-18T12:57:00.122" v="324" actId="20577"/>
          <ac:spMkLst>
            <pc:docMk/>
            <pc:sldMk cId="587982544" sldId="271"/>
            <ac:spMk id="3" creationId="{9C4DB983-91BD-5D65-BFB1-8C7A8B28086E}"/>
          </ac:spMkLst>
        </pc:spChg>
        <pc:spChg chg="mod">
          <ac:chgData name="Motisingh Pardesi" userId="bfb8a8c955a8c9e4" providerId="LiveId" clId="{2D872683-629C-4377-821A-D602BC3A9B41}" dt="2022-11-18T12:56:56.736" v="323" actId="2711"/>
          <ac:spMkLst>
            <pc:docMk/>
            <pc:sldMk cId="587982544" sldId="271"/>
            <ac:spMk id="10" creationId="{07022FCD-EFB6-0F4B-3BFC-87557A0B492E}"/>
          </ac:spMkLst>
        </pc:spChg>
        <pc:picChg chg="mod">
          <ac:chgData name="Motisingh Pardesi" userId="bfb8a8c955a8c9e4" providerId="LiveId" clId="{2D872683-629C-4377-821A-D602BC3A9B41}" dt="2022-11-21T13:23:28.708" v="731" actId="1076"/>
          <ac:picMkLst>
            <pc:docMk/>
            <pc:sldMk cId="587982544" sldId="271"/>
            <ac:picMk id="2" creationId="{478C9D3C-21BB-8E1B-8B54-ACFD1BD703D4}"/>
          </ac:picMkLst>
        </pc:picChg>
        <pc:picChg chg="mod">
          <ac:chgData name="Motisingh Pardesi" userId="bfb8a8c955a8c9e4" providerId="LiveId" clId="{2D872683-629C-4377-821A-D602BC3A9B41}" dt="2022-11-21T13:23:33.803" v="732" actId="1076"/>
          <ac:picMkLst>
            <pc:docMk/>
            <pc:sldMk cId="587982544" sldId="271"/>
            <ac:picMk id="5" creationId="{CAE4129E-2C1E-D807-277D-87132F08A38B}"/>
          </ac:picMkLst>
        </pc:picChg>
      </pc:sldChg>
      <pc:sldChg chg="addSp delSp modSp mod">
        <pc:chgData name="Motisingh Pardesi" userId="bfb8a8c955a8c9e4" providerId="LiveId" clId="{2D872683-629C-4377-821A-D602BC3A9B41}" dt="2022-11-18T12:57:09.535" v="325" actId="2711"/>
        <pc:sldMkLst>
          <pc:docMk/>
          <pc:sldMk cId="1478389152" sldId="272"/>
        </pc:sldMkLst>
        <pc:spChg chg="mod">
          <ac:chgData name="Motisingh Pardesi" userId="bfb8a8c955a8c9e4" providerId="LiveId" clId="{2D872683-629C-4377-821A-D602BC3A9B41}" dt="2022-11-18T12:22:30.472" v="116" actId="2711"/>
          <ac:spMkLst>
            <pc:docMk/>
            <pc:sldMk cId="1478389152" sldId="272"/>
            <ac:spMk id="3" creationId="{9C4DB983-91BD-5D65-BFB1-8C7A8B28086E}"/>
          </ac:spMkLst>
        </pc:spChg>
        <pc:spChg chg="mod">
          <ac:chgData name="Motisingh Pardesi" userId="bfb8a8c955a8c9e4" providerId="LiveId" clId="{2D872683-629C-4377-821A-D602BC3A9B41}" dt="2022-11-18T12:57:09.535" v="325" actId="2711"/>
          <ac:spMkLst>
            <pc:docMk/>
            <pc:sldMk cId="1478389152" sldId="272"/>
            <ac:spMk id="9" creationId="{8BD2B5AF-F452-5363-3B5A-00B8F3527962}"/>
          </ac:spMkLst>
        </pc:spChg>
        <pc:picChg chg="add mod">
          <ac:chgData name="Motisingh Pardesi" userId="bfb8a8c955a8c9e4" providerId="LiveId" clId="{2D872683-629C-4377-821A-D602BC3A9B41}" dt="2022-11-18T12:24:50.692" v="157" actId="14100"/>
          <ac:picMkLst>
            <pc:docMk/>
            <pc:sldMk cId="1478389152" sldId="272"/>
            <ac:picMk id="4" creationId="{EC033716-108E-A9EA-0CB1-2D7D536416B6}"/>
          </ac:picMkLst>
        </pc:picChg>
        <pc:picChg chg="del">
          <ac:chgData name="Motisingh Pardesi" userId="bfb8a8c955a8c9e4" providerId="LiveId" clId="{2D872683-629C-4377-821A-D602BC3A9B41}" dt="2022-11-18T12:24:28.722" v="149" actId="478"/>
          <ac:picMkLst>
            <pc:docMk/>
            <pc:sldMk cId="1478389152" sldId="272"/>
            <ac:picMk id="6" creationId="{01A6516B-B664-39BA-C216-C6FADB5D8430}"/>
          </ac:picMkLst>
        </pc:picChg>
      </pc:sldChg>
      <pc:sldChg chg="delSp modSp mod">
        <pc:chgData name="Motisingh Pardesi" userId="bfb8a8c955a8c9e4" providerId="LiveId" clId="{2D872683-629C-4377-821A-D602BC3A9B41}" dt="2022-11-21T13:34:58.596" v="1002" actId="20577"/>
        <pc:sldMkLst>
          <pc:docMk/>
          <pc:sldMk cId="4222506906" sldId="273"/>
        </pc:sldMkLst>
        <pc:spChg chg="mod">
          <ac:chgData name="Motisingh Pardesi" userId="bfb8a8c955a8c9e4" providerId="LiveId" clId="{2D872683-629C-4377-821A-D602BC3A9B41}" dt="2022-11-18T12:22:57.162" v="121" actId="2711"/>
          <ac:spMkLst>
            <pc:docMk/>
            <pc:sldMk cId="4222506906" sldId="273"/>
            <ac:spMk id="3" creationId="{9C4DB983-91BD-5D65-BFB1-8C7A8B28086E}"/>
          </ac:spMkLst>
        </pc:spChg>
        <pc:spChg chg="mod">
          <ac:chgData name="Motisingh Pardesi" userId="bfb8a8c955a8c9e4" providerId="LiveId" clId="{2D872683-629C-4377-821A-D602BC3A9B41}" dt="2022-11-21T13:34:58.596" v="1002" actId="20577"/>
          <ac:spMkLst>
            <pc:docMk/>
            <pc:sldMk cId="4222506906" sldId="273"/>
            <ac:spMk id="9" creationId="{8BD2B5AF-F452-5363-3B5A-00B8F3527962}"/>
          </ac:spMkLst>
        </pc:spChg>
        <pc:picChg chg="del">
          <ac:chgData name="Motisingh Pardesi" userId="bfb8a8c955a8c9e4" providerId="LiveId" clId="{2D872683-629C-4377-821A-D602BC3A9B41}" dt="2022-11-18T12:22:51.582" v="120" actId="478"/>
          <ac:picMkLst>
            <pc:docMk/>
            <pc:sldMk cId="4222506906" sldId="273"/>
            <ac:picMk id="5" creationId="{BA343706-3044-F1BE-13DC-04205F8BE487}"/>
          </ac:picMkLst>
        </pc:picChg>
      </pc:sldChg>
      <pc:sldChg chg="del">
        <pc:chgData name="Motisingh Pardesi" userId="bfb8a8c955a8c9e4" providerId="LiveId" clId="{2D872683-629C-4377-821A-D602BC3A9B41}" dt="2022-11-18T12:23:08.422" v="123" actId="2696"/>
        <pc:sldMkLst>
          <pc:docMk/>
          <pc:sldMk cId="3560679122" sldId="274"/>
        </pc:sldMkLst>
      </pc:sldChg>
      <pc:sldChg chg="del">
        <pc:chgData name="Motisingh Pardesi" userId="bfb8a8c955a8c9e4" providerId="LiveId" clId="{2D872683-629C-4377-821A-D602BC3A9B41}" dt="2022-11-18T12:23:11.842" v="124" actId="2696"/>
        <pc:sldMkLst>
          <pc:docMk/>
          <pc:sldMk cId="3709397168" sldId="275"/>
        </pc:sldMkLst>
      </pc:sldChg>
      <pc:sldChg chg="addSp delSp modSp mod">
        <pc:chgData name="Motisingh Pardesi" userId="bfb8a8c955a8c9e4" providerId="LiveId" clId="{2D872683-629C-4377-821A-D602BC3A9B41}" dt="2022-11-18T12:52:18.400" v="293" actId="2711"/>
        <pc:sldMkLst>
          <pc:docMk/>
          <pc:sldMk cId="4287521392" sldId="276"/>
        </pc:sldMkLst>
        <pc:spChg chg="mod">
          <ac:chgData name="Motisingh Pardesi" userId="bfb8a8c955a8c9e4" providerId="LiveId" clId="{2D872683-629C-4377-821A-D602BC3A9B41}" dt="2022-11-18T12:52:18.400" v="293" actId="2711"/>
          <ac:spMkLst>
            <pc:docMk/>
            <pc:sldMk cId="4287521392" sldId="276"/>
            <ac:spMk id="3" creationId="{9C4DB983-91BD-5D65-BFB1-8C7A8B28086E}"/>
          </ac:spMkLst>
        </pc:spChg>
        <pc:picChg chg="add del">
          <ac:chgData name="Motisingh Pardesi" userId="bfb8a8c955a8c9e4" providerId="LiveId" clId="{2D872683-629C-4377-821A-D602BC3A9B41}" dt="2022-11-18T12:13:10.406" v="39" actId="478"/>
          <ac:picMkLst>
            <pc:docMk/>
            <pc:sldMk cId="4287521392" sldId="276"/>
            <ac:picMk id="5" creationId="{1C038381-4601-93BB-2A26-E8123655233E}"/>
          </ac:picMkLst>
        </pc:picChg>
      </pc:sldChg>
      <pc:sldChg chg="del">
        <pc:chgData name="Motisingh Pardesi" userId="bfb8a8c955a8c9e4" providerId="LiveId" clId="{2D872683-629C-4377-821A-D602BC3A9B41}" dt="2022-11-18T12:17:14.742" v="74" actId="2696"/>
        <pc:sldMkLst>
          <pc:docMk/>
          <pc:sldMk cId="517592237" sldId="277"/>
        </pc:sldMkLst>
      </pc:sldChg>
      <pc:sldChg chg="modSp mod">
        <pc:chgData name="Motisingh Pardesi" userId="bfb8a8c955a8c9e4" providerId="LiveId" clId="{2D872683-629C-4377-821A-D602BC3A9B41}" dt="2022-11-18T12:52:46.251" v="295" actId="1076"/>
        <pc:sldMkLst>
          <pc:docMk/>
          <pc:sldMk cId="3329265173" sldId="278"/>
        </pc:sldMkLst>
        <pc:spChg chg="mod">
          <ac:chgData name="Motisingh Pardesi" userId="bfb8a8c955a8c9e4" providerId="LiveId" clId="{2D872683-629C-4377-821A-D602BC3A9B41}" dt="2022-11-18T12:52:42.550" v="294" actId="2711"/>
          <ac:spMkLst>
            <pc:docMk/>
            <pc:sldMk cId="3329265173" sldId="278"/>
            <ac:spMk id="5" creationId="{11BB20AB-57C7-48B3-A9FB-98F3760E7FE8}"/>
          </ac:spMkLst>
        </pc:spChg>
        <pc:spChg chg="mod">
          <ac:chgData name="Motisingh Pardesi" userId="bfb8a8c955a8c9e4" providerId="LiveId" clId="{2D872683-629C-4377-821A-D602BC3A9B41}" dt="2022-11-18T12:52:46.251" v="295" actId="1076"/>
          <ac:spMkLst>
            <pc:docMk/>
            <pc:sldMk cId="3329265173" sldId="278"/>
            <ac:spMk id="6" creationId="{728CB241-AAF1-471B-9C05-379A74491310}"/>
          </ac:spMkLst>
        </pc:spChg>
      </pc:sldChg>
      <pc:sldChg chg="modSp mod">
        <pc:chgData name="Motisingh Pardesi" userId="bfb8a8c955a8c9e4" providerId="LiveId" clId="{2D872683-629C-4377-821A-D602BC3A9B41}" dt="2022-11-18T12:53:40.561" v="300" actId="2711"/>
        <pc:sldMkLst>
          <pc:docMk/>
          <pc:sldMk cId="61168761" sldId="280"/>
        </pc:sldMkLst>
        <pc:spChg chg="mod">
          <ac:chgData name="Motisingh Pardesi" userId="bfb8a8c955a8c9e4" providerId="LiveId" clId="{2D872683-629C-4377-821A-D602BC3A9B41}" dt="2022-11-18T12:17:52.834" v="79" actId="2711"/>
          <ac:spMkLst>
            <pc:docMk/>
            <pc:sldMk cId="61168761" sldId="280"/>
            <ac:spMk id="2" creationId="{3154DA25-30E5-419B-8863-84C6928A73C0}"/>
          </ac:spMkLst>
        </pc:spChg>
        <pc:spChg chg="mod">
          <ac:chgData name="Motisingh Pardesi" userId="bfb8a8c955a8c9e4" providerId="LiveId" clId="{2D872683-629C-4377-821A-D602BC3A9B41}" dt="2022-11-18T12:53:40.561" v="300" actId="2711"/>
          <ac:spMkLst>
            <pc:docMk/>
            <pc:sldMk cId="61168761" sldId="280"/>
            <ac:spMk id="3" creationId="{E8D8664D-CBE2-4E95-BF9F-53BA3EC6DC58}"/>
          </ac:spMkLst>
        </pc:spChg>
      </pc:sldChg>
      <pc:sldChg chg="modSp mod">
        <pc:chgData name="Motisingh Pardesi" userId="bfb8a8c955a8c9e4" providerId="LiveId" clId="{2D872683-629C-4377-821A-D602BC3A9B41}" dt="2022-11-18T12:54:19.804" v="305" actId="2711"/>
        <pc:sldMkLst>
          <pc:docMk/>
          <pc:sldMk cId="2587869235" sldId="281"/>
        </pc:sldMkLst>
        <pc:spChg chg="mod">
          <ac:chgData name="Motisingh Pardesi" userId="bfb8a8c955a8c9e4" providerId="LiveId" clId="{2D872683-629C-4377-821A-D602BC3A9B41}" dt="2022-11-18T12:18:37.834" v="86" actId="2711"/>
          <ac:spMkLst>
            <pc:docMk/>
            <pc:sldMk cId="2587869235" sldId="281"/>
            <ac:spMk id="2" creationId="{C4D9A61F-D488-471F-A847-216E2FD22022}"/>
          </ac:spMkLst>
        </pc:spChg>
        <pc:spChg chg="mod">
          <ac:chgData name="Motisingh Pardesi" userId="bfb8a8c955a8c9e4" providerId="LiveId" clId="{2D872683-629C-4377-821A-D602BC3A9B41}" dt="2022-11-18T12:54:19.804" v="305" actId="2711"/>
          <ac:spMkLst>
            <pc:docMk/>
            <pc:sldMk cId="2587869235" sldId="281"/>
            <ac:spMk id="3" creationId="{5CB16B6B-AD92-4A7F-9075-277B83D56F73}"/>
          </ac:spMkLst>
        </pc:spChg>
      </pc:sldChg>
      <pc:sldChg chg="addSp delSp modSp mod">
        <pc:chgData name="Motisingh Pardesi" userId="bfb8a8c955a8c9e4" providerId="LiveId" clId="{2D872683-629C-4377-821A-D602BC3A9B41}" dt="2022-11-18T12:55:37.070" v="314" actId="2711"/>
        <pc:sldMkLst>
          <pc:docMk/>
          <pc:sldMk cId="2659813318" sldId="283"/>
        </pc:sldMkLst>
        <pc:spChg chg="mod">
          <ac:chgData name="Motisingh Pardesi" userId="bfb8a8c955a8c9e4" providerId="LiveId" clId="{2D872683-629C-4377-821A-D602BC3A9B41}" dt="2022-11-18T12:55:37.070" v="314" actId="2711"/>
          <ac:spMkLst>
            <pc:docMk/>
            <pc:sldMk cId="2659813318" sldId="283"/>
            <ac:spMk id="2" creationId="{FE954F9E-3843-4CE7-97BB-E7E8D0243B54}"/>
          </ac:spMkLst>
        </pc:spChg>
        <pc:spChg chg="mod">
          <ac:chgData name="Motisingh Pardesi" userId="bfb8a8c955a8c9e4" providerId="LiveId" clId="{2D872683-629C-4377-821A-D602BC3A9B41}" dt="2022-11-18T12:55:29.680" v="313" actId="2711"/>
          <ac:spMkLst>
            <pc:docMk/>
            <pc:sldMk cId="2659813318" sldId="283"/>
            <ac:spMk id="5" creationId="{E800C9D9-A1A7-4668-BFAB-E9476F89F70C}"/>
          </ac:spMkLst>
        </pc:spChg>
        <pc:picChg chg="del">
          <ac:chgData name="Motisingh Pardesi" userId="bfb8a8c955a8c9e4" providerId="LiveId" clId="{2D872683-629C-4377-821A-D602BC3A9B41}" dt="2022-11-18T12:25:22.975" v="163" actId="478"/>
          <ac:picMkLst>
            <pc:docMk/>
            <pc:sldMk cId="2659813318" sldId="283"/>
            <ac:picMk id="3" creationId="{41CC48BD-BC55-45F9-8DD4-A071C6875F50}"/>
          </ac:picMkLst>
        </pc:picChg>
        <pc:picChg chg="add mod">
          <ac:chgData name="Motisingh Pardesi" userId="bfb8a8c955a8c9e4" providerId="LiveId" clId="{2D872683-629C-4377-821A-D602BC3A9B41}" dt="2022-11-18T12:25:42.764" v="170" actId="14100"/>
          <ac:picMkLst>
            <pc:docMk/>
            <pc:sldMk cId="2659813318" sldId="283"/>
            <ac:picMk id="7" creationId="{8734E483-06BC-52C0-B9F4-3898FAC38AEF}"/>
          </ac:picMkLst>
        </pc:picChg>
      </pc:sldChg>
      <pc:sldChg chg="addSp delSp modSp del mod">
        <pc:chgData name="Motisingh Pardesi" userId="bfb8a8c955a8c9e4" providerId="LiveId" clId="{2D872683-629C-4377-821A-D602BC3A9B41}" dt="2022-11-21T13:17:08.431" v="631" actId="2696"/>
        <pc:sldMkLst>
          <pc:docMk/>
          <pc:sldMk cId="4209495388" sldId="284"/>
        </pc:sldMkLst>
        <pc:spChg chg="mod">
          <ac:chgData name="Motisingh Pardesi" userId="bfb8a8c955a8c9e4" providerId="LiveId" clId="{2D872683-629C-4377-821A-D602BC3A9B41}" dt="2022-11-18T12:47:09.711" v="274" actId="2711"/>
          <ac:spMkLst>
            <pc:docMk/>
            <pc:sldMk cId="4209495388" sldId="284"/>
            <ac:spMk id="2" creationId="{17C8314B-3C6C-4E58-9603-5BCA6A8C373D}"/>
          </ac:spMkLst>
        </pc:spChg>
        <pc:spChg chg="mod">
          <ac:chgData name="Motisingh Pardesi" userId="bfb8a8c955a8c9e4" providerId="LiveId" clId="{2D872683-629C-4377-821A-D602BC3A9B41}" dt="2022-11-18T12:56:04.491" v="316" actId="2711"/>
          <ac:spMkLst>
            <pc:docMk/>
            <pc:sldMk cId="4209495388" sldId="284"/>
            <ac:spMk id="4" creationId="{24EC1F18-7946-4A4E-82EA-1C7B43315BE3}"/>
          </ac:spMkLst>
        </pc:spChg>
        <pc:picChg chg="del">
          <ac:chgData name="Motisingh Pardesi" userId="bfb8a8c955a8c9e4" providerId="LiveId" clId="{2D872683-629C-4377-821A-D602BC3A9B41}" dt="2022-11-18T12:25:01.413" v="158" actId="478"/>
          <ac:picMkLst>
            <pc:docMk/>
            <pc:sldMk cId="4209495388" sldId="284"/>
            <ac:picMk id="3" creationId="{2292A7E8-914D-49E9-A7BE-93090F8F13ED}"/>
          </ac:picMkLst>
        </pc:picChg>
        <pc:picChg chg="add mod">
          <ac:chgData name="Motisingh Pardesi" userId="bfb8a8c955a8c9e4" providerId="LiveId" clId="{2D872683-629C-4377-821A-D602BC3A9B41}" dt="2022-11-18T12:25:15.764" v="162" actId="1076"/>
          <ac:picMkLst>
            <pc:docMk/>
            <pc:sldMk cId="4209495388" sldId="284"/>
            <ac:picMk id="6" creationId="{0652E6CA-EF48-719E-40E1-8E5B138B3CCD}"/>
          </ac:picMkLst>
        </pc:picChg>
      </pc:sldChg>
      <pc:sldChg chg="addSp modSp mod">
        <pc:chgData name="Motisingh Pardesi" userId="bfb8a8c955a8c9e4" providerId="LiveId" clId="{2D872683-629C-4377-821A-D602BC3A9B41}" dt="2022-11-18T12:57:22.800" v="326" actId="2711"/>
        <pc:sldMkLst>
          <pc:docMk/>
          <pc:sldMk cId="1871730485" sldId="285"/>
        </pc:sldMkLst>
        <pc:spChg chg="mod">
          <ac:chgData name="Motisingh Pardesi" userId="bfb8a8c955a8c9e4" providerId="LiveId" clId="{2D872683-629C-4377-821A-D602BC3A9B41}" dt="2022-11-18T12:22:43.159" v="118" actId="2711"/>
          <ac:spMkLst>
            <pc:docMk/>
            <pc:sldMk cId="1871730485" sldId="285"/>
            <ac:spMk id="2" creationId="{3BF5039E-28D5-4A29-B478-34D010093F2F}"/>
          </ac:spMkLst>
        </pc:spChg>
        <pc:spChg chg="mod">
          <ac:chgData name="Motisingh Pardesi" userId="bfb8a8c955a8c9e4" providerId="LiveId" clId="{2D872683-629C-4377-821A-D602BC3A9B41}" dt="2022-11-18T12:57:22.800" v="326" actId="2711"/>
          <ac:spMkLst>
            <pc:docMk/>
            <pc:sldMk cId="1871730485" sldId="285"/>
            <ac:spMk id="5" creationId="{0847A83E-7723-47B4-8E1E-C750B0029C88}"/>
          </ac:spMkLst>
        </pc:spChg>
        <pc:picChg chg="mod">
          <ac:chgData name="Motisingh Pardesi" userId="bfb8a8c955a8c9e4" providerId="LiveId" clId="{2D872683-629C-4377-821A-D602BC3A9B41}" dt="2022-11-18T12:24:20.812" v="147" actId="14100"/>
          <ac:picMkLst>
            <pc:docMk/>
            <pc:sldMk cId="1871730485" sldId="285"/>
            <ac:picMk id="3" creationId="{FB355584-203C-4FC2-853A-FA1D724857DB}"/>
          </ac:picMkLst>
        </pc:picChg>
        <pc:picChg chg="add mod">
          <ac:chgData name="Motisingh Pardesi" userId="bfb8a8c955a8c9e4" providerId="LiveId" clId="{2D872683-629C-4377-821A-D602BC3A9B41}" dt="2022-11-18T12:24:22.702" v="148" actId="1076"/>
          <ac:picMkLst>
            <pc:docMk/>
            <pc:sldMk cId="1871730485" sldId="285"/>
            <ac:picMk id="6" creationId="{6C1827F3-9816-BD24-ED90-09EF948552A4}"/>
          </ac:picMkLst>
        </pc:picChg>
      </pc:sldChg>
      <pc:sldChg chg="addSp delSp modSp mod">
        <pc:chgData name="Motisingh Pardesi" userId="bfb8a8c955a8c9e4" providerId="LiveId" clId="{2D872683-629C-4377-821A-D602BC3A9B41}" dt="2022-11-18T12:23:37.013" v="130" actId="14100"/>
        <pc:sldMkLst>
          <pc:docMk/>
          <pc:sldMk cId="1129752196" sldId="286"/>
        </pc:sldMkLst>
        <pc:picChg chg="add mod">
          <ac:chgData name="Motisingh Pardesi" userId="bfb8a8c955a8c9e4" providerId="LiveId" clId="{2D872683-629C-4377-821A-D602BC3A9B41}" dt="2022-11-18T12:23:37.013" v="130" actId="14100"/>
          <ac:picMkLst>
            <pc:docMk/>
            <pc:sldMk cId="1129752196" sldId="286"/>
            <ac:picMk id="3" creationId="{ACFD19CE-5E1A-2EC8-4377-542774D208F5}"/>
          </ac:picMkLst>
        </pc:picChg>
        <pc:picChg chg="del">
          <ac:chgData name="Motisingh Pardesi" userId="bfb8a8c955a8c9e4" providerId="LiveId" clId="{2D872683-629C-4377-821A-D602BC3A9B41}" dt="2022-11-18T12:23:14.065" v="125" actId="478"/>
          <ac:picMkLst>
            <pc:docMk/>
            <pc:sldMk cId="1129752196" sldId="286"/>
            <ac:picMk id="5" creationId="{028D2900-1299-4708-B342-E95FE09AB2F7}"/>
          </ac:picMkLst>
        </pc:picChg>
      </pc:sldChg>
      <pc:sldChg chg="addSp delSp modSp new mod">
        <pc:chgData name="Motisingh Pardesi" userId="bfb8a8c955a8c9e4" providerId="LiveId" clId="{2D872683-629C-4377-821A-D602BC3A9B41}" dt="2022-11-18T12:54:03.640" v="303" actId="2711"/>
        <pc:sldMkLst>
          <pc:docMk/>
          <pc:sldMk cId="3624612260" sldId="287"/>
        </pc:sldMkLst>
        <pc:spChg chg="del">
          <ac:chgData name="Motisingh Pardesi" userId="bfb8a8c955a8c9e4" providerId="LiveId" clId="{2D872683-629C-4377-821A-D602BC3A9B41}" dt="2022-11-18T12:26:46.432" v="188" actId="478"/>
          <ac:spMkLst>
            <pc:docMk/>
            <pc:sldMk cId="3624612260" sldId="287"/>
            <ac:spMk id="2" creationId="{C4F94EF1-8F14-B093-74D4-6C8F6F909B63}"/>
          </ac:spMkLst>
        </pc:spChg>
        <pc:spChg chg="mod">
          <ac:chgData name="Motisingh Pardesi" userId="bfb8a8c955a8c9e4" providerId="LiveId" clId="{2D872683-629C-4377-821A-D602BC3A9B41}" dt="2022-11-18T12:54:03.640" v="303" actId="2711"/>
          <ac:spMkLst>
            <pc:docMk/>
            <pc:sldMk cId="3624612260" sldId="287"/>
            <ac:spMk id="3" creationId="{EFC68F97-4F7C-389D-9755-60AFD6674869}"/>
          </ac:spMkLst>
        </pc:spChg>
        <pc:picChg chg="add mod">
          <ac:chgData name="Motisingh Pardesi" userId="bfb8a8c955a8c9e4" providerId="LiveId" clId="{2D872683-629C-4377-821A-D602BC3A9B41}" dt="2022-11-18T12:27:00.082" v="194" actId="1076"/>
          <ac:picMkLst>
            <pc:docMk/>
            <pc:sldMk cId="3624612260" sldId="287"/>
            <ac:picMk id="5" creationId="{265FCF87-323E-37DC-7826-B812FDB54173}"/>
          </ac:picMkLst>
        </pc:picChg>
      </pc:sldChg>
      <pc:sldChg chg="modSp new del mod">
        <pc:chgData name="Motisingh Pardesi" userId="bfb8a8c955a8c9e4" providerId="LiveId" clId="{2D872683-629C-4377-821A-D602BC3A9B41}" dt="2022-11-21T13:35:03.208" v="1003" actId="2696"/>
        <pc:sldMkLst>
          <pc:docMk/>
          <pc:sldMk cId="4125615582" sldId="288"/>
        </pc:sldMkLst>
        <pc:spChg chg="mod">
          <ac:chgData name="Motisingh Pardesi" userId="bfb8a8c955a8c9e4" providerId="LiveId" clId="{2D872683-629C-4377-821A-D602BC3A9B41}" dt="2022-11-21T13:33:59.952" v="988" actId="207"/>
          <ac:spMkLst>
            <pc:docMk/>
            <pc:sldMk cId="4125615582" sldId="288"/>
            <ac:spMk id="3" creationId="{13D32534-6250-9A52-0DB8-C46F24FD0CAA}"/>
          </ac:spMkLst>
        </pc:spChg>
      </pc:sldChg>
      <pc:sldChg chg="new del">
        <pc:chgData name="Motisingh Pardesi" userId="bfb8a8c955a8c9e4" providerId="LiveId" clId="{2D872683-629C-4377-821A-D602BC3A9B41}" dt="2022-11-21T13:35:07.125" v="1004" actId="2696"/>
        <pc:sldMkLst>
          <pc:docMk/>
          <pc:sldMk cId="3094359570" sldId="28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17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10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3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4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6.95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03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2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9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0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3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3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82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00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59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84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5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8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5.0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6.52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55.3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71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8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7.9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9.43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24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97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1.12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0106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005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707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199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28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8557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848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97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4680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758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575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502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6196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395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10.xml"/><Relationship Id="rId26" Type="http://schemas.openxmlformats.org/officeDocument/2006/relationships/customXml" Target="../ink/ink15.xml"/><Relationship Id="rId39" Type="http://schemas.openxmlformats.org/officeDocument/2006/relationships/image" Target="../media/image23.png"/><Relationship Id="rId21" Type="http://schemas.openxmlformats.org/officeDocument/2006/relationships/customXml" Target="../ink/ink12.xml"/><Relationship Id="rId34" Type="http://schemas.openxmlformats.org/officeDocument/2006/relationships/customXml" Target="../ink/ink22.xml"/><Relationship Id="rId42" Type="http://schemas.openxmlformats.org/officeDocument/2006/relationships/image" Target="../media/image24.png"/><Relationship Id="rId7" Type="http://schemas.openxmlformats.org/officeDocument/2006/relationships/customXml" Target="../ink/ink3.xml"/><Relationship Id="rId2" Type="http://schemas.openxmlformats.org/officeDocument/2006/relationships/notesSlide" Target="../notesSlides/notesSlide8.xml"/><Relationship Id="rId16" Type="http://schemas.openxmlformats.org/officeDocument/2006/relationships/customXml" Target="../ink/ink8.xml"/><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5.png"/><Relationship Id="rId24" Type="http://schemas.openxmlformats.org/officeDocument/2006/relationships/customXml" Target="../ink/ink14.xml"/><Relationship Id="rId32" Type="http://schemas.openxmlformats.org/officeDocument/2006/relationships/customXml" Target="../ink/ink20.xml"/><Relationship Id="rId37" Type="http://schemas.openxmlformats.org/officeDocument/2006/relationships/customXml" Target="../ink/ink24.xml"/><Relationship Id="rId40" Type="http://schemas.openxmlformats.org/officeDocument/2006/relationships/customXml" Target="../ink/ink26.xml"/><Relationship Id="rId45" Type="http://schemas.openxmlformats.org/officeDocument/2006/relationships/customXml" Target="../ink/ink29.xml"/><Relationship Id="rId5" Type="http://schemas.openxmlformats.org/officeDocument/2006/relationships/image" Target="../media/image13.png"/><Relationship Id="rId15" Type="http://schemas.openxmlformats.org/officeDocument/2006/relationships/image" Target="../media/image17.png"/><Relationship Id="rId23" Type="http://schemas.openxmlformats.org/officeDocument/2006/relationships/customXml" Target="../ink/ink13.xml"/><Relationship Id="rId28" Type="http://schemas.openxmlformats.org/officeDocument/2006/relationships/customXml" Target="../ink/ink17.xml"/><Relationship Id="rId36" Type="http://schemas.openxmlformats.org/officeDocument/2006/relationships/image" Target="../media/image22.png"/><Relationship Id="rId10" Type="http://schemas.openxmlformats.org/officeDocument/2006/relationships/customXml" Target="../ink/ink5.xml"/><Relationship Id="rId19" Type="http://schemas.openxmlformats.org/officeDocument/2006/relationships/image" Target="../media/image18.png"/><Relationship Id="rId31" Type="http://schemas.openxmlformats.org/officeDocument/2006/relationships/customXml" Target="../ink/ink19.xml"/><Relationship Id="rId44" Type="http://schemas.openxmlformats.org/officeDocument/2006/relationships/image" Target="../media/image25.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9.png"/><Relationship Id="rId27" Type="http://schemas.openxmlformats.org/officeDocument/2006/relationships/customXml" Target="../ink/ink16.xml"/><Relationship Id="rId30" Type="http://schemas.openxmlformats.org/officeDocument/2006/relationships/customXml" Target="../ink/ink18.xml"/><Relationship Id="rId35" Type="http://schemas.openxmlformats.org/officeDocument/2006/relationships/customXml" Target="../ink/ink23.xml"/><Relationship Id="rId43" Type="http://schemas.openxmlformats.org/officeDocument/2006/relationships/customXml" Target="../ink/ink28.xml"/><Relationship Id="rId8" Type="http://schemas.openxmlformats.org/officeDocument/2006/relationships/image" Target="../media/image14.png"/><Relationship Id="rId3" Type="http://schemas.openxmlformats.org/officeDocument/2006/relationships/customXml" Target="../ink/ink1.xml"/><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image" Target="../media/image20.png"/><Relationship Id="rId33" Type="http://schemas.openxmlformats.org/officeDocument/2006/relationships/customXml" Target="../ink/ink21.xml"/><Relationship Id="rId38" Type="http://schemas.openxmlformats.org/officeDocument/2006/relationships/customXml" Target="../ink/ink25.xml"/><Relationship Id="rId46" Type="http://schemas.openxmlformats.org/officeDocument/2006/relationships/image" Target="../media/image26.png"/><Relationship Id="rId20" Type="http://schemas.openxmlformats.org/officeDocument/2006/relationships/customXml" Target="../ink/ink11.xml"/><Relationship Id="rId41" Type="http://schemas.openxmlformats.org/officeDocument/2006/relationships/customXml" Target="../ink/ink2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5313" y="52251"/>
            <a:ext cx="9019903" cy="5153298"/>
          </a:xfrm>
          <a:prstGeom prst="rect">
            <a:avLst/>
          </a:prstGeom>
          <a:noFill/>
          <a:ln>
            <a:noFill/>
          </a:ln>
        </p:spPr>
        <p:txBody>
          <a:bodyPr spcFirstLastPara="1" wrap="square" lIns="91425" tIns="91425" rIns="91425" bIns="91425" anchor="b" anchorCtr="0">
            <a:noAutofit/>
          </a:bodyPr>
          <a:lstStyle/>
          <a:p>
            <a:pPr algn="l"/>
            <a:r>
              <a:rPr lang="en-US" sz="4800" dirty="0">
                <a:solidFill>
                  <a:srgbClr val="212121"/>
                </a:solidFill>
                <a:latin typeface="Roboto" panose="020B0604020202020204" pitchFamily="2" charset="0"/>
                <a:ea typeface="Montserrat"/>
                <a:cs typeface="Montserrat"/>
                <a:sym typeface="Montserrat"/>
              </a:rPr>
              <a:t>       </a:t>
            </a:r>
            <a:r>
              <a:rPr lang="en-US" sz="5400" b="1" dirty="0">
                <a:solidFill>
                  <a:schemeClr val="accent3">
                    <a:lumMod val="50000"/>
                  </a:schemeClr>
                </a:solidFill>
                <a:latin typeface="Arial Rounded MT Bold" panose="020F0704030504030204" pitchFamily="34" charset="0"/>
                <a:ea typeface="Montserrat"/>
                <a:cs typeface="Montserrat"/>
                <a:sym typeface="Montserrat"/>
              </a:rPr>
              <a:t>Hotel Booking Analysis                              </a:t>
            </a:r>
            <a:endParaRPr sz="4800" b="1" dirty="0">
              <a:solidFill>
                <a:schemeClr val="accent3">
                  <a:lumMod val="50000"/>
                </a:schemeClr>
              </a:solidFill>
              <a:latin typeface="Arial Rounded MT Bold" panose="020F0704030504030204" pitchFamily="34" charset="0"/>
              <a:ea typeface="Montserrat"/>
              <a:cs typeface="Montserrat"/>
              <a:sym typeface="Montserrat"/>
            </a:endParaRPr>
          </a:p>
          <a:p>
            <a:br>
              <a:rPr lang="en-GB" sz="3600" b="1" dirty="0">
                <a:solidFill>
                  <a:srgbClr val="CC0000"/>
                </a:solidFill>
                <a:latin typeface="Arial Rounded MT Bold" panose="020F0704030504030204" pitchFamily="34" charset="0"/>
                <a:ea typeface="Montserrat"/>
                <a:cs typeface="Montserrat"/>
                <a:sym typeface="Montserrat"/>
              </a:rPr>
            </a:br>
            <a:r>
              <a:rPr lang="en-GB" sz="3600" b="1" dirty="0">
                <a:solidFill>
                  <a:srgbClr val="CC0000"/>
                </a:solidFill>
                <a:latin typeface="Arial Rounded MT Bold" panose="020F0704030504030204" pitchFamily="34" charset="0"/>
                <a:ea typeface="Montserrat"/>
                <a:cs typeface="Montserrat"/>
                <a:sym typeface="Montserrat"/>
              </a:rPr>
              <a:t>Capstone Project</a:t>
            </a:r>
            <a:r>
              <a:rPr lang="en-US" sz="3600" b="1" dirty="0">
                <a:solidFill>
                  <a:schemeClr val="lt1"/>
                </a:solidFill>
                <a:latin typeface="Arial Rounded MT Bold" panose="020F0704030504030204" pitchFamily="34" charset="0"/>
                <a:ea typeface="Montserrat"/>
                <a:cs typeface="Montserrat"/>
                <a:sym typeface="Montserrat"/>
              </a:rPr>
              <a:t> </a:t>
            </a:r>
            <a:br>
              <a:rPr lang="en-US" sz="3600" b="1" dirty="0">
                <a:solidFill>
                  <a:schemeClr val="lt1"/>
                </a:solidFill>
                <a:latin typeface="Arial Rounded MT Bold" panose="020F0704030504030204" pitchFamily="34" charset="0"/>
                <a:ea typeface="Montserrat"/>
                <a:cs typeface="Montserrat"/>
                <a:sym typeface="Montserrat"/>
              </a:rPr>
            </a:br>
            <a:endParaRPr lang="en-IN" sz="3600" b="1" dirty="0">
              <a:solidFill>
                <a:schemeClr val="lt1"/>
              </a:solidFill>
              <a:latin typeface="Arial Rounded MT Bold" panose="020F0704030504030204" pitchFamily="34" charset="0"/>
              <a:ea typeface="Montserrat"/>
              <a:cs typeface="Montserrat"/>
              <a:sym typeface="Montserrat"/>
            </a:endParaRPr>
          </a:p>
          <a:p>
            <a:pPr marL="0" lvl="0" indent="0" algn="ctr" rtl="0">
              <a:spcBef>
                <a:spcPts val="0"/>
              </a:spcBef>
              <a:spcAft>
                <a:spcPts val="0"/>
              </a:spcAft>
              <a:buSzPts val="5200"/>
              <a:buNone/>
            </a:pPr>
            <a:r>
              <a:rPr lang="en-IN" sz="2000" dirty="0">
                <a:solidFill>
                  <a:schemeClr val="bg2">
                    <a:lumMod val="10000"/>
                  </a:schemeClr>
                </a:solidFill>
                <a:latin typeface="Arial Rounded MT Bold" panose="020F0704030504030204" pitchFamily="34" charset="0"/>
                <a:ea typeface="Montserrat"/>
                <a:cs typeface="Montserrat"/>
                <a:sym typeface="Montserrat"/>
              </a:rPr>
              <a:t>By</a:t>
            </a:r>
            <a:r>
              <a:rPr lang="en-IN" sz="1600" dirty="0">
                <a:solidFill>
                  <a:schemeClr val="bg2">
                    <a:lumMod val="10000"/>
                  </a:schemeClr>
                </a:solidFill>
                <a:latin typeface="Arial Rounded MT Bold" panose="020F0704030504030204" pitchFamily="34" charset="0"/>
                <a:ea typeface="Montserrat"/>
                <a:cs typeface="Montserrat"/>
                <a:sym typeface="Montserrat"/>
              </a:rPr>
              <a:t> </a:t>
            </a:r>
            <a:r>
              <a:rPr lang="en-IN" sz="1600" b="1" dirty="0">
                <a:solidFill>
                  <a:schemeClr val="lt1"/>
                </a:solidFill>
                <a:latin typeface="Arial Rounded MT Bold" panose="020F0704030504030204" pitchFamily="34" charset="0"/>
                <a:ea typeface="Montserrat"/>
                <a:cs typeface="Montserrat"/>
                <a:sym typeface="Montserrat"/>
              </a:rPr>
              <a:t>:</a:t>
            </a:r>
            <a:br>
              <a:rPr lang="en-IN" sz="1600" b="1" dirty="0">
                <a:solidFill>
                  <a:schemeClr val="lt1"/>
                </a:solidFill>
                <a:latin typeface="Arial Rounded MT Bold" panose="020F0704030504030204" pitchFamily="34" charset="0"/>
                <a:ea typeface="Montserrat"/>
                <a:cs typeface="Montserrat"/>
                <a:sym typeface="Montserrat"/>
              </a:rPr>
            </a:br>
            <a:r>
              <a:rPr lang="en-IN" sz="1600" b="1" dirty="0">
                <a:solidFill>
                  <a:schemeClr val="lt1"/>
                </a:solidFill>
                <a:latin typeface="Arial Rounded MT Bold" panose="020F0704030504030204" pitchFamily="34" charset="0"/>
                <a:ea typeface="Montserrat"/>
                <a:cs typeface="Montserrat"/>
                <a:sym typeface="Montserrat"/>
              </a:rPr>
              <a:t>Shubham  </a:t>
            </a:r>
            <a:r>
              <a:rPr lang="en-IN" sz="1600" b="1" dirty="0" err="1">
                <a:solidFill>
                  <a:schemeClr val="lt1"/>
                </a:solidFill>
                <a:latin typeface="Arial Rounded MT Bold" panose="020F0704030504030204" pitchFamily="34" charset="0"/>
                <a:ea typeface="Montserrat"/>
                <a:cs typeface="Montserrat"/>
                <a:sym typeface="Montserrat"/>
              </a:rPr>
              <a:t>Papadkar</a:t>
            </a:r>
            <a:br>
              <a:rPr lang="en-IN" sz="1600" b="1" dirty="0">
                <a:solidFill>
                  <a:schemeClr val="lt1"/>
                </a:solidFill>
                <a:latin typeface="Arial Rounded MT Bold" panose="020F0704030504030204" pitchFamily="34" charset="0"/>
                <a:ea typeface="Montserrat"/>
                <a:cs typeface="Montserrat"/>
                <a:sym typeface="Montserrat"/>
              </a:rPr>
            </a:br>
            <a:r>
              <a:rPr lang="en-IN" sz="1600" b="1" dirty="0">
                <a:solidFill>
                  <a:schemeClr val="lt1"/>
                </a:solidFill>
                <a:latin typeface="Arial Rounded MT Bold" panose="020F0704030504030204" pitchFamily="34" charset="0"/>
                <a:ea typeface="Montserrat"/>
                <a:cs typeface="Montserrat"/>
                <a:sym typeface="Montserrat"/>
              </a:rPr>
              <a:t>Shruti Jain</a:t>
            </a:r>
            <a:br>
              <a:rPr lang="en-IN" sz="1600" b="1" dirty="0">
                <a:solidFill>
                  <a:schemeClr val="lt1"/>
                </a:solidFill>
                <a:latin typeface="Arial Rounded MT Bold" panose="020F0704030504030204" pitchFamily="34" charset="0"/>
                <a:ea typeface="Montserrat"/>
                <a:cs typeface="Montserrat"/>
                <a:sym typeface="Montserrat"/>
              </a:rPr>
            </a:br>
            <a:r>
              <a:rPr lang="en-IN" sz="1600" b="1" dirty="0">
                <a:solidFill>
                  <a:schemeClr val="lt1"/>
                </a:solidFill>
                <a:latin typeface="Arial Rounded MT Bold" panose="020F0704030504030204" pitchFamily="34" charset="0"/>
                <a:ea typeface="Montserrat"/>
                <a:cs typeface="Montserrat"/>
                <a:sym typeface="Montserrat"/>
              </a:rPr>
              <a:t>Renuka Yadav</a:t>
            </a:r>
            <a:br>
              <a:rPr lang="en-IN" sz="1600" b="1" dirty="0">
                <a:solidFill>
                  <a:schemeClr val="lt1"/>
                </a:solidFill>
                <a:latin typeface="Arial Rounded MT Bold" panose="020F0704030504030204" pitchFamily="34" charset="0"/>
                <a:ea typeface="Montserrat"/>
                <a:cs typeface="Montserrat"/>
                <a:sym typeface="Montserrat"/>
              </a:rPr>
            </a:br>
            <a:r>
              <a:rPr lang="en-IN" sz="1600" b="1" dirty="0">
                <a:solidFill>
                  <a:schemeClr val="lt1"/>
                </a:solidFill>
                <a:latin typeface="Arial Rounded MT Bold" panose="020F0704030504030204" pitchFamily="34" charset="0"/>
                <a:ea typeface="Montserrat"/>
                <a:cs typeface="Montserrat"/>
                <a:sym typeface="Montserrat"/>
              </a:rPr>
              <a:t> </a:t>
            </a:r>
            <a:r>
              <a:rPr lang="en-IN" sz="1600" b="1" dirty="0" err="1">
                <a:solidFill>
                  <a:schemeClr val="lt1"/>
                </a:solidFill>
                <a:latin typeface="Arial Rounded MT Bold" panose="020F0704030504030204" pitchFamily="34" charset="0"/>
                <a:ea typeface="Montserrat"/>
                <a:cs typeface="Montserrat"/>
                <a:sym typeface="Montserrat"/>
              </a:rPr>
              <a:t>Anuja</a:t>
            </a:r>
            <a:r>
              <a:rPr lang="en-IN" sz="1600" b="1" dirty="0">
                <a:solidFill>
                  <a:schemeClr val="lt1"/>
                </a:solidFill>
                <a:latin typeface="Arial Rounded MT Bold" panose="020F0704030504030204" pitchFamily="34" charset="0"/>
                <a:ea typeface="Montserrat"/>
                <a:cs typeface="Montserrat"/>
                <a:sym typeface="Montserrat"/>
              </a:rPr>
              <a:t>   </a:t>
            </a:r>
            <a:r>
              <a:rPr lang="en-IN" sz="1600" b="1" dirty="0" err="1">
                <a:solidFill>
                  <a:schemeClr val="lt1"/>
                </a:solidFill>
                <a:latin typeface="Arial Rounded MT Bold" panose="020F0704030504030204" pitchFamily="34" charset="0"/>
                <a:ea typeface="Montserrat"/>
                <a:cs typeface="Montserrat"/>
                <a:sym typeface="Montserrat"/>
              </a:rPr>
              <a:t>shende</a:t>
            </a:r>
            <a:r>
              <a:rPr lang="en-IN" sz="1600" b="1" dirty="0">
                <a:solidFill>
                  <a:schemeClr val="lt1"/>
                </a:solidFill>
                <a:latin typeface="Arial Rounded MT Bold" panose="020F0704030504030204" pitchFamily="34" charset="0"/>
                <a:ea typeface="Montserrat"/>
                <a:cs typeface="Montserrat"/>
                <a:sym typeface="Montserrat"/>
              </a:rPr>
              <a:t> </a:t>
            </a:r>
            <a:br>
              <a:rPr lang="en-IN" sz="1600" b="1" dirty="0">
                <a:solidFill>
                  <a:schemeClr val="lt1"/>
                </a:solidFill>
                <a:latin typeface="Arial Rounded MT Bold" panose="020F0704030504030204" pitchFamily="34" charset="0"/>
                <a:ea typeface="Montserrat"/>
                <a:cs typeface="Montserrat"/>
                <a:sym typeface="Montserrat"/>
              </a:rPr>
            </a:br>
            <a:r>
              <a:rPr lang="en-IN" sz="1600" b="1" dirty="0">
                <a:solidFill>
                  <a:schemeClr val="lt1"/>
                </a:solidFill>
                <a:latin typeface="Arial Rounded MT Bold" panose="020F0704030504030204" pitchFamily="34" charset="0"/>
                <a:ea typeface="Montserrat"/>
                <a:cs typeface="Montserrat"/>
                <a:sym typeface="Montserrat"/>
              </a:rPr>
              <a:t>Suraj Singh</a:t>
            </a:r>
            <a:br>
              <a:rPr lang="en-IN" sz="1600" b="1" dirty="0">
                <a:solidFill>
                  <a:schemeClr val="lt1"/>
                </a:solidFill>
                <a:latin typeface="Arial Rounded MT Bold" panose="020F0704030504030204" pitchFamily="34" charset="0"/>
                <a:ea typeface="Montserrat"/>
                <a:cs typeface="Montserrat"/>
                <a:sym typeface="Montserrat"/>
              </a:rPr>
            </a:br>
            <a:endParaRPr lang="en-IN" sz="1600" b="1" dirty="0">
              <a:solidFill>
                <a:schemeClr val="lt1"/>
              </a:solidFill>
              <a:latin typeface="Arial Rounded MT Bold" panose="020F0704030504030204" pitchFamily="34" charset="0"/>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76200" y="811822"/>
            <a:ext cx="9067800" cy="3970318"/>
          </a:xfrm>
          <a:prstGeom prst="rect">
            <a:avLst/>
          </a:prstGeom>
          <a:noFill/>
        </p:spPr>
        <p:txBody>
          <a:bodyPr wrap="square">
            <a:spAutoFit/>
          </a:bodyPr>
          <a:lstStyle/>
          <a:p>
            <a:pPr marL="285750" indent="-285750">
              <a:buFont typeface="Wingdings" panose="05000000000000000000" pitchFamily="2" charset="2"/>
              <a:buChar char="v"/>
            </a:pPr>
            <a:r>
              <a:rPr lang="en-US" b="1" dirty="0">
                <a:solidFill>
                  <a:schemeClr val="tx2">
                    <a:lumMod val="25000"/>
                  </a:schemeClr>
                </a:solidFill>
                <a:latin typeface="Arial Rounded MT Bold" panose="020F0704030504030204" pitchFamily="34" charset="0"/>
              </a:rPr>
              <a:t>Data preprocessing is a process of preparing the raw data and making it suitable for a analysis. It increases the accuracy and efficiency of data.</a:t>
            </a:r>
          </a:p>
          <a:p>
            <a:pPr marL="285750" indent="-285750">
              <a:buFont typeface="Wingdings" panose="05000000000000000000" pitchFamily="2" charset="2"/>
              <a:buChar char="v"/>
            </a:pPr>
            <a:endParaRPr lang="en-US" b="1" dirty="0">
              <a:solidFill>
                <a:schemeClr val="tx2">
                  <a:lumMod val="25000"/>
                </a:schemeClr>
              </a:solidFill>
              <a:latin typeface="Arial Rounded MT Bold" panose="020F0704030504030204" pitchFamily="34" charset="0"/>
            </a:endParaRPr>
          </a:p>
          <a:p>
            <a:pPr marL="285750" indent="-285750">
              <a:buFont typeface="Wingdings" panose="05000000000000000000" pitchFamily="2" charset="2"/>
              <a:buChar char="v"/>
            </a:pPr>
            <a:r>
              <a:rPr lang="en-US" b="1" dirty="0">
                <a:solidFill>
                  <a:schemeClr val="tx2">
                    <a:lumMod val="25000"/>
                  </a:schemeClr>
                </a:solidFill>
                <a:latin typeface="Arial Rounded MT Bold" panose="020F0704030504030204" pitchFamily="34" charset="0"/>
              </a:rPr>
              <a:t>We are doing Data Preprocessing by following way:</a:t>
            </a:r>
          </a:p>
          <a:p>
            <a:pPr marL="285750" indent="-285750">
              <a:buFont typeface="Wingdings" panose="05000000000000000000" pitchFamily="2" charset="2"/>
              <a:buChar char="v"/>
            </a:pPr>
            <a:endParaRPr lang="en-US" b="1" dirty="0">
              <a:solidFill>
                <a:schemeClr val="tx2">
                  <a:lumMod val="25000"/>
                </a:schemeClr>
              </a:solidFill>
              <a:latin typeface="Arial Rounded MT Bold" panose="020F0704030504030204" pitchFamily="34" charset="0"/>
            </a:endParaRPr>
          </a:p>
          <a:p>
            <a:pPr marL="285750" indent="-285750">
              <a:buFont typeface="Wingdings" panose="05000000000000000000" pitchFamily="2" charset="2"/>
              <a:buChar char="Ø"/>
            </a:pPr>
            <a:r>
              <a:rPr lang="en-US" b="1" dirty="0">
                <a:latin typeface="Bahnschrift Light" panose="020B0502040204020203" pitchFamily="34" charset="0"/>
              </a:rPr>
              <a:t>Step 1 : Importing Libraries and Dataset</a:t>
            </a:r>
          </a:p>
          <a:p>
            <a:pPr marL="285750" indent="-285750">
              <a:buFont typeface="Wingdings" panose="05000000000000000000" pitchFamily="2" charset="2"/>
              <a:buChar char="Ø"/>
            </a:pPr>
            <a:endParaRPr lang="en-US" b="1" dirty="0">
              <a:latin typeface="Bahnschrift Light" panose="020B0502040204020203" pitchFamily="34" charset="0"/>
            </a:endParaRPr>
          </a:p>
          <a:p>
            <a:r>
              <a:rPr lang="en-US" b="1" i="0" dirty="0">
                <a:solidFill>
                  <a:srgbClr val="333333"/>
                </a:solidFill>
                <a:effectLst/>
                <a:latin typeface="Bahnschrift Light" panose="020B0502040204020203" pitchFamily="34" charset="0"/>
              </a:rPr>
              <a:t> </a:t>
            </a:r>
            <a:r>
              <a:rPr lang="en-US" dirty="0">
                <a:solidFill>
                  <a:srgbClr val="333333"/>
                </a:solidFill>
                <a:latin typeface="Bahnschrift Light" panose="020B0502040204020203" pitchFamily="34" charset="0"/>
              </a:rPr>
              <a:t>T</a:t>
            </a:r>
            <a:r>
              <a:rPr lang="en-US" b="0" i="0" dirty="0">
                <a:solidFill>
                  <a:srgbClr val="333333"/>
                </a:solidFill>
                <a:effectLst/>
                <a:latin typeface="Bahnschrift Light" panose="020B0502040204020203" pitchFamily="34" charset="0"/>
              </a:rPr>
              <a:t>o perform data preprocessing using Python, we need to import some predefined Python libraries. Such  as  </a:t>
            </a:r>
            <a:r>
              <a:rPr lang="en-US" b="0" i="0" dirty="0" err="1">
                <a:solidFill>
                  <a:srgbClr val="333333"/>
                </a:solidFill>
                <a:effectLst/>
                <a:latin typeface="Bahnschrift Light" panose="020B0502040204020203" pitchFamily="34" charset="0"/>
              </a:rPr>
              <a:t>Numpy</a:t>
            </a:r>
            <a:r>
              <a:rPr lang="en-US" b="0" i="0" dirty="0">
                <a:solidFill>
                  <a:srgbClr val="333333"/>
                </a:solidFill>
                <a:effectLst/>
                <a:latin typeface="Bahnschrift Light" panose="020B0502040204020203" pitchFamily="34" charset="0"/>
              </a:rPr>
              <a:t> , Pandas , matplotlib, seaborn and etc. These  </a:t>
            </a:r>
            <a:r>
              <a:rPr lang="en-US" dirty="0">
                <a:solidFill>
                  <a:srgbClr val="333333"/>
                </a:solidFill>
                <a:latin typeface="Bahnschrift Light" panose="020B0502040204020203" pitchFamily="34" charset="0"/>
              </a:rPr>
              <a:t>l</a:t>
            </a:r>
            <a:r>
              <a:rPr lang="en-US" b="0" i="0" dirty="0">
                <a:solidFill>
                  <a:srgbClr val="333333"/>
                </a:solidFill>
                <a:effectLst/>
                <a:latin typeface="Bahnschrift Light" panose="020B0502040204020203" pitchFamily="34" charset="0"/>
              </a:rPr>
              <a:t>ibraries are used to perform some specific jobs.  we need to import the datasets which we have collected for our project.  </a:t>
            </a:r>
          </a:p>
          <a:p>
            <a:r>
              <a:rPr lang="en-US" b="0" i="0" dirty="0">
                <a:solidFill>
                  <a:srgbClr val="333333"/>
                </a:solidFill>
                <a:effectLst/>
                <a:latin typeface="Bahnschrift Light" panose="020B0502040204020203" pitchFamily="34" charset="0"/>
              </a:rPr>
              <a:t>                      </a:t>
            </a:r>
            <a:r>
              <a:rPr lang="en-US" dirty="0">
                <a:solidFill>
                  <a:srgbClr val="333333"/>
                </a:solidFill>
                <a:latin typeface="Bahnschrift Light" panose="020B0502040204020203" pitchFamily="34" charset="0"/>
              </a:rPr>
              <a:t>   </a:t>
            </a:r>
            <a:endParaRPr lang="en-US" b="1" i="0" dirty="0">
              <a:solidFill>
                <a:srgbClr val="333333"/>
              </a:solidFill>
              <a:effectLst/>
              <a:latin typeface="Bahnschrift Light" panose="020B0502040204020203" pitchFamily="34" charset="0"/>
            </a:endParaRPr>
          </a:p>
          <a:p>
            <a:pPr marL="285750" indent="-285750">
              <a:buFont typeface="Wingdings" panose="05000000000000000000" pitchFamily="2" charset="2"/>
              <a:buChar char="Ø"/>
            </a:pPr>
            <a:r>
              <a:rPr lang="en-US" b="1" dirty="0">
                <a:latin typeface="Bahnschrift Light" panose="020B0502040204020203" pitchFamily="34" charset="0"/>
              </a:rPr>
              <a:t>Step2 : Handling Null value</a:t>
            </a:r>
          </a:p>
          <a:p>
            <a:pPr marL="285750" indent="-285750">
              <a:buFont typeface="Wingdings" panose="05000000000000000000" pitchFamily="2" charset="2"/>
              <a:buChar char="Ø"/>
            </a:pPr>
            <a:endParaRPr lang="en-US" b="1" dirty="0">
              <a:latin typeface="Bahnschrift Light" panose="020B0502040204020203" pitchFamily="34" charset="0"/>
            </a:endParaRPr>
          </a:p>
          <a:p>
            <a:pPr marL="285750" indent="-285750">
              <a:buFont typeface="Arial" panose="020B0604020202020204" pitchFamily="34" charset="0"/>
              <a:buChar char="•"/>
            </a:pPr>
            <a:r>
              <a:rPr lang="en-US" dirty="0">
                <a:latin typeface="Bahnschrift Light" panose="020B0502040204020203" pitchFamily="34" charset="0"/>
              </a:rPr>
              <a:t>Finding Missing value in dataset.</a:t>
            </a:r>
          </a:p>
          <a:p>
            <a:pPr marL="285750" indent="-285750">
              <a:buFont typeface="Arial" panose="020B0604020202020204" pitchFamily="34" charset="0"/>
              <a:buChar char="•"/>
            </a:pPr>
            <a:r>
              <a:rPr lang="en-US" dirty="0">
                <a:latin typeface="Bahnschrift Light" panose="020B0502040204020203" pitchFamily="34" charset="0"/>
              </a:rPr>
              <a:t>Finding Duplicated value in dataset.</a:t>
            </a:r>
          </a:p>
          <a:p>
            <a:pPr marL="285750" indent="-285750">
              <a:buFont typeface="Arial" panose="020B0604020202020204" pitchFamily="34" charset="0"/>
              <a:buChar char="•"/>
            </a:pPr>
            <a:r>
              <a:rPr lang="en-US" dirty="0">
                <a:latin typeface="Bahnschrift Light" panose="020B0502040204020203" pitchFamily="34" charset="0"/>
              </a:rPr>
              <a:t>Removing Highly observations with Null values.</a:t>
            </a:r>
          </a:p>
          <a:p>
            <a:pPr marL="285750" indent="-285750">
              <a:buFont typeface="Arial" panose="020B0604020202020204" pitchFamily="34" charset="0"/>
              <a:buChar char="•"/>
            </a:pPr>
            <a:r>
              <a:rPr lang="en-US" dirty="0">
                <a:latin typeface="Bahnschrift Light" panose="020B0502040204020203" pitchFamily="34" charset="0"/>
              </a:rPr>
              <a:t>Correct data type(INT,FLOAT,DATE).</a:t>
            </a:r>
          </a:p>
          <a:p>
            <a:pPr marL="285750" indent="-285750">
              <a:buFont typeface="Arial" panose="020B0604020202020204" pitchFamily="34" charset="0"/>
              <a:buChar char="•"/>
            </a:pPr>
            <a:r>
              <a:rPr lang="en-US" dirty="0">
                <a:latin typeface="Bahnschrift Light" panose="020B0502040204020203" pitchFamily="34" charset="0"/>
              </a:rPr>
              <a:t> Extracting unique values.</a:t>
            </a:r>
            <a:endParaRPr lang="en-IN" dirty="0">
              <a:latin typeface="Bahnschrift Light" panose="020B0502040204020203" pitchFamily="34" charset="0"/>
            </a:endParaRPr>
          </a:p>
        </p:txBody>
      </p:sp>
      <p:sp>
        <p:nvSpPr>
          <p:cNvPr id="4" name="TextBox 3">
            <a:extLst>
              <a:ext uri="{FF2B5EF4-FFF2-40B4-BE49-F238E27FC236}">
                <a16:creationId xmlns:a16="http://schemas.microsoft.com/office/drawing/2014/main" id="{87002639-FD9C-53D8-343B-045E4F4B6E72}"/>
              </a:ext>
            </a:extLst>
          </p:cNvPr>
          <p:cNvSpPr txBox="1"/>
          <p:nvPr/>
        </p:nvSpPr>
        <p:spPr>
          <a:xfrm>
            <a:off x="982719" y="106198"/>
            <a:ext cx="7178562"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CC0000"/>
                </a:solidFill>
                <a:effectLst/>
                <a:uLnTx/>
                <a:uFillTx/>
                <a:latin typeface="Arial Rounded MT Bold" panose="020F0704030504030204" pitchFamily="34" charset="0"/>
                <a:sym typeface="Arial"/>
              </a:rPr>
              <a:t>Data Preprocessing and Exploration</a:t>
            </a:r>
            <a:endParaRPr lang="en-IN" sz="2800" dirty="0">
              <a:latin typeface="Arial Rounded MT Bold" panose="020F0704030504030204" pitchFamily="34" charset="0"/>
            </a:endParaRPr>
          </a:p>
        </p:txBody>
      </p:sp>
      <p:grpSp>
        <p:nvGrpSpPr>
          <p:cNvPr id="12" name="Group 11">
            <a:extLst>
              <a:ext uri="{FF2B5EF4-FFF2-40B4-BE49-F238E27FC236}">
                <a16:creationId xmlns:a16="http://schemas.microsoft.com/office/drawing/2014/main" id="{F102E2B2-E7D4-4FFC-8961-CE15AF7BE6B6}"/>
              </a:ext>
            </a:extLst>
          </p:cNvPr>
          <p:cNvGrpSpPr/>
          <p:nvPr/>
        </p:nvGrpSpPr>
        <p:grpSpPr>
          <a:xfrm>
            <a:off x="711812" y="754359"/>
            <a:ext cx="360" cy="360"/>
            <a:chOff x="711812" y="754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0" name="Ink 9">
                  <a:extLst>
                    <a:ext uri="{FF2B5EF4-FFF2-40B4-BE49-F238E27FC236}">
                      <a16:creationId xmlns:a16="http://schemas.microsoft.com/office/drawing/2014/main" id="{229EF2B0-F431-4243-8B68-CCB976B3FBC9}"/>
                    </a:ext>
                  </a:extLst>
                </p14:cNvPr>
                <p14:cNvContentPartPr/>
                <p14:nvPr/>
              </p14:nvContentPartPr>
              <p14:xfrm>
                <a:off x="711812" y="754359"/>
                <a:ext cx="360" cy="360"/>
              </p14:xfrm>
            </p:contentPart>
          </mc:Choice>
          <mc:Fallback xmlns="">
            <p:pic>
              <p:nvPicPr>
                <p:cNvPr id="10" name="Ink 9">
                  <a:extLst>
                    <a:ext uri="{FF2B5EF4-FFF2-40B4-BE49-F238E27FC236}">
                      <a16:creationId xmlns:a16="http://schemas.microsoft.com/office/drawing/2014/main" id="{229EF2B0-F431-4243-8B68-CCB976B3FBC9}"/>
                    </a:ext>
                  </a:extLst>
                </p:cNvPr>
                <p:cNvPicPr/>
                <p:nvPr/>
              </p:nvPicPr>
              <p:blipFill>
                <a:blip r:embed="rId5"/>
                <a:stretch>
                  <a:fillRect/>
                </a:stretch>
              </p:blipFill>
              <p:spPr>
                <a:xfrm>
                  <a:off x="694172" y="6467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k 10">
                  <a:extLst>
                    <a:ext uri="{FF2B5EF4-FFF2-40B4-BE49-F238E27FC236}">
                      <a16:creationId xmlns:a16="http://schemas.microsoft.com/office/drawing/2014/main" id="{53DB14D1-EEF4-4A72-894D-B593BE6D8EAA}"/>
                    </a:ext>
                  </a:extLst>
                </p14:cNvPr>
                <p14:cNvContentPartPr/>
                <p14:nvPr/>
              </p14:nvContentPartPr>
              <p14:xfrm>
                <a:off x="711812" y="754359"/>
                <a:ext cx="360" cy="360"/>
              </p14:xfrm>
            </p:contentPart>
          </mc:Choice>
          <mc:Fallback xmlns="">
            <p:pic>
              <p:nvPicPr>
                <p:cNvPr id="11" name="Ink 10">
                  <a:extLst>
                    <a:ext uri="{FF2B5EF4-FFF2-40B4-BE49-F238E27FC236}">
                      <a16:creationId xmlns:a16="http://schemas.microsoft.com/office/drawing/2014/main" id="{53DB14D1-EEF4-4A72-894D-B593BE6D8EAA}"/>
                    </a:ext>
                  </a:extLst>
                </p:cNvPr>
                <p:cNvPicPr/>
                <p:nvPr/>
              </p:nvPicPr>
              <p:blipFill>
                <a:blip r:embed="rId5"/>
                <a:stretch>
                  <a:fillRect/>
                </a:stretch>
              </p:blipFill>
              <p:spPr>
                <a:xfrm>
                  <a:off x="694172" y="646719"/>
                  <a:ext cx="36000" cy="216000"/>
                </a:xfrm>
                <a:prstGeom prst="rect">
                  <a:avLst/>
                </a:prstGeom>
              </p:spPr>
            </p:pic>
          </mc:Fallback>
        </mc:AlternateContent>
      </p:grpSp>
      <p:grpSp>
        <p:nvGrpSpPr>
          <p:cNvPr id="25" name="Group 24">
            <a:extLst>
              <a:ext uri="{FF2B5EF4-FFF2-40B4-BE49-F238E27FC236}">
                <a16:creationId xmlns:a16="http://schemas.microsoft.com/office/drawing/2014/main" id="{54AFD4D0-25B7-47EF-AC44-873DF5BD05E7}"/>
              </a:ext>
            </a:extLst>
          </p:cNvPr>
          <p:cNvGrpSpPr/>
          <p:nvPr/>
        </p:nvGrpSpPr>
        <p:grpSpPr>
          <a:xfrm>
            <a:off x="3880532" y="1062879"/>
            <a:ext cx="149040" cy="149040"/>
            <a:chOff x="3880532" y="1062879"/>
            <a:chExt cx="149040" cy="14904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77BDC97A-B858-4622-9D3B-2266FA524D2D}"/>
                    </a:ext>
                  </a:extLst>
                </p14:cNvPr>
                <p14:cNvContentPartPr/>
                <p14:nvPr/>
              </p14:nvContentPartPr>
              <p14:xfrm>
                <a:off x="4029212" y="1211559"/>
                <a:ext cx="360" cy="360"/>
              </p14:xfrm>
            </p:contentPart>
          </mc:Choice>
          <mc:Fallback xmlns="">
            <p:pic>
              <p:nvPicPr>
                <p:cNvPr id="13" name="Ink 12">
                  <a:extLst>
                    <a:ext uri="{FF2B5EF4-FFF2-40B4-BE49-F238E27FC236}">
                      <a16:creationId xmlns:a16="http://schemas.microsoft.com/office/drawing/2014/main" id="{77BDC97A-B858-4622-9D3B-2266FA524D2D}"/>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33500903-E0D7-451B-9C94-DE8AA6FC4C51}"/>
                    </a:ext>
                  </a:extLst>
                </p14:cNvPr>
                <p14:cNvContentPartPr/>
                <p14:nvPr/>
              </p14:nvContentPartPr>
              <p14:xfrm>
                <a:off x="4029212" y="1211559"/>
                <a:ext cx="360" cy="360"/>
              </p14:xfrm>
            </p:contentPart>
          </mc:Choice>
          <mc:Fallback xmlns="">
            <p:pic>
              <p:nvPicPr>
                <p:cNvPr id="14" name="Ink 13">
                  <a:extLst>
                    <a:ext uri="{FF2B5EF4-FFF2-40B4-BE49-F238E27FC236}">
                      <a16:creationId xmlns:a16="http://schemas.microsoft.com/office/drawing/2014/main" id="{33500903-E0D7-451B-9C94-DE8AA6FC4C51}"/>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6" name="Ink 15">
                  <a:extLst>
                    <a:ext uri="{FF2B5EF4-FFF2-40B4-BE49-F238E27FC236}">
                      <a16:creationId xmlns:a16="http://schemas.microsoft.com/office/drawing/2014/main" id="{F53D4959-79A5-4E20-A434-C3388CD5A462}"/>
                    </a:ext>
                  </a:extLst>
                </p14:cNvPr>
                <p14:cNvContentPartPr/>
                <p14:nvPr/>
              </p14:nvContentPartPr>
              <p14:xfrm>
                <a:off x="3923012" y="1062879"/>
                <a:ext cx="360" cy="360"/>
              </p14:xfrm>
            </p:contentPart>
          </mc:Choice>
          <mc:Fallback xmlns="">
            <p:pic>
              <p:nvPicPr>
                <p:cNvPr id="16" name="Ink 15">
                  <a:extLst>
                    <a:ext uri="{FF2B5EF4-FFF2-40B4-BE49-F238E27FC236}">
                      <a16:creationId xmlns:a16="http://schemas.microsoft.com/office/drawing/2014/main" id="{F53D4959-79A5-4E20-A434-C3388CD5A462}"/>
                    </a:ext>
                  </a:extLst>
                </p:cNvPr>
                <p:cNvPicPr/>
                <p:nvPr/>
              </p:nvPicPr>
              <p:blipFill>
                <a:blip r:embed="rId11"/>
                <a:stretch>
                  <a:fillRect/>
                </a:stretch>
              </p:blipFill>
              <p:spPr>
                <a:xfrm>
                  <a:off x="3905372" y="955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7" name="Ink 16">
                  <a:extLst>
                    <a:ext uri="{FF2B5EF4-FFF2-40B4-BE49-F238E27FC236}">
                      <a16:creationId xmlns:a16="http://schemas.microsoft.com/office/drawing/2014/main" id="{4BA1A92B-BAC4-432E-A79F-FF0F2CAF24C8}"/>
                    </a:ext>
                  </a:extLst>
                </p14:cNvPr>
                <p14:cNvContentPartPr/>
                <p14:nvPr/>
              </p14:nvContentPartPr>
              <p14:xfrm>
                <a:off x="3880532" y="1105359"/>
                <a:ext cx="360" cy="360"/>
              </p14:xfrm>
            </p:contentPart>
          </mc:Choice>
          <mc:Fallback xmlns="">
            <p:pic>
              <p:nvPicPr>
                <p:cNvPr id="17" name="Ink 16">
                  <a:extLst>
                    <a:ext uri="{FF2B5EF4-FFF2-40B4-BE49-F238E27FC236}">
                      <a16:creationId xmlns:a16="http://schemas.microsoft.com/office/drawing/2014/main" id="{4BA1A92B-BAC4-432E-A79F-FF0F2CAF24C8}"/>
                    </a:ext>
                  </a:extLst>
                </p:cNvPr>
                <p:cNvPicPr/>
                <p:nvPr/>
              </p:nvPicPr>
              <p:blipFill>
                <a:blip r:embed="rId13"/>
                <a:stretch>
                  <a:fillRect/>
                </a:stretch>
              </p:blipFill>
              <p:spPr>
                <a:xfrm>
                  <a:off x="3862532" y="997359"/>
                  <a:ext cx="36000" cy="216000"/>
                </a:xfrm>
                <a:prstGeom prst="rect">
                  <a:avLst/>
                </a:prstGeom>
              </p:spPr>
            </p:pic>
          </mc:Fallback>
        </mc:AlternateContent>
      </p:grpSp>
      <p:grpSp>
        <p:nvGrpSpPr>
          <p:cNvPr id="24" name="Group 23">
            <a:extLst>
              <a:ext uri="{FF2B5EF4-FFF2-40B4-BE49-F238E27FC236}">
                <a16:creationId xmlns:a16="http://schemas.microsoft.com/office/drawing/2014/main" id="{F31DD958-CA0C-41A7-9926-0BAA95F7F79E}"/>
              </a:ext>
            </a:extLst>
          </p:cNvPr>
          <p:cNvGrpSpPr/>
          <p:nvPr/>
        </p:nvGrpSpPr>
        <p:grpSpPr>
          <a:xfrm>
            <a:off x="3763532" y="1105359"/>
            <a:ext cx="360" cy="360"/>
            <a:chOff x="3763532" y="1105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8" name="Ink 17">
                  <a:extLst>
                    <a:ext uri="{FF2B5EF4-FFF2-40B4-BE49-F238E27FC236}">
                      <a16:creationId xmlns:a16="http://schemas.microsoft.com/office/drawing/2014/main" id="{C4EE92BC-93F1-4768-B51C-AEDE25377284}"/>
                    </a:ext>
                  </a:extLst>
                </p14:cNvPr>
                <p14:cNvContentPartPr/>
                <p14:nvPr/>
              </p14:nvContentPartPr>
              <p14:xfrm>
                <a:off x="3763532" y="1105359"/>
                <a:ext cx="360" cy="360"/>
              </p14:xfrm>
            </p:contentPart>
          </mc:Choice>
          <mc:Fallback xmlns="">
            <p:pic>
              <p:nvPicPr>
                <p:cNvPr id="18" name="Ink 17">
                  <a:extLst>
                    <a:ext uri="{FF2B5EF4-FFF2-40B4-BE49-F238E27FC236}">
                      <a16:creationId xmlns:a16="http://schemas.microsoft.com/office/drawing/2014/main" id="{C4EE92BC-93F1-4768-B51C-AEDE25377284}"/>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Ink 18">
                  <a:extLst>
                    <a:ext uri="{FF2B5EF4-FFF2-40B4-BE49-F238E27FC236}">
                      <a16:creationId xmlns:a16="http://schemas.microsoft.com/office/drawing/2014/main" id="{8F1FA3C4-EA21-44E6-BCEF-54C0F1E215EA}"/>
                    </a:ext>
                  </a:extLst>
                </p14:cNvPr>
                <p14:cNvContentPartPr/>
                <p14:nvPr/>
              </p14:nvContentPartPr>
              <p14:xfrm>
                <a:off x="3763532" y="1105359"/>
                <a:ext cx="360" cy="360"/>
              </p14:xfrm>
            </p:contentPart>
          </mc:Choice>
          <mc:Fallback xmlns="">
            <p:pic>
              <p:nvPicPr>
                <p:cNvPr id="19" name="Ink 18">
                  <a:extLst>
                    <a:ext uri="{FF2B5EF4-FFF2-40B4-BE49-F238E27FC236}">
                      <a16:creationId xmlns:a16="http://schemas.microsoft.com/office/drawing/2014/main" id="{8F1FA3C4-EA21-44E6-BCEF-54C0F1E215EA}"/>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0" name="Ink 19">
                  <a:extLst>
                    <a:ext uri="{FF2B5EF4-FFF2-40B4-BE49-F238E27FC236}">
                      <a16:creationId xmlns:a16="http://schemas.microsoft.com/office/drawing/2014/main" id="{1C645DF7-0B73-474A-A2DB-1BDB798B482B}"/>
                    </a:ext>
                  </a:extLst>
                </p14:cNvPr>
                <p14:cNvContentPartPr/>
                <p14:nvPr/>
              </p14:nvContentPartPr>
              <p14:xfrm>
                <a:off x="3763532" y="1105359"/>
                <a:ext cx="360" cy="360"/>
              </p14:xfrm>
            </p:contentPart>
          </mc:Choice>
          <mc:Fallback xmlns="">
            <p:pic>
              <p:nvPicPr>
                <p:cNvPr id="20" name="Ink 19">
                  <a:extLst>
                    <a:ext uri="{FF2B5EF4-FFF2-40B4-BE49-F238E27FC236}">
                      <a16:creationId xmlns:a16="http://schemas.microsoft.com/office/drawing/2014/main" id="{1C645DF7-0B73-474A-A2DB-1BDB798B482B}"/>
                    </a:ext>
                  </a:extLst>
                </p:cNvPr>
                <p:cNvPicPr/>
                <p:nvPr/>
              </p:nvPicPr>
              <p:blipFill>
                <a:blip r:embed="rId15"/>
                <a:stretch>
                  <a:fillRect/>
                </a:stretch>
              </p:blipFill>
              <p:spPr>
                <a:xfrm>
                  <a:off x="3745892" y="997359"/>
                  <a:ext cx="36000" cy="216000"/>
                </a:xfrm>
                <a:prstGeom prst="rect">
                  <a:avLst/>
                </a:prstGeom>
              </p:spPr>
            </p:pic>
          </mc:Fallback>
        </mc:AlternateContent>
      </p:grpSp>
      <p:grpSp>
        <p:nvGrpSpPr>
          <p:cNvPr id="23" name="Group 22">
            <a:extLst>
              <a:ext uri="{FF2B5EF4-FFF2-40B4-BE49-F238E27FC236}">
                <a16:creationId xmlns:a16="http://schemas.microsoft.com/office/drawing/2014/main" id="{3C760E12-3851-40DA-B1A0-C5CBD377B30B}"/>
              </a:ext>
            </a:extLst>
          </p:cNvPr>
          <p:cNvGrpSpPr/>
          <p:nvPr/>
        </p:nvGrpSpPr>
        <p:grpSpPr>
          <a:xfrm>
            <a:off x="2859932" y="3125679"/>
            <a:ext cx="360" cy="360"/>
            <a:chOff x="2859932" y="31256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1" name="Ink 20">
                  <a:extLst>
                    <a:ext uri="{FF2B5EF4-FFF2-40B4-BE49-F238E27FC236}">
                      <a16:creationId xmlns:a16="http://schemas.microsoft.com/office/drawing/2014/main" id="{769862D9-9907-410A-9B97-53D5BC401F0F}"/>
                    </a:ext>
                  </a:extLst>
                </p14:cNvPr>
                <p14:cNvContentPartPr/>
                <p14:nvPr/>
              </p14:nvContentPartPr>
              <p14:xfrm>
                <a:off x="2859932" y="3125679"/>
                <a:ext cx="360" cy="360"/>
              </p14:xfrm>
            </p:contentPart>
          </mc:Choice>
          <mc:Fallback xmlns="">
            <p:pic>
              <p:nvPicPr>
                <p:cNvPr id="21" name="Ink 20">
                  <a:extLst>
                    <a:ext uri="{FF2B5EF4-FFF2-40B4-BE49-F238E27FC236}">
                      <a16:creationId xmlns:a16="http://schemas.microsoft.com/office/drawing/2014/main" id="{769862D9-9907-410A-9B97-53D5BC401F0F}"/>
                    </a:ext>
                  </a:extLst>
                </p:cNvPr>
                <p:cNvPicPr/>
                <p:nvPr/>
              </p:nvPicPr>
              <p:blipFill>
                <a:blip r:embed="rId19"/>
                <a:stretch>
                  <a:fillRect/>
                </a:stretch>
              </p:blipFill>
              <p:spPr>
                <a:xfrm>
                  <a:off x="2841932" y="30180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2" name="Ink 21">
                  <a:extLst>
                    <a:ext uri="{FF2B5EF4-FFF2-40B4-BE49-F238E27FC236}">
                      <a16:creationId xmlns:a16="http://schemas.microsoft.com/office/drawing/2014/main" id="{5EF2A615-2E84-41A5-82D0-51DF0D5B9048}"/>
                    </a:ext>
                  </a:extLst>
                </p14:cNvPr>
                <p14:cNvContentPartPr/>
                <p14:nvPr/>
              </p14:nvContentPartPr>
              <p14:xfrm>
                <a:off x="2859932" y="3125679"/>
                <a:ext cx="360" cy="360"/>
              </p14:xfrm>
            </p:contentPart>
          </mc:Choice>
          <mc:Fallback xmlns="">
            <p:pic>
              <p:nvPicPr>
                <p:cNvPr id="22" name="Ink 21">
                  <a:extLst>
                    <a:ext uri="{FF2B5EF4-FFF2-40B4-BE49-F238E27FC236}">
                      <a16:creationId xmlns:a16="http://schemas.microsoft.com/office/drawing/2014/main" id="{5EF2A615-2E84-41A5-82D0-51DF0D5B9048}"/>
                    </a:ext>
                  </a:extLst>
                </p:cNvPr>
                <p:cNvPicPr/>
                <p:nvPr/>
              </p:nvPicPr>
              <p:blipFill>
                <a:blip r:embed="rId19"/>
                <a:stretch>
                  <a:fillRect/>
                </a:stretch>
              </p:blipFill>
              <p:spPr>
                <a:xfrm>
                  <a:off x="2841932" y="3018039"/>
                  <a:ext cx="36000" cy="216000"/>
                </a:xfrm>
                <a:prstGeom prst="rect">
                  <a:avLst/>
                </a:prstGeom>
              </p:spPr>
            </p:pic>
          </mc:Fallback>
        </mc:AlternateContent>
      </p:grpSp>
      <p:grpSp>
        <p:nvGrpSpPr>
          <p:cNvPr id="28" name="Group 27">
            <a:extLst>
              <a:ext uri="{FF2B5EF4-FFF2-40B4-BE49-F238E27FC236}">
                <a16:creationId xmlns:a16="http://schemas.microsoft.com/office/drawing/2014/main" id="{09034CB2-E9CE-495A-B047-2C039EF09DDA}"/>
              </a:ext>
            </a:extLst>
          </p:cNvPr>
          <p:cNvGrpSpPr/>
          <p:nvPr/>
        </p:nvGrpSpPr>
        <p:grpSpPr>
          <a:xfrm>
            <a:off x="1424252" y="3646599"/>
            <a:ext cx="360" cy="360"/>
            <a:chOff x="1424252" y="36465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6" name="Ink 25">
                  <a:extLst>
                    <a:ext uri="{FF2B5EF4-FFF2-40B4-BE49-F238E27FC236}">
                      <a16:creationId xmlns:a16="http://schemas.microsoft.com/office/drawing/2014/main" id="{4CF9C192-9F04-4796-A1D2-CF2CF141A868}"/>
                    </a:ext>
                  </a:extLst>
                </p14:cNvPr>
                <p14:cNvContentPartPr/>
                <p14:nvPr/>
              </p14:nvContentPartPr>
              <p14:xfrm>
                <a:off x="1424252" y="3646599"/>
                <a:ext cx="360" cy="360"/>
              </p14:xfrm>
            </p:contentPart>
          </mc:Choice>
          <mc:Fallback xmlns="">
            <p:pic>
              <p:nvPicPr>
                <p:cNvPr id="26" name="Ink 25">
                  <a:extLst>
                    <a:ext uri="{FF2B5EF4-FFF2-40B4-BE49-F238E27FC236}">
                      <a16:creationId xmlns:a16="http://schemas.microsoft.com/office/drawing/2014/main" id="{4CF9C192-9F04-4796-A1D2-CF2CF141A868}"/>
                    </a:ext>
                  </a:extLst>
                </p:cNvPr>
                <p:cNvPicPr/>
                <p:nvPr/>
              </p:nvPicPr>
              <p:blipFill>
                <a:blip r:embed="rId22"/>
                <a:stretch>
                  <a:fillRect/>
                </a:stretch>
              </p:blipFill>
              <p:spPr>
                <a:xfrm>
                  <a:off x="1406612" y="35385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7" name="Ink 26">
                  <a:extLst>
                    <a:ext uri="{FF2B5EF4-FFF2-40B4-BE49-F238E27FC236}">
                      <a16:creationId xmlns:a16="http://schemas.microsoft.com/office/drawing/2014/main" id="{05D7879C-5EC6-4808-9770-DA62133345CE}"/>
                    </a:ext>
                  </a:extLst>
                </p14:cNvPr>
                <p14:cNvContentPartPr/>
                <p14:nvPr/>
              </p14:nvContentPartPr>
              <p14:xfrm>
                <a:off x="1424252" y="3646599"/>
                <a:ext cx="360" cy="360"/>
              </p14:xfrm>
            </p:contentPart>
          </mc:Choice>
          <mc:Fallback xmlns="">
            <p:pic>
              <p:nvPicPr>
                <p:cNvPr id="27" name="Ink 26">
                  <a:extLst>
                    <a:ext uri="{FF2B5EF4-FFF2-40B4-BE49-F238E27FC236}">
                      <a16:creationId xmlns:a16="http://schemas.microsoft.com/office/drawing/2014/main" id="{05D7879C-5EC6-4808-9770-DA62133345CE}"/>
                    </a:ext>
                  </a:extLst>
                </p:cNvPr>
                <p:cNvPicPr/>
                <p:nvPr/>
              </p:nvPicPr>
              <p:blipFill>
                <a:blip r:embed="rId22"/>
                <a:stretch>
                  <a:fillRect/>
                </a:stretch>
              </p:blipFill>
              <p:spPr>
                <a:xfrm>
                  <a:off x="1406612" y="3538599"/>
                  <a:ext cx="36000" cy="216000"/>
                </a:xfrm>
                <a:prstGeom prst="rect">
                  <a:avLst/>
                </a:prstGeom>
              </p:spPr>
            </p:pic>
          </mc:Fallback>
        </mc:AlternateContent>
      </p:grpSp>
      <p:grpSp>
        <p:nvGrpSpPr>
          <p:cNvPr id="42" name="Group 41">
            <a:extLst>
              <a:ext uri="{FF2B5EF4-FFF2-40B4-BE49-F238E27FC236}">
                <a16:creationId xmlns:a16="http://schemas.microsoft.com/office/drawing/2014/main" id="{0812DEAA-7D57-4411-9F98-F15630A32D84}"/>
              </a:ext>
            </a:extLst>
          </p:cNvPr>
          <p:cNvGrpSpPr/>
          <p:nvPr/>
        </p:nvGrpSpPr>
        <p:grpSpPr>
          <a:xfrm>
            <a:off x="1275572" y="2880879"/>
            <a:ext cx="360" cy="360"/>
            <a:chOff x="1275572" y="28808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9" name="Ink 28">
                  <a:extLst>
                    <a:ext uri="{FF2B5EF4-FFF2-40B4-BE49-F238E27FC236}">
                      <a16:creationId xmlns:a16="http://schemas.microsoft.com/office/drawing/2014/main" id="{2682940E-70E5-4C23-8EC7-47F67E3CB82D}"/>
                    </a:ext>
                  </a:extLst>
                </p14:cNvPr>
                <p14:cNvContentPartPr/>
                <p14:nvPr/>
              </p14:nvContentPartPr>
              <p14:xfrm>
                <a:off x="1275572" y="2880879"/>
                <a:ext cx="360" cy="360"/>
              </p14:xfrm>
            </p:contentPart>
          </mc:Choice>
          <mc:Fallback xmlns="">
            <p:pic>
              <p:nvPicPr>
                <p:cNvPr id="29" name="Ink 28">
                  <a:extLst>
                    <a:ext uri="{FF2B5EF4-FFF2-40B4-BE49-F238E27FC236}">
                      <a16:creationId xmlns:a16="http://schemas.microsoft.com/office/drawing/2014/main" id="{2682940E-70E5-4C23-8EC7-47F67E3CB82D}"/>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0" name="Ink 29">
                  <a:extLst>
                    <a:ext uri="{FF2B5EF4-FFF2-40B4-BE49-F238E27FC236}">
                      <a16:creationId xmlns:a16="http://schemas.microsoft.com/office/drawing/2014/main" id="{FF21BF42-C8FD-4F59-AEA6-36E0E5C0A369}"/>
                    </a:ext>
                  </a:extLst>
                </p14:cNvPr>
                <p14:cNvContentPartPr/>
                <p14:nvPr/>
              </p14:nvContentPartPr>
              <p14:xfrm>
                <a:off x="1275572" y="2880879"/>
                <a:ext cx="360" cy="360"/>
              </p14:xfrm>
            </p:contentPart>
          </mc:Choice>
          <mc:Fallback xmlns="">
            <p:pic>
              <p:nvPicPr>
                <p:cNvPr id="30" name="Ink 29">
                  <a:extLst>
                    <a:ext uri="{FF2B5EF4-FFF2-40B4-BE49-F238E27FC236}">
                      <a16:creationId xmlns:a16="http://schemas.microsoft.com/office/drawing/2014/main" id="{FF21BF42-C8FD-4F59-AEA6-36E0E5C0A369}"/>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1" name="Ink 30">
                  <a:extLst>
                    <a:ext uri="{FF2B5EF4-FFF2-40B4-BE49-F238E27FC236}">
                      <a16:creationId xmlns:a16="http://schemas.microsoft.com/office/drawing/2014/main" id="{694C630F-6B55-4C93-8BC4-C6721276759B}"/>
                    </a:ext>
                  </a:extLst>
                </p14:cNvPr>
                <p14:cNvContentPartPr/>
                <p14:nvPr/>
              </p14:nvContentPartPr>
              <p14:xfrm>
                <a:off x="1275572" y="2880879"/>
                <a:ext cx="360" cy="360"/>
              </p14:xfrm>
            </p:contentPart>
          </mc:Choice>
          <mc:Fallback xmlns="">
            <p:pic>
              <p:nvPicPr>
                <p:cNvPr id="31" name="Ink 30">
                  <a:extLst>
                    <a:ext uri="{FF2B5EF4-FFF2-40B4-BE49-F238E27FC236}">
                      <a16:creationId xmlns:a16="http://schemas.microsoft.com/office/drawing/2014/main" id="{694C630F-6B55-4C93-8BC4-C6721276759B}"/>
                    </a:ext>
                  </a:extLst>
                </p:cNvPr>
                <p:cNvPicPr/>
                <p:nvPr/>
              </p:nvPicPr>
              <p:blipFill>
                <a:blip r:embed="rId25"/>
                <a:stretch>
                  <a:fillRect/>
                </a:stretch>
              </p:blipFill>
              <p:spPr>
                <a:xfrm>
                  <a:off x="1257932" y="2773239"/>
                  <a:ext cx="36000" cy="216000"/>
                </a:xfrm>
                <a:prstGeom prst="rect">
                  <a:avLst/>
                </a:prstGeom>
              </p:spPr>
            </p:pic>
          </mc:Fallback>
        </mc:AlternateContent>
      </p:grpSp>
      <p:grpSp>
        <p:nvGrpSpPr>
          <p:cNvPr id="41" name="Group 40">
            <a:extLst>
              <a:ext uri="{FF2B5EF4-FFF2-40B4-BE49-F238E27FC236}">
                <a16:creationId xmlns:a16="http://schemas.microsoft.com/office/drawing/2014/main" id="{2B9AEC6A-9685-41E5-A5DC-C58997AAE31D}"/>
              </a:ext>
            </a:extLst>
          </p:cNvPr>
          <p:cNvGrpSpPr/>
          <p:nvPr/>
        </p:nvGrpSpPr>
        <p:grpSpPr>
          <a:xfrm>
            <a:off x="2785412" y="1817799"/>
            <a:ext cx="360" cy="360"/>
            <a:chOff x="2785412" y="18177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2" name="Ink 31">
                  <a:extLst>
                    <a:ext uri="{FF2B5EF4-FFF2-40B4-BE49-F238E27FC236}">
                      <a16:creationId xmlns:a16="http://schemas.microsoft.com/office/drawing/2014/main" id="{BB176872-800B-4179-A509-5AFCCECA3266}"/>
                    </a:ext>
                  </a:extLst>
                </p14:cNvPr>
                <p14:cNvContentPartPr/>
                <p14:nvPr/>
              </p14:nvContentPartPr>
              <p14:xfrm>
                <a:off x="2785412" y="1817799"/>
                <a:ext cx="360" cy="360"/>
              </p14:xfrm>
            </p:contentPart>
          </mc:Choice>
          <mc:Fallback xmlns="">
            <p:pic>
              <p:nvPicPr>
                <p:cNvPr id="32" name="Ink 31">
                  <a:extLst>
                    <a:ext uri="{FF2B5EF4-FFF2-40B4-BE49-F238E27FC236}">
                      <a16:creationId xmlns:a16="http://schemas.microsoft.com/office/drawing/2014/main" id="{BB176872-800B-4179-A509-5AFCCECA326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3" name="Ink 32">
                  <a:extLst>
                    <a:ext uri="{FF2B5EF4-FFF2-40B4-BE49-F238E27FC236}">
                      <a16:creationId xmlns:a16="http://schemas.microsoft.com/office/drawing/2014/main" id="{E2C914EE-D9A3-478D-B6E4-05B23C4D36B8}"/>
                    </a:ext>
                  </a:extLst>
                </p14:cNvPr>
                <p14:cNvContentPartPr/>
                <p14:nvPr/>
              </p14:nvContentPartPr>
              <p14:xfrm>
                <a:off x="2785412" y="1817799"/>
                <a:ext cx="360" cy="360"/>
              </p14:xfrm>
            </p:contentPart>
          </mc:Choice>
          <mc:Fallback xmlns="">
            <p:pic>
              <p:nvPicPr>
                <p:cNvPr id="33" name="Ink 32">
                  <a:extLst>
                    <a:ext uri="{FF2B5EF4-FFF2-40B4-BE49-F238E27FC236}">
                      <a16:creationId xmlns:a16="http://schemas.microsoft.com/office/drawing/2014/main" id="{E2C914EE-D9A3-478D-B6E4-05B23C4D36B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34" name="Ink 33">
                  <a:extLst>
                    <a:ext uri="{FF2B5EF4-FFF2-40B4-BE49-F238E27FC236}">
                      <a16:creationId xmlns:a16="http://schemas.microsoft.com/office/drawing/2014/main" id="{A8835361-9D21-40EB-B2B2-C8BA846D92F6}"/>
                    </a:ext>
                  </a:extLst>
                </p14:cNvPr>
                <p14:cNvContentPartPr/>
                <p14:nvPr/>
              </p14:nvContentPartPr>
              <p14:xfrm>
                <a:off x="2785412" y="1817799"/>
                <a:ext cx="360" cy="360"/>
              </p14:xfrm>
            </p:contentPart>
          </mc:Choice>
          <mc:Fallback xmlns="">
            <p:pic>
              <p:nvPicPr>
                <p:cNvPr id="34" name="Ink 33">
                  <a:extLst>
                    <a:ext uri="{FF2B5EF4-FFF2-40B4-BE49-F238E27FC236}">
                      <a16:creationId xmlns:a16="http://schemas.microsoft.com/office/drawing/2014/main" id="{A8835361-9D21-40EB-B2B2-C8BA846D92F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5" name="Ink 34">
                  <a:extLst>
                    <a:ext uri="{FF2B5EF4-FFF2-40B4-BE49-F238E27FC236}">
                      <a16:creationId xmlns:a16="http://schemas.microsoft.com/office/drawing/2014/main" id="{82FA7C36-8102-4502-81F7-35F7B4C3AF98}"/>
                    </a:ext>
                  </a:extLst>
                </p14:cNvPr>
                <p14:cNvContentPartPr/>
                <p14:nvPr/>
              </p14:nvContentPartPr>
              <p14:xfrm>
                <a:off x="2785412" y="1817799"/>
                <a:ext cx="360" cy="360"/>
              </p14:xfrm>
            </p:contentPart>
          </mc:Choice>
          <mc:Fallback xmlns="">
            <p:pic>
              <p:nvPicPr>
                <p:cNvPr id="35" name="Ink 34">
                  <a:extLst>
                    <a:ext uri="{FF2B5EF4-FFF2-40B4-BE49-F238E27FC236}">
                      <a16:creationId xmlns:a16="http://schemas.microsoft.com/office/drawing/2014/main" id="{82FA7C36-8102-4502-81F7-35F7B4C3AF9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36" name="Ink 35">
                  <a:extLst>
                    <a:ext uri="{FF2B5EF4-FFF2-40B4-BE49-F238E27FC236}">
                      <a16:creationId xmlns:a16="http://schemas.microsoft.com/office/drawing/2014/main" id="{43EBC1E0-C48A-47A3-998D-0D529A1A5E7B}"/>
                    </a:ext>
                  </a:extLst>
                </p14:cNvPr>
                <p14:cNvContentPartPr/>
                <p14:nvPr/>
              </p14:nvContentPartPr>
              <p14:xfrm>
                <a:off x="2785412" y="1817799"/>
                <a:ext cx="360" cy="360"/>
              </p14:xfrm>
            </p:contentPart>
          </mc:Choice>
          <mc:Fallback xmlns="">
            <p:pic>
              <p:nvPicPr>
                <p:cNvPr id="36" name="Ink 35">
                  <a:extLst>
                    <a:ext uri="{FF2B5EF4-FFF2-40B4-BE49-F238E27FC236}">
                      <a16:creationId xmlns:a16="http://schemas.microsoft.com/office/drawing/2014/main" id="{43EBC1E0-C48A-47A3-998D-0D529A1A5E7B}"/>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7" name="Ink 36">
                  <a:extLst>
                    <a:ext uri="{FF2B5EF4-FFF2-40B4-BE49-F238E27FC236}">
                      <a16:creationId xmlns:a16="http://schemas.microsoft.com/office/drawing/2014/main" id="{C226B8BA-ADFD-4724-8CB1-F0294ECADC04}"/>
                    </a:ext>
                  </a:extLst>
                </p14:cNvPr>
                <p14:cNvContentPartPr/>
                <p14:nvPr/>
              </p14:nvContentPartPr>
              <p14:xfrm>
                <a:off x="2785412" y="1817799"/>
                <a:ext cx="360" cy="360"/>
              </p14:xfrm>
            </p:contentPart>
          </mc:Choice>
          <mc:Fallback xmlns="">
            <p:pic>
              <p:nvPicPr>
                <p:cNvPr id="37" name="Ink 36">
                  <a:extLst>
                    <a:ext uri="{FF2B5EF4-FFF2-40B4-BE49-F238E27FC236}">
                      <a16:creationId xmlns:a16="http://schemas.microsoft.com/office/drawing/2014/main" id="{C226B8BA-ADFD-4724-8CB1-F0294ECADC04}"/>
                    </a:ext>
                  </a:extLst>
                </p:cNvPr>
                <p:cNvPicPr/>
                <p:nvPr/>
              </p:nvPicPr>
              <p:blipFill>
                <a:blip r:embed="rId29"/>
                <a:stretch>
                  <a:fillRect/>
                </a:stretch>
              </p:blipFill>
              <p:spPr>
                <a:xfrm>
                  <a:off x="2767772" y="1709799"/>
                  <a:ext cx="36000" cy="216000"/>
                </a:xfrm>
                <a:prstGeom prst="rect">
                  <a:avLst/>
                </a:prstGeom>
              </p:spPr>
            </p:pic>
          </mc:Fallback>
        </mc:AlternateContent>
      </p:grpSp>
      <p:grpSp>
        <p:nvGrpSpPr>
          <p:cNvPr id="40" name="Group 39">
            <a:extLst>
              <a:ext uri="{FF2B5EF4-FFF2-40B4-BE49-F238E27FC236}">
                <a16:creationId xmlns:a16="http://schemas.microsoft.com/office/drawing/2014/main" id="{08B556A3-BB56-4B21-B6A8-98D9D6330CE1}"/>
              </a:ext>
            </a:extLst>
          </p:cNvPr>
          <p:cNvGrpSpPr/>
          <p:nvPr/>
        </p:nvGrpSpPr>
        <p:grpSpPr>
          <a:xfrm>
            <a:off x="3380852" y="1786119"/>
            <a:ext cx="360" cy="360"/>
            <a:chOff x="3380852" y="178611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38" name="Ink 37">
                  <a:extLst>
                    <a:ext uri="{FF2B5EF4-FFF2-40B4-BE49-F238E27FC236}">
                      <a16:creationId xmlns:a16="http://schemas.microsoft.com/office/drawing/2014/main" id="{EE07E3FD-FACC-47BC-82FD-887956F2C43F}"/>
                    </a:ext>
                  </a:extLst>
                </p14:cNvPr>
                <p14:cNvContentPartPr/>
                <p14:nvPr/>
              </p14:nvContentPartPr>
              <p14:xfrm>
                <a:off x="3380852" y="1786119"/>
                <a:ext cx="360" cy="360"/>
              </p14:xfrm>
            </p:contentPart>
          </mc:Choice>
          <mc:Fallback xmlns="">
            <p:pic>
              <p:nvPicPr>
                <p:cNvPr id="38" name="Ink 37">
                  <a:extLst>
                    <a:ext uri="{FF2B5EF4-FFF2-40B4-BE49-F238E27FC236}">
                      <a16:creationId xmlns:a16="http://schemas.microsoft.com/office/drawing/2014/main" id="{EE07E3FD-FACC-47BC-82FD-887956F2C43F}"/>
                    </a:ext>
                  </a:extLst>
                </p:cNvPr>
                <p:cNvPicPr/>
                <p:nvPr/>
              </p:nvPicPr>
              <p:blipFill>
                <a:blip r:embed="rId36"/>
                <a:stretch>
                  <a:fillRect/>
                </a:stretch>
              </p:blipFill>
              <p:spPr>
                <a:xfrm>
                  <a:off x="3363212" y="16781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9" name="Ink 38">
                  <a:extLst>
                    <a:ext uri="{FF2B5EF4-FFF2-40B4-BE49-F238E27FC236}">
                      <a16:creationId xmlns:a16="http://schemas.microsoft.com/office/drawing/2014/main" id="{937C25F1-3976-4807-BCE8-92DE7E670372}"/>
                    </a:ext>
                  </a:extLst>
                </p14:cNvPr>
                <p14:cNvContentPartPr/>
                <p14:nvPr/>
              </p14:nvContentPartPr>
              <p14:xfrm>
                <a:off x="3380852" y="1786119"/>
                <a:ext cx="360" cy="360"/>
              </p14:xfrm>
            </p:contentPart>
          </mc:Choice>
          <mc:Fallback xmlns="">
            <p:pic>
              <p:nvPicPr>
                <p:cNvPr id="39" name="Ink 38">
                  <a:extLst>
                    <a:ext uri="{FF2B5EF4-FFF2-40B4-BE49-F238E27FC236}">
                      <a16:creationId xmlns:a16="http://schemas.microsoft.com/office/drawing/2014/main" id="{937C25F1-3976-4807-BCE8-92DE7E670372}"/>
                    </a:ext>
                  </a:extLst>
                </p:cNvPr>
                <p:cNvPicPr/>
                <p:nvPr/>
              </p:nvPicPr>
              <p:blipFill>
                <a:blip r:embed="rId36"/>
                <a:stretch>
                  <a:fillRect/>
                </a:stretch>
              </p:blipFill>
              <p:spPr>
                <a:xfrm>
                  <a:off x="3363212" y="1678119"/>
                  <a:ext cx="36000" cy="216000"/>
                </a:xfrm>
                <a:prstGeom prst="rect">
                  <a:avLst/>
                </a:prstGeom>
              </p:spPr>
            </p:pic>
          </mc:Fallback>
        </mc:AlternateContent>
      </p:grpSp>
      <p:grpSp>
        <p:nvGrpSpPr>
          <p:cNvPr id="45" name="Group 44">
            <a:extLst>
              <a:ext uri="{FF2B5EF4-FFF2-40B4-BE49-F238E27FC236}">
                <a16:creationId xmlns:a16="http://schemas.microsoft.com/office/drawing/2014/main" id="{D96C72F3-58F2-400F-9172-B809E9EB5251}"/>
              </a:ext>
            </a:extLst>
          </p:cNvPr>
          <p:cNvGrpSpPr/>
          <p:nvPr/>
        </p:nvGrpSpPr>
        <p:grpSpPr>
          <a:xfrm>
            <a:off x="1721972" y="967479"/>
            <a:ext cx="360" cy="360"/>
            <a:chOff x="1721972" y="9674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43" name="Ink 42">
                  <a:extLst>
                    <a:ext uri="{FF2B5EF4-FFF2-40B4-BE49-F238E27FC236}">
                      <a16:creationId xmlns:a16="http://schemas.microsoft.com/office/drawing/2014/main" id="{68EFF4B4-0EE8-404A-9C9E-5AB7132B582A}"/>
                    </a:ext>
                  </a:extLst>
                </p14:cNvPr>
                <p14:cNvContentPartPr/>
                <p14:nvPr/>
              </p14:nvContentPartPr>
              <p14:xfrm>
                <a:off x="1721972" y="967479"/>
                <a:ext cx="360" cy="360"/>
              </p14:xfrm>
            </p:contentPart>
          </mc:Choice>
          <mc:Fallback xmlns="">
            <p:pic>
              <p:nvPicPr>
                <p:cNvPr id="43" name="Ink 42">
                  <a:extLst>
                    <a:ext uri="{FF2B5EF4-FFF2-40B4-BE49-F238E27FC236}">
                      <a16:creationId xmlns:a16="http://schemas.microsoft.com/office/drawing/2014/main" id="{68EFF4B4-0EE8-404A-9C9E-5AB7132B582A}"/>
                    </a:ext>
                  </a:extLst>
                </p:cNvPr>
                <p:cNvPicPr/>
                <p:nvPr/>
              </p:nvPicPr>
              <p:blipFill>
                <a:blip r:embed="rId39"/>
                <a:stretch>
                  <a:fillRect/>
                </a:stretch>
              </p:blipFill>
              <p:spPr>
                <a:xfrm>
                  <a:off x="1704332" y="85947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44" name="Ink 43">
                  <a:extLst>
                    <a:ext uri="{FF2B5EF4-FFF2-40B4-BE49-F238E27FC236}">
                      <a16:creationId xmlns:a16="http://schemas.microsoft.com/office/drawing/2014/main" id="{EB03E5CB-D94C-4241-B0B0-24C0CFBA2788}"/>
                    </a:ext>
                  </a:extLst>
                </p14:cNvPr>
                <p14:cNvContentPartPr/>
                <p14:nvPr/>
              </p14:nvContentPartPr>
              <p14:xfrm>
                <a:off x="1721972" y="967479"/>
                <a:ext cx="360" cy="360"/>
              </p14:xfrm>
            </p:contentPart>
          </mc:Choice>
          <mc:Fallback xmlns="">
            <p:pic>
              <p:nvPicPr>
                <p:cNvPr id="44" name="Ink 43">
                  <a:extLst>
                    <a:ext uri="{FF2B5EF4-FFF2-40B4-BE49-F238E27FC236}">
                      <a16:creationId xmlns:a16="http://schemas.microsoft.com/office/drawing/2014/main" id="{EB03E5CB-D94C-4241-B0B0-24C0CFBA2788}"/>
                    </a:ext>
                  </a:extLst>
                </p:cNvPr>
                <p:cNvPicPr/>
                <p:nvPr/>
              </p:nvPicPr>
              <p:blipFill>
                <a:blip r:embed="rId39"/>
                <a:stretch>
                  <a:fillRect/>
                </a:stretch>
              </p:blipFill>
              <p:spPr>
                <a:xfrm>
                  <a:off x="1704332" y="859479"/>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46" name="Ink 45">
                <a:extLst>
                  <a:ext uri="{FF2B5EF4-FFF2-40B4-BE49-F238E27FC236}">
                    <a16:creationId xmlns:a16="http://schemas.microsoft.com/office/drawing/2014/main" id="{6B6CBF41-97EA-4356-A385-11DC219E217E}"/>
                  </a:ext>
                </a:extLst>
              </p14:cNvPr>
              <p14:cNvContentPartPr/>
              <p14:nvPr/>
            </p14:nvContentPartPr>
            <p14:xfrm>
              <a:off x="1169012" y="903399"/>
              <a:ext cx="360" cy="360"/>
            </p14:xfrm>
          </p:contentPart>
        </mc:Choice>
        <mc:Fallback xmlns="">
          <p:pic>
            <p:nvPicPr>
              <p:cNvPr id="46" name="Ink 45">
                <a:extLst>
                  <a:ext uri="{FF2B5EF4-FFF2-40B4-BE49-F238E27FC236}">
                    <a16:creationId xmlns:a16="http://schemas.microsoft.com/office/drawing/2014/main" id="{6B6CBF41-97EA-4356-A385-11DC219E217E}"/>
                  </a:ext>
                </a:extLst>
              </p:cNvPr>
              <p:cNvPicPr/>
              <p:nvPr/>
            </p:nvPicPr>
            <p:blipFill>
              <a:blip r:embed="rId42"/>
              <a:stretch>
                <a:fillRect/>
              </a:stretch>
            </p:blipFill>
            <p:spPr>
              <a:xfrm>
                <a:off x="1151372" y="7957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47" name="Ink 46">
                <a:extLst>
                  <a:ext uri="{FF2B5EF4-FFF2-40B4-BE49-F238E27FC236}">
                    <a16:creationId xmlns:a16="http://schemas.microsoft.com/office/drawing/2014/main" id="{0AD33307-4BF3-40A0-8C5B-1D7B036E00F2}"/>
                  </a:ext>
                </a:extLst>
              </p14:cNvPr>
              <p14:cNvContentPartPr/>
              <p14:nvPr/>
            </p14:nvContentPartPr>
            <p14:xfrm>
              <a:off x="-798028" y="2997879"/>
              <a:ext cx="360" cy="360"/>
            </p14:xfrm>
          </p:contentPart>
        </mc:Choice>
        <mc:Fallback xmlns="">
          <p:pic>
            <p:nvPicPr>
              <p:cNvPr id="47" name="Ink 46">
                <a:extLst>
                  <a:ext uri="{FF2B5EF4-FFF2-40B4-BE49-F238E27FC236}">
                    <a16:creationId xmlns:a16="http://schemas.microsoft.com/office/drawing/2014/main" id="{0AD33307-4BF3-40A0-8C5B-1D7B036E00F2}"/>
                  </a:ext>
                </a:extLst>
              </p:cNvPr>
              <p:cNvPicPr/>
              <p:nvPr/>
            </p:nvPicPr>
            <p:blipFill>
              <a:blip r:embed="rId44"/>
              <a:stretch>
                <a:fillRect/>
              </a:stretch>
            </p:blipFill>
            <p:spPr>
              <a:xfrm>
                <a:off x="-815668" y="2890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48" name="Ink 47">
                <a:extLst>
                  <a:ext uri="{FF2B5EF4-FFF2-40B4-BE49-F238E27FC236}">
                    <a16:creationId xmlns:a16="http://schemas.microsoft.com/office/drawing/2014/main" id="{CEE3913D-56B1-451B-BCC3-306E918EB410}"/>
                  </a:ext>
                </a:extLst>
              </p14:cNvPr>
              <p14:cNvContentPartPr/>
              <p14:nvPr/>
            </p14:nvContentPartPr>
            <p14:xfrm>
              <a:off x="-1020868" y="499119"/>
              <a:ext cx="360" cy="360"/>
            </p14:xfrm>
          </p:contentPart>
        </mc:Choice>
        <mc:Fallback xmlns="">
          <p:pic>
            <p:nvPicPr>
              <p:cNvPr id="48" name="Ink 47">
                <a:extLst>
                  <a:ext uri="{FF2B5EF4-FFF2-40B4-BE49-F238E27FC236}">
                    <a16:creationId xmlns:a16="http://schemas.microsoft.com/office/drawing/2014/main" id="{CEE3913D-56B1-451B-BCC3-306E918EB410}"/>
                  </a:ext>
                </a:extLst>
              </p:cNvPr>
              <p:cNvPicPr/>
              <p:nvPr/>
            </p:nvPicPr>
            <p:blipFill>
              <a:blip r:embed="rId46"/>
              <a:stretch>
                <a:fillRect/>
              </a:stretch>
            </p:blipFill>
            <p:spPr>
              <a:xfrm>
                <a:off x="-1038868" y="391479"/>
                <a:ext cx="36000" cy="216000"/>
              </a:xfrm>
              <a:prstGeom prst="rect">
                <a:avLst/>
              </a:prstGeom>
            </p:spPr>
          </p:pic>
        </mc:Fallback>
      </mc:AlternateContent>
    </p:spTree>
    <p:extLst>
      <p:ext uri="{BB962C8B-B14F-4D97-AF65-F5344CB8AC3E}">
        <p14:creationId xmlns:p14="http://schemas.microsoft.com/office/powerpoint/2010/main" val="185474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C68F97-4F7C-389D-9755-60AFD6674869}"/>
              </a:ext>
            </a:extLst>
          </p:cNvPr>
          <p:cNvSpPr>
            <a:spLocks noGrp="1"/>
          </p:cNvSpPr>
          <p:nvPr>
            <p:ph type="body" idx="1"/>
          </p:nvPr>
        </p:nvSpPr>
        <p:spPr>
          <a:xfrm>
            <a:off x="311700" y="2335582"/>
            <a:ext cx="8520600" cy="2233293"/>
          </a:xfrm>
        </p:spPr>
        <p:txBody>
          <a:bodyPr/>
          <a:lstStyle/>
          <a:p>
            <a:pPr marL="285750" indent="-285750">
              <a:buFont typeface="Wingdings" panose="05000000000000000000" pitchFamily="2" charset="2"/>
              <a:buChar char="Ø"/>
            </a:pPr>
            <a:r>
              <a:rPr lang="en-US" sz="1400" dirty="0">
                <a:solidFill>
                  <a:schemeClr val="accent2">
                    <a:lumMod val="90000"/>
                    <a:lumOff val="10000"/>
                  </a:schemeClr>
                </a:solidFill>
                <a:latin typeface="Bahnschrift Light" panose="020B0502040204020203" pitchFamily="34" charset="0"/>
              </a:rPr>
              <a:t>The Dataset contains 119390 rows and 32 features. There are missing values in some columns. </a:t>
            </a:r>
          </a:p>
          <a:p>
            <a:pPr marL="285750" indent="-285750">
              <a:buFont typeface="Wingdings" panose="05000000000000000000" pitchFamily="2" charset="2"/>
              <a:buChar char="Ø"/>
            </a:pPr>
            <a:r>
              <a:rPr lang="en-US" sz="1400" dirty="0">
                <a:solidFill>
                  <a:schemeClr val="accent2">
                    <a:lumMod val="90000"/>
                    <a:lumOff val="10000"/>
                  </a:schemeClr>
                </a:solidFill>
                <a:latin typeface="Bahnschrift Light" panose="020B0502040204020203" pitchFamily="34" charset="0"/>
              </a:rPr>
              <a:t>Their count and percent in each are as follows:</a:t>
            </a:r>
          </a:p>
          <a:p>
            <a:endParaRPr lang="en-US" sz="1400" dirty="0">
              <a:solidFill>
                <a:schemeClr val="accent2">
                  <a:lumMod val="90000"/>
                  <a:lumOff val="10000"/>
                </a:schemeClr>
              </a:solidFill>
              <a:latin typeface="Bahnschrift Light" panose="020B0502040204020203" pitchFamily="34" charset="0"/>
            </a:endParaRPr>
          </a:p>
          <a:p>
            <a:pPr marL="285750" indent="-285750">
              <a:buFont typeface="Wingdings" panose="05000000000000000000" pitchFamily="2" charset="2"/>
              <a:buChar char="§"/>
            </a:pPr>
            <a:r>
              <a:rPr lang="en-US" sz="1400" b="1" dirty="0">
                <a:solidFill>
                  <a:schemeClr val="accent2">
                    <a:lumMod val="90000"/>
                    <a:lumOff val="10000"/>
                  </a:schemeClr>
                </a:solidFill>
                <a:latin typeface="Bahnschrift Light" panose="020B0502040204020203" pitchFamily="34" charset="0"/>
              </a:rPr>
              <a:t>company – 112593 (94.31%) </a:t>
            </a:r>
          </a:p>
          <a:p>
            <a:pPr marL="285750" indent="-285750">
              <a:buFont typeface="Wingdings" panose="05000000000000000000" pitchFamily="2" charset="2"/>
              <a:buChar char="§"/>
            </a:pPr>
            <a:r>
              <a:rPr lang="en-US" sz="1400" b="1" dirty="0">
                <a:solidFill>
                  <a:schemeClr val="accent2">
                    <a:lumMod val="90000"/>
                    <a:lumOff val="10000"/>
                  </a:schemeClr>
                </a:solidFill>
                <a:latin typeface="Bahnschrift Light" panose="020B0502040204020203" pitchFamily="34" charset="0"/>
              </a:rPr>
              <a:t>agent – 16340 (13.69%)</a:t>
            </a:r>
          </a:p>
          <a:p>
            <a:pPr marL="285750" indent="-285750">
              <a:buFont typeface="Wingdings" panose="05000000000000000000" pitchFamily="2" charset="2"/>
              <a:buChar char="§"/>
            </a:pPr>
            <a:r>
              <a:rPr lang="en-US" sz="1400" b="1" dirty="0">
                <a:solidFill>
                  <a:schemeClr val="accent2">
                    <a:lumMod val="90000"/>
                    <a:lumOff val="10000"/>
                  </a:schemeClr>
                </a:solidFill>
                <a:latin typeface="Bahnschrift Light" panose="020B0502040204020203" pitchFamily="34" charset="0"/>
              </a:rPr>
              <a:t>country – 488 (0.41%) </a:t>
            </a:r>
          </a:p>
          <a:p>
            <a:pPr marL="285750" indent="-285750">
              <a:buFont typeface="Wingdings" panose="05000000000000000000" pitchFamily="2" charset="2"/>
              <a:buChar char="§"/>
            </a:pPr>
            <a:r>
              <a:rPr lang="en-US" sz="1400" b="1" dirty="0">
                <a:solidFill>
                  <a:schemeClr val="accent2">
                    <a:lumMod val="90000"/>
                    <a:lumOff val="10000"/>
                  </a:schemeClr>
                </a:solidFill>
                <a:latin typeface="Bahnschrift Light" panose="020B0502040204020203" pitchFamily="34" charset="0"/>
              </a:rPr>
              <a:t>children – 4 (Negligible)</a:t>
            </a:r>
          </a:p>
          <a:p>
            <a:pPr marL="114300" indent="0">
              <a:buNone/>
            </a:pPr>
            <a:endParaRPr lang="en-IN" dirty="0">
              <a:solidFill>
                <a:schemeClr val="tx2">
                  <a:lumMod val="10000"/>
                </a:schemeClr>
              </a:solidFill>
            </a:endParaRPr>
          </a:p>
        </p:txBody>
      </p:sp>
      <p:pic>
        <p:nvPicPr>
          <p:cNvPr id="5" name="Picture 4">
            <a:extLst>
              <a:ext uri="{FF2B5EF4-FFF2-40B4-BE49-F238E27FC236}">
                <a16:creationId xmlns:a16="http://schemas.microsoft.com/office/drawing/2014/main" id="{265FCF87-323E-37DC-7826-B812FDB54173}"/>
              </a:ext>
            </a:extLst>
          </p:cNvPr>
          <p:cNvPicPr>
            <a:picLocks noChangeAspect="1"/>
          </p:cNvPicPr>
          <p:nvPr/>
        </p:nvPicPr>
        <p:blipFill>
          <a:blip r:embed="rId2"/>
          <a:stretch>
            <a:fillRect/>
          </a:stretch>
        </p:blipFill>
        <p:spPr>
          <a:xfrm>
            <a:off x="311700" y="155577"/>
            <a:ext cx="8170818" cy="2233293"/>
          </a:xfrm>
          <a:prstGeom prst="rect">
            <a:avLst/>
          </a:prstGeom>
        </p:spPr>
      </p:pic>
    </p:spTree>
    <p:extLst>
      <p:ext uri="{BB962C8B-B14F-4D97-AF65-F5344CB8AC3E}">
        <p14:creationId xmlns:p14="http://schemas.microsoft.com/office/powerpoint/2010/main" val="362461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A61F-D488-471F-A847-216E2FD22022}"/>
              </a:ext>
            </a:extLst>
          </p:cNvPr>
          <p:cNvSpPr>
            <a:spLocks noGrp="1"/>
          </p:cNvSpPr>
          <p:nvPr>
            <p:ph type="title"/>
          </p:nvPr>
        </p:nvSpPr>
        <p:spPr>
          <a:xfrm>
            <a:off x="311700" y="191453"/>
            <a:ext cx="8520600" cy="572700"/>
          </a:xfrm>
        </p:spPr>
        <p:txBody>
          <a:bodyPr/>
          <a:lstStyle/>
          <a:p>
            <a:pPr algn="ctr"/>
            <a:r>
              <a:rPr kumimoji="0" lang="en-US" b="1" i="0" u="none" strike="noStrike" kern="0" cap="none" spc="0" normalizeH="0" baseline="0" noProof="0" dirty="0">
                <a:ln>
                  <a:noFill/>
                </a:ln>
                <a:solidFill>
                  <a:srgbClr val="CC0000"/>
                </a:solidFill>
                <a:effectLst/>
                <a:uLnTx/>
                <a:uFillTx/>
                <a:latin typeface="Arial Rounded MT Bold" panose="020F0704030504030204" pitchFamily="34" charset="0"/>
                <a:sym typeface="Arial"/>
              </a:rPr>
              <a:t>Data Preprocessing and Exploration</a:t>
            </a:r>
            <a:br>
              <a:rPr lang="en-IN" sz="2800" dirty="0"/>
            </a:br>
            <a:endParaRPr lang="en-IN" dirty="0"/>
          </a:p>
        </p:txBody>
      </p:sp>
      <p:sp>
        <p:nvSpPr>
          <p:cNvPr id="3" name="Text Placeholder 2">
            <a:extLst>
              <a:ext uri="{FF2B5EF4-FFF2-40B4-BE49-F238E27FC236}">
                <a16:creationId xmlns:a16="http://schemas.microsoft.com/office/drawing/2014/main" id="{5CB16B6B-AD92-4A7F-9075-277B83D56F73}"/>
              </a:ext>
            </a:extLst>
          </p:cNvPr>
          <p:cNvSpPr>
            <a:spLocks noGrp="1"/>
          </p:cNvSpPr>
          <p:nvPr>
            <p:ph type="body" idx="1"/>
          </p:nvPr>
        </p:nvSpPr>
        <p:spPr>
          <a:xfrm>
            <a:off x="311700" y="863550"/>
            <a:ext cx="8520600" cy="3416400"/>
          </a:xfrm>
        </p:spPr>
        <p:txBody>
          <a:bodyPr/>
          <a:lstStyle/>
          <a:p>
            <a:pPr marL="0" indent="0">
              <a:buNone/>
            </a:pPr>
            <a:endParaRPr lang="en-US" sz="1100" dirty="0"/>
          </a:p>
          <a:p>
            <a:pPr marL="285750" indent="-285750" algn="just">
              <a:buClrTx/>
              <a:buFont typeface="Wingdings" panose="05000000000000000000" pitchFamily="2" charset="2"/>
              <a:buChar char="Ø"/>
            </a:pPr>
            <a:r>
              <a:rPr lang="en-US" sz="1400" b="1" dirty="0">
                <a:solidFill>
                  <a:srgbClr val="333333"/>
                </a:solidFill>
                <a:latin typeface="Bahnschrift Light" panose="020B0502040204020203" pitchFamily="34" charset="0"/>
              </a:rPr>
              <a:t>Step3 : Data Transformation : </a:t>
            </a:r>
            <a:r>
              <a:rPr lang="en-US" sz="1400" dirty="0">
                <a:solidFill>
                  <a:srgbClr val="333333"/>
                </a:solidFill>
                <a:latin typeface="Bahnschrift Light" panose="020B0502040204020203" pitchFamily="34" charset="0"/>
              </a:rPr>
              <a:t>This step is taken in order to transform the data in appropriate forms suitable.</a:t>
            </a:r>
          </a:p>
          <a:p>
            <a:pPr marL="285750" indent="-285750" algn="just">
              <a:buClrTx/>
              <a:buFont typeface="Wingdings" panose="05000000000000000000" pitchFamily="2" charset="2"/>
              <a:buChar char="Ø"/>
            </a:pPr>
            <a:endParaRPr lang="en-US" sz="1400" dirty="0">
              <a:solidFill>
                <a:srgbClr val="333333"/>
              </a:solidFill>
              <a:latin typeface="Bahnschrift Light" panose="020B0502040204020203" pitchFamily="34" charset="0"/>
            </a:endParaRPr>
          </a:p>
          <a:p>
            <a:pPr marL="285750" indent="-285750" algn="just">
              <a:buClrTx/>
              <a:buFont typeface="Wingdings" panose="05000000000000000000" pitchFamily="2" charset="2"/>
              <a:buChar char="Ø"/>
            </a:pPr>
            <a:r>
              <a:rPr lang="en-US" sz="1400" b="1" i="0" dirty="0">
                <a:solidFill>
                  <a:srgbClr val="333333"/>
                </a:solidFill>
                <a:effectLst/>
                <a:latin typeface="Bahnschrift Light" panose="020B0502040204020203" pitchFamily="34" charset="0"/>
              </a:rPr>
              <a:t>Step4 : Analyze the data : </a:t>
            </a:r>
            <a:r>
              <a:rPr lang="en-US" sz="1400" b="0" i="0" dirty="0">
                <a:solidFill>
                  <a:srgbClr val="333333"/>
                </a:solidFill>
                <a:effectLst/>
                <a:latin typeface="Bahnschrift Light" panose="020B0502040204020203" pitchFamily="34" charset="0"/>
              </a:rPr>
              <a:t>analysis of data is the practice of working with data to glean useful information, which can then be used to make informed decisions.</a:t>
            </a:r>
          </a:p>
          <a:p>
            <a:pPr marL="285750" indent="-285750" algn="just">
              <a:buClrTx/>
              <a:buFont typeface="Wingdings" panose="05000000000000000000" pitchFamily="2" charset="2"/>
              <a:buChar char="Ø"/>
            </a:pPr>
            <a:endParaRPr lang="en-US" sz="1400" b="0" i="0" dirty="0">
              <a:solidFill>
                <a:srgbClr val="333333"/>
              </a:solidFill>
              <a:effectLst/>
              <a:latin typeface="Bahnschrift Light" panose="020B0502040204020203" pitchFamily="34" charset="0"/>
            </a:endParaRPr>
          </a:p>
          <a:p>
            <a:pPr marL="285750" indent="-285750" algn="just">
              <a:buClrTx/>
              <a:buFont typeface="Wingdings" panose="05000000000000000000" pitchFamily="2" charset="2"/>
              <a:buChar char="Ø"/>
            </a:pPr>
            <a:r>
              <a:rPr lang="en-US" sz="1400" b="1" dirty="0">
                <a:solidFill>
                  <a:srgbClr val="333333"/>
                </a:solidFill>
                <a:latin typeface="Bahnschrift Light" panose="020B0502040204020203" pitchFamily="34" charset="0"/>
              </a:rPr>
              <a:t>Step5 : Visualize the data :</a:t>
            </a:r>
            <a:r>
              <a:rPr lang="en-US" sz="1400" b="0" i="0" dirty="0">
                <a:solidFill>
                  <a:srgbClr val="333333"/>
                </a:solidFill>
                <a:effectLst/>
                <a:latin typeface="Bahnschrift Light" panose="020B0502040204020203" pitchFamily="34" charset="0"/>
              </a:rPr>
              <a:t> the graphical representation of information and data. By using </a:t>
            </a:r>
            <a:r>
              <a:rPr lang="en-US" sz="1400" b="0" i="0" dirty="0">
                <a:solidFill>
                  <a:schemeClr val="accent2"/>
                </a:solidFill>
                <a:effectLst/>
                <a:latin typeface="Bahnschrift Light" panose="020B0502040204020203" pitchFamily="34" charset="0"/>
              </a:rPr>
              <a:t>v</a:t>
            </a:r>
            <a:r>
              <a:rPr lang="en-US" sz="1400" dirty="0">
                <a:solidFill>
                  <a:schemeClr val="accent2"/>
                </a:solidFill>
                <a:latin typeface="Bahnschrift Light" panose="020B0502040204020203" pitchFamily="34" charset="0"/>
              </a:rPr>
              <a:t>isual elements like</a:t>
            </a:r>
            <a:r>
              <a:rPr lang="en-US" sz="1400" dirty="0">
                <a:solidFill>
                  <a:srgbClr val="0B5CAB"/>
                </a:solidFill>
                <a:latin typeface="Bahnschrift Light" panose="020B0502040204020203" pitchFamily="34" charset="0"/>
              </a:rPr>
              <a:t> </a:t>
            </a:r>
            <a:r>
              <a:rPr lang="en-US" sz="1400" dirty="0">
                <a:solidFill>
                  <a:schemeClr val="accent2"/>
                </a:solidFill>
                <a:latin typeface="Bahnschrift Light" panose="020B0502040204020203" pitchFamily="34" charset="0"/>
              </a:rPr>
              <a:t>charts</a:t>
            </a:r>
            <a:r>
              <a:rPr lang="en-US" sz="1400" dirty="0">
                <a:solidFill>
                  <a:srgbClr val="0B5CAB"/>
                </a:solidFill>
                <a:latin typeface="Bahnschrift Light" panose="020B0502040204020203" pitchFamily="34" charset="0"/>
              </a:rPr>
              <a:t>, </a:t>
            </a:r>
            <a:r>
              <a:rPr lang="en-US" sz="1400" dirty="0">
                <a:solidFill>
                  <a:schemeClr val="accent2"/>
                </a:solidFill>
                <a:latin typeface="Bahnschrift Light" panose="020B0502040204020203" pitchFamily="34" charset="0"/>
              </a:rPr>
              <a:t>graphs</a:t>
            </a:r>
            <a:r>
              <a:rPr lang="en-US" sz="1400" b="0" i="0" dirty="0">
                <a:solidFill>
                  <a:srgbClr val="333333"/>
                </a:solidFill>
                <a:effectLst/>
                <a:latin typeface="Bahnschrift Light" panose="020B0502040204020203" pitchFamily="34" charset="0"/>
              </a:rPr>
              <a:t> data visualization tools provide an accessible way to see and understand trends, outliers, and patterns.</a:t>
            </a:r>
            <a:endParaRPr lang="en-US" sz="1400" dirty="0">
              <a:solidFill>
                <a:srgbClr val="333333"/>
              </a:solidFill>
              <a:latin typeface="Bahnschrift Light" panose="020B0502040204020203" pitchFamily="34" charset="0"/>
            </a:endParaRPr>
          </a:p>
          <a:p>
            <a:pPr marL="114300" indent="0">
              <a:buNone/>
            </a:pPr>
            <a:endParaRPr lang="en-IN" sz="1400" dirty="0">
              <a:solidFill>
                <a:schemeClr val="accent2"/>
              </a:solidFill>
            </a:endParaRPr>
          </a:p>
        </p:txBody>
      </p:sp>
    </p:spTree>
    <p:extLst>
      <p:ext uri="{BB962C8B-B14F-4D97-AF65-F5344CB8AC3E}">
        <p14:creationId xmlns:p14="http://schemas.microsoft.com/office/powerpoint/2010/main" val="258786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448045" y="74315"/>
            <a:ext cx="8991600" cy="523220"/>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Data Cleaning</a:t>
            </a:r>
            <a:endParaRPr lang="en-US" sz="2800" b="1" dirty="0">
              <a:solidFill>
                <a:schemeClr val="tx1"/>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b="1" dirty="0">
                <a:solidFill>
                  <a:schemeClr val="tx1">
                    <a:lumMod val="75000"/>
                  </a:schemeClr>
                </a:solidFill>
                <a:latin typeface="Arial Rounded MT Bold" panose="020F0704030504030204" pitchFamily="34" charset="0"/>
              </a:rPr>
              <a:t>Understand the structure of the dataset and clean data before analysis</a:t>
            </a:r>
            <a:endParaRPr lang="en-IN" b="1" dirty="0">
              <a:solidFill>
                <a:schemeClr val="tx1">
                  <a:lumMod val="75000"/>
                </a:schemeClr>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66700" y="1402199"/>
            <a:ext cx="8991600" cy="289310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Bahnschrift Light" panose="020B0502040204020203" pitchFamily="34" charset="0"/>
              </a:rPr>
              <a:t>The Dataset contains 119390 rows and 32 features. There are missing values in some columns. </a:t>
            </a:r>
          </a:p>
          <a:p>
            <a:pPr marL="285750" indent="-285750">
              <a:buFont typeface="Wingdings" panose="05000000000000000000" pitchFamily="2" charset="2"/>
              <a:buChar char="Ø"/>
            </a:pPr>
            <a:r>
              <a:rPr lang="en-US" dirty="0">
                <a:latin typeface="Bahnschrift Light" panose="020B0502040204020203" pitchFamily="34" charset="0"/>
              </a:rPr>
              <a:t>Their count and percent in each are as follows:</a:t>
            </a:r>
          </a:p>
          <a:p>
            <a:endParaRPr lang="en-US" dirty="0">
              <a:latin typeface="Bahnschrift Light" panose="020B0502040204020203" pitchFamily="34" charset="0"/>
            </a:endParaRPr>
          </a:p>
          <a:p>
            <a:pPr marL="285750" indent="-285750">
              <a:buFont typeface="Wingdings" panose="05000000000000000000" pitchFamily="2" charset="2"/>
              <a:buChar char="§"/>
            </a:pPr>
            <a:r>
              <a:rPr lang="en-US" b="1" dirty="0">
                <a:latin typeface="Bahnschrift Light" panose="020B0502040204020203" pitchFamily="34" charset="0"/>
              </a:rPr>
              <a:t>company – 112593 (94.31%) </a:t>
            </a:r>
          </a:p>
          <a:p>
            <a:pPr marL="285750" indent="-285750">
              <a:buFont typeface="Wingdings" panose="05000000000000000000" pitchFamily="2" charset="2"/>
              <a:buChar char="§"/>
            </a:pPr>
            <a:r>
              <a:rPr lang="en-US" b="1" dirty="0">
                <a:latin typeface="Bahnschrift Light" panose="020B0502040204020203" pitchFamily="34" charset="0"/>
              </a:rPr>
              <a:t>agent – 16340 (13.69%)</a:t>
            </a:r>
          </a:p>
          <a:p>
            <a:pPr marL="285750" indent="-285750">
              <a:buFont typeface="Wingdings" panose="05000000000000000000" pitchFamily="2" charset="2"/>
              <a:buChar char="§"/>
            </a:pPr>
            <a:r>
              <a:rPr lang="en-US" b="1" dirty="0">
                <a:latin typeface="Bahnschrift Light" panose="020B0502040204020203" pitchFamily="34" charset="0"/>
              </a:rPr>
              <a:t>country – 488 (0.41%) </a:t>
            </a:r>
          </a:p>
          <a:p>
            <a:pPr marL="285750" indent="-285750">
              <a:buFont typeface="Wingdings" panose="05000000000000000000" pitchFamily="2" charset="2"/>
              <a:buChar char="§"/>
            </a:pPr>
            <a:r>
              <a:rPr lang="en-US" b="1" dirty="0">
                <a:latin typeface="Bahnschrift Light" panose="020B0502040204020203" pitchFamily="34" charset="0"/>
              </a:rPr>
              <a:t>children – 4 (Negligible)</a:t>
            </a:r>
          </a:p>
          <a:p>
            <a:endParaRPr lang="en-US" b="1" dirty="0">
              <a:latin typeface="Bahnschrift Light" panose="020B0502040204020203" pitchFamily="34" charset="0"/>
            </a:endParaRPr>
          </a:p>
          <a:p>
            <a:pPr marL="285750" indent="-285750">
              <a:buFont typeface="Wingdings" panose="05000000000000000000" pitchFamily="2" charset="2"/>
              <a:buChar char="§"/>
            </a:pPr>
            <a:r>
              <a:rPr lang="en-US" dirty="0">
                <a:latin typeface="Bahnschrift Light" panose="020B0502040204020203" pitchFamily="34" charset="0"/>
              </a:rPr>
              <a:t>We replace the company null values with ‘0’. column because 94.3% of data was NA. </a:t>
            </a:r>
          </a:p>
          <a:p>
            <a:pPr marL="285750" indent="-285750">
              <a:buFont typeface="Wingdings" panose="05000000000000000000" pitchFamily="2" charset="2"/>
              <a:buChar char="§"/>
            </a:pPr>
            <a:r>
              <a:rPr lang="en-US" dirty="0">
                <a:latin typeface="Bahnschrift Light" panose="020B0502040204020203" pitchFamily="34" charset="0"/>
              </a:rPr>
              <a:t>If no. of children and agent is null we replaced it with mode of children and ‘0.0</a:t>
            </a:r>
            <a:r>
              <a:rPr lang="en-US">
                <a:latin typeface="Bahnschrift Light" panose="020B0502040204020203" pitchFamily="34" charset="0"/>
              </a:rPr>
              <a:t>’ respectively</a:t>
            </a:r>
            <a:r>
              <a:rPr lang="en-US" dirty="0">
                <a:latin typeface="Bahnschrift Light" panose="020B0502040204020203" pitchFamily="34" charset="0"/>
              </a:rPr>
              <a:t>.</a:t>
            </a:r>
          </a:p>
          <a:p>
            <a:pPr marL="285750" indent="-285750">
              <a:buFont typeface="Wingdings" panose="05000000000000000000" pitchFamily="2" charset="2"/>
              <a:buChar char="§"/>
            </a:pPr>
            <a:r>
              <a:rPr lang="en-US" dirty="0">
                <a:latin typeface="Bahnschrift Light" panose="020B0502040204020203" pitchFamily="34" charset="0"/>
              </a:rPr>
              <a:t>For the NA values in the country column, we replaced it with ‘others’.</a:t>
            </a:r>
          </a:p>
          <a:p>
            <a:pPr marL="285750" indent="-285750">
              <a:buFont typeface="Wingdings" panose="05000000000000000000" pitchFamily="2" charset="2"/>
              <a:buChar char="§"/>
            </a:pPr>
            <a:r>
              <a:rPr lang="en-US" dirty="0">
                <a:latin typeface="Bahnschrift Light" panose="020B0502040204020203" pitchFamily="34" charset="0"/>
              </a:rPr>
              <a:t>We find duplicate data and remove it for more accuracy.</a:t>
            </a:r>
          </a:p>
          <a:p>
            <a:pPr marL="285750" indent="-285750">
              <a:buFont typeface="Wingdings" panose="05000000000000000000" pitchFamily="2" charset="2"/>
              <a:buChar char="§"/>
            </a:pPr>
            <a:r>
              <a:rPr lang="en-US" dirty="0">
                <a:latin typeface="Bahnschrift Light" panose="020B0502040204020203" pitchFamily="34" charset="0"/>
              </a:rPr>
              <a:t>We also Extract unique values from the dataset.</a:t>
            </a:r>
            <a:endParaRPr lang="en-IN" dirty="0">
              <a:latin typeface="Bahnschrift Light" panose="020B0502040204020203" pitchFamily="34" charset="0"/>
            </a:endParaRPr>
          </a:p>
        </p:txBody>
      </p:sp>
    </p:spTree>
    <p:extLst>
      <p:ext uri="{BB962C8B-B14F-4D97-AF65-F5344CB8AC3E}">
        <p14:creationId xmlns:p14="http://schemas.microsoft.com/office/powerpoint/2010/main" val="139156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0" y="72840"/>
            <a:ext cx="8991600" cy="523220"/>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Booking Analysis</a:t>
            </a:r>
            <a:endParaRPr lang="en-US" sz="2800" b="1" dirty="0">
              <a:solidFill>
                <a:schemeClr val="tx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490412" y="3283038"/>
            <a:ext cx="8010775" cy="160043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latin typeface="Bahnschrift Light" panose="020B0502040204020203" pitchFamily="34" charset="0"/>
              </a:rPr>
              <a:t>Conclusion:</a:t>
            </a:r>
          </a:p>
          <a:p>
            <a:pPr marL="285750" indent="-285750">
              <a:buFont typeface="Wingdings" panose="05000000000000000000" pitchFamily="2" charset="2"/>
              <a:buChar char="Ø"/>
            </a:pPr>
            <a:r>
              <a:rPr lang="en-US" dirty="0">
                <a:latin typeface="Bahnschrift Light" panose="020B0502040204020203" pitchFamily="34" charset="0"/>
              </a:rPr>
              <a:t>Here we see that Reservation status is most in year 2016 and  also most in canceled . </a:t>
            </a:r>
          </a:p>
          <a:p>
            <a:pPr marL="285750" indent="-285750">
              <a:buFont typeface="Wingdings" panose="05000000000000000000" pitchFamily="2" charset="2"/>
              <a:buChar char="Ø"/>
            </a:pPr>
            <a:r>
              <a:rPr lang="en-US" dirty="0">
                <a:latin typeface="Bahnschrift Light" panose="020B0502040204020203" pitchFamily="34" charset="0"/>
              </a:rPr>
              <a:t>August, September and October month has most of the booking during all three year.</a:t>
            </a:r>
          </a:p>
          <a:p>
            <a:pPr marL="285750" indent="-285750">
              <a:buFont typeface="Wingdings" panose="05000000000000000000" pitchFamily="2" charset="2"/>
              <a:buChar char="Ø"/>
            </a:pPr>
            <a:r>
              <a:rPr lang="en-US" dirty="0">
                <a:latin typeface="Bahnschrift Light" panose="020B0502040204020203" pitchFamily="34" charset="0"/>
              </a:rPr>
              <a:t>Here we are analyzed the booking in year 2015 starts from July to December.</a:t>
            </a:r>
          </a:p>
          <a:p>
            <a:pPr marL="285750" indent="-285750">
              <a:buFont typeface="Wingdings" panose="05000000000000000000" pitchFamily="2" charset="2"/>
              <a:buChar char="Ø"/>
            </a:pPr>
            <a:r>
              <a:rPr lang="en-US" dirty="0">
                <a:latin typeface="Bahnschrift Light" panose="020B0502040204020203" pitchFamily="34" charset="0"/>
              </a:rPr>
              <a:t>The booking in 2016 is throughout the year i.e. January to December.</a:t>
            </a:r>
          </a:p>
          <a:p>
            <a:pPr marL="285750" indent="-285750">
              <a:buFont typeface="Wingdings" panose="05000000000000000000" pitchFamily="2" charset="2"/>
              <a:buChar char="Ø"/>
            </a:pPr>
            <a:r>
              <a:rPr lang="en-US" dirty="0">
                <a:latin typeface="Bahnschrift Light" panose="020B0502040204020203" pitchFamily="34" charset="0"/>
              </a:rPr>
              <a:t>The booking in 2017 is from January to August only.</a:t>
            </a:r>
          </a:p>
          <a:p>
            <a:pPr marL="285750" indent="-285750">
              <a:buFont typeface="Wingdings" panose="05000000000000000000" pitchFamily="2" charset="2"/>
              <a:buChar char="Ø"/>
            </a:pPr>
            <a:r>
              <a:rPr lang="en-US" dirty="0">
                <a:latin typeface="Bahnschrift Light" panose="020B0502040204020203" pitchFamily="34" charset="0"/>
              </a:rPr>
              <a:t>so we have booking data of 6+12+8 = 26 months.</a:t>
            </a:r>
            <a:endParaRPr lang="en-IN" dirty="0">
              <a:latin typeface="Bahnschrift Light" panose="020B0502040204020203" pitchFamily="34" charset="0"/>
            </a:endParaRPr>
          </a:p>
        </p:txBody>
      </p:sp>
      <p:pic>
        <p:nvPicPr>
          <p:cNvPr id="6" name="Picture 5">
            <a:extLst>
              <a:ext uri="{FF2B5EF4-FFF2-40B4-BE49-F238E27FC236}">
                <a16:creationId xmlns:a16="http://schemas.microsoft.com/office/drawing/2014/main" id="{B8A1ECEA-C374-85AD-CFDB-04DB6771EFA0}"/>
              </a:ext>
            </a:extLst>
          </p:cNvPr>
          <p:cNvPicPr>
            <a:picLocks noChangeAspect="1"/>
          </p:cNvPicPr>
          <p:nvPr/>
        </p:nvPicPr>
        <p:blipFill>
          <a:blip r:embed="rId3"/>
          <a:stretch>
            <a:fillRect/>
          </a:stretch>
        </p:blipFill>
        <p:spPr>
          <a:xfrm>
            <a:off x="490412" y="753008"/>
            <a:ext cx="7719677" cy="2530030"/>
          </a:xfrm>
          <a:prstGeom prst="rect">
            <a:avLst/>
          </a:prstGeom>
        </p:spPr>
      </p:pic>
    </p:spTree>
    <p:extLst>
      <p:ext uri="{BB962C8B-B14F-4D97-AF65-F5344CB8AC3E}">
        <p14:creationId xmlns:p14="http://schemas.microsoft.com/office/powerpoint/2010/main" val="137344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9C4DB983-91BD-5D65-BFB1-8C7A8B28086E}"/>
              </a:ext>
            </a:extLst>
          </p:cNvPr>
          <p:cNvSpPr txBox="1"/>
          <p:nvPr/>
        </p:nvSpPr>
        <p:spPr>
          <a:xfrm>
            <a:off x="-336550" y="96250"/>
            <a:ext cx="8991600" cy="523220"/>
          </a:xfrm>
          <a:prstGeom prst="rect">
            <a:avLst/>
          </a:prstGeom>
          <a:noFill/>
        </p:spPr>
        <p:txBody>
          <a:bodyPr wrap="square">
            <a:spAutoFit/>
          </a:bodyPr>
          <a:lstStyle/>
          <a:p>
            <a:pPr algn="ctr"/>
            <a:r>
              <a:rPr lang="en-US" sz="2800" b="1" dirty="0">
                <a:solidFill>
                  <a:schemeClr val="tx1"/>
                </a:solidFill>
                <a:latin typeface="Arial Rounded MT Bold" panose="020F0704030504030204" pitchFamily="34" charset="0"/>
              </a:rPr>
              <a:t>Data Transformation and visualization </a:t>
            </a:r>
          </a:p>
        </p:txBody>
      </p:sp>
      <p:pic>
        <p:nvPicPr>
          <p:cNvPr id="4" name="Picture 3">
            <a:extLst>
              <a:ext uri="{FF2B5EF4-FFF2-40B4-BE49-F238E27FC236}">
                <a16:creationId xmlns:a16="http://schemas.microsoft.com/office/drawing/2014/main" id="{8B46216C-521E-BDA8-6319-2759FA66C93E}"/>
              </a:ext>
            </a:extLst>
          </p:cNvPr>
          <p:cNvPicPr>
            <a:picLocks noChangeAspect="1"/>
          </p:cNvPicPr>
          <p:nvPr/>
        </p:nvPicPr>
        <p:blipFill rotWithShape="1">
          <a:blip r:embed="rId3"/>
          <a:srcRect l="435" t="4380" r="1"/>
          <a:stretch/>
        </p:blipFill>
        <p:spPr>
          <a:xfrm>
            <a:off x="1470990" y="1140136"/>
            <a:ext cx="2688260" cy="2325173"/>
          </a:xfrm>
          <a:prstGeom prst="rect">
            <a:avLst/>
          </a:prstGeom>
        </p:spPr>
      </p:pic>
      <p:pic>
        <p:nvPicPr>
          <p:cNvPr id="6" name="Picture 5">
            <a:extLst>
              <a:ext uri="{FF2B5EF4-FFF2-40B4-BE49-F238E27FC236}">
                <a16:creationId xmlns:a16="http://schemas.microsoft.com/office/drawing/2014/main" id="{049109D0-7029-FD9A-83B4-FD45AEFD8A78}"/>
              </a:ext>
            </a:extLst>
          </p:cNvPr>
          <p:cNvPicPr>
            <a:picLocks noChangeAspect="1"/>
          </p:cNvPicPr>
          <p:nvPr/>
        </p:nvPicPr>
        <p:blipFill>
          <a:blip r:embed="rId4"/>
          <a:stretch>
            <a:fillRect/>
          </a:stretch>
        </p:blipFill>
        <p:spPr>
          <a:xfrm>
            <a:off x="4655384" y="967515"/>
            <a:ext cx="2688260" cy="2520000"/>
          </a:xfrm>
          <a:prstGeom prst="rect">
            <a:avLst/>
          </a:prstGeom>
        </p:spPr>
      </p:pic>
      <p:sp>
        <p:nvSpPr>
          <p:cNvPr id="10" name="TextBox 9">
            <a:extLst>
              <a:ext uri="{FF2B5EF4-FFF2-40B4-BE49-F238E27FC236}">
                <a16:creationId xmlns:a16="http://schemas.microsoft.com/office/drawing/2014/main" id="{587A2DB5-8141-F362-63A8-41EF63B0E2CF}"/>
              </a:ext>
            </a:extLst>
          </p:cNvPr>
          <p:cNvSpPr txBox="1"/>
          <p:nvPr/>
        </p:nvSpPr>
        <p:spPr>
          <a:xfrm>
            <a:off x="217904" y="3564142"/>
            <a:ext cx="8708191" cy="1169551"/>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latin typeface="Bahnschrift Light" panose="020B0502040204020203" pitchFamily="34" charset="0"/>
              </a:rPr>
              <a:t>Conclusion</a:t>
            </a:r>
            <a:r>
              <a:rPr lang="en-US" dirty="0">
                <a:latin typeface="Bahnschrift Light" panose="020B0502040204020203" pitchFamily="34" charset="0"/>
              </a:rPr>
              <a:t>:</a:t>
            </a:r>
          </a:p>
          <a:p>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City hotels is the most preferred hotel type by the guests .We can say City hotel is the busiest hotel.</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Nearly 27.5 % bookings were got cancelled out of all the bookings.</a:t>
            </a:r>
            <a:endParaRPr lang="en-IN" dirty="0">
              <a:latin typeface="Bahnschrift Light" panose="020B0502040204020203" pitchFamily="34" charset="0"/>
            </a:endParaRPr>
          </a:p>
        </p:txBody>
      </p:sp>
      <p:sp>
        <p:nvSpPr>
          <p:cNvPr id="18" name="TextBox 17">
            <a:extLst>
              <a:ext uri="{FF2B5EF4-FFF2-40B4-BE49-F238E27FC236}">
                <a16:creationId xmlns:a16="http://schemas.microsoft.com/office/drawing/2014/main" id="{C4085460-90A9-27D7-96F3-17A65FA2EF1F}"/>
              </a:ext>
            </a:extLst>
          </p:cNvPr>
          <p:cNvSpPr txBox="1"/>
          <p:nvPr/>
        </p:nvSpPr>
        <p:spPr>
          <a:xfrm>
            <a:off x="1470990" y="530164"/>
            <a:ext cx="4749800" cy="369332"/>
          </a:xfrm>
          <a:prstGeom prst="rect">
            <a:avLst/>
          </a:prstGeom>
          <a:noFill/>
        </p:spPr>
        <p:txBody>
          <a:bodyPr wrap="square">
            <a:spAutoFit/>
          </a:bodyPr>
          <a:lstStyle/>
          <a:p>
            <a:pPr algn="ctr"/>
            <a:r>
              <a:rPr lang="en-IN" sz="1800" b="1" dirty="0">
                <a:solidFill>
                  <a:schemeClr val="tx1">
                    <a:lumMod val="75000"/>
                  </a:schemeClr>
                </a:solidFill>
                <a:latin typeface="Arial Rounded MT Bold" panose="020F0704030504030204" pitchFamily="34" charset="0"/>
              </a:rPr>
              <a:t>Hotel wise Analysis</a:t>
            </a:r>
          </a:p>
        </p:txBody>
      </p:sp>
      <p:sp>
        <p:nvSpPr>
          <p:cNvPr id="20" name="TextBox 19">
            <a:extLst>
              <a:ext uri="{FF2B5EF4-FFF2-40B4-BE49-F238E27FC236}">
                <a16:creationId xmlns:a16="http://schemas.microsoft.com/office/drawing/2014/main" id="{BD8328FC-B667-C1AD-F835-7FECC286E56B}"/>
              </a:ext>
            </a:extLst>
          </p:cNvPr>
          <p:cNvSpPr txBox="1"/>
          <p:nvPr/>
        </p:nvSpPr>
        <p:spPr>
          <a:xfrm>
            <a:off x="217904" y="736999"/>
            <a:ext cx="4919246" cy="307777"/>
          </a:xfrm>
          <a:prstGeom prst="rect">
            <a:avLst/>
          </a:prstGeom>
          <a:noFill/>
        </p:spPr>
        <p:txBody>
          <a:bodyPr wrap="square">
            <a:spAutoFit/>
          </a:bodyPr>
          <a:lstStyle/>
          <a:p>
            <a:pPr marL="285750" indent="-285750">
              <a:buClr>
                <a:schemeClr val="tx1">
                  <a:lumMod val="50000"/>
                </a:schemeClr>
              </a:buClr>
              <a:buFont typeface="Wingdings" panose="05000000000000000000" pitchFamily="2" charset="2"/>
              <a:buChar char="v"/>
            </a:pPr>
            <a:r>
              <a:rPr lang="en-IN" dirty="0">
                <a:solidFill>
                  <a:schemeClr val="tx1">
                    <a:lumMod val="75000"/>
                  </a:schemeClr>
                </a:solidFill>
                <a:latin typeface="Arial Rounded MT Bold" panose="020F0704030504030204" pitchFamily="34" charset="0"/>
              </a:rPr>
              <a:t>Observation</a:t>
            </a:r>
            <a:r>
              <a:rPr lang="en-IN" dirty="0">
                <a:solidFill>
                  <a:schemeClr val="tx1"/>
                </a:solidFill>
                <a:latin typeface="Arial Rounded MT Bold" panose="020F0704030504030204" pitchFamily="34" charset="0"/>
              </a:rPr>
              <a:t>:</a:t>
            </a:r>
          </a:p>
        </p:txBody>
      </p:sp>
    </p:spTree>
    <p:extLst>
      <p:ext uri="{BB962C8B-B14F-4D97-AF65-F5344CB8AC3E}">
        <p14:creationId xmlns:p14="http://schemas.microsoft.com/office/powerpoint/2010/main" val="414308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41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35605" y="120927"/>
            <a:ext cx="8991600" cy="523220"/>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Booking Analysis</a:t>
            </a:r>
            <a:endParaRPr lang="en-US" sz="2800" b="1" dirty="0">
              <a:solidFill>
                <a:schemeClr val="tx1"/>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F30129B8-69A5-45DE-EB46-5F8CD705F3C4}"/>
              </a:ext>
            </a:extLst>
          </p:cNvPr>
          <p:cNvPicPr>
            <a:picLocks noChangeAspect="1"/>
          </p:cNvPicPr>
          <p:nvPr/>
        </p:nvPicPr>
        <p:blipFill>
          <a:blip r:embed="rId3"/>
          <a:stretch>
            <a:fillRect/>
          </a:stretch>
        </p:blipFill>
        <p:spPr>
          <a:xfrm>
            <a:off x="286753" y="945222"/>
            <a:ext cx="3905103" cy="2157574"/>
          </a:xfrm>
          <a:prstGeom prst="rect">
            <a:avLst/>
          </a:prstGeom>
        </p:spPr>
      </p:pic>
      <p:pic>
        <p:nvPicPr>
          <p:cNvPr id="6" name="Picture 5">
            <a:extLst>
              <a:ext uri="{FF2B5EF4-FFF2-40B4-BE49-F238E27FC236}">
                <a16:creationId xmlns:a16="http://schemas.microsoft.com/office/drawing/2014/main" id="{B7D5D7FD-0DA9-7CD9-8C3A-FFBF058A05BE}"/>
              </a:ext>
            </a:extLst>
          </p:cNvPr>
          <p:cNvPicPr>
            <a:picLocks noChangeAspect="1"/>
          </p:cNvPicPr>
          <p:nvPr/>
        </p:nvPicPr>
        <p:blipFill>
          <a:blip r:embed="rId4"/>
          <a:stretch>
            <a:fillRect/>
          </a:stretch>
        </p:blipFill>
        <p:spPr>
          <a:xfrm>
            <a:off x="4360195" y="945222"/>
            <a:ext cx="4468056" cy="2245071"/>
          </a:xfrm>
          <a:prstGeom prst="rect">
            <a:avLst/>
          </a:prstGeom>
        </p:spPr>
      </p:pic>
      <p:sp>
        <p:nvSpPr>
          <p:cNvPr id="9" name="TextBox 8">
            <a:extLst>
              <a:ext uri="{FF2B5EF4-FFF2-40B4-BE49-F238E27FC236}">
                <a16:creationId xmlns:a16="http://schemas.microsoft.com/office/drawing/2014/main" id="{0AA3001C-1E84-7168-1EDD-E31F896BB59F}"/>
              </a:ext>
            </a:extLst>
          </p:cNvPr>
          <p:cNvSpPr txBox="1"/>
          <p:nvPr/>
        </p:nvSpPr>
        <p:spPr>
          <a:xfrm>
            <a:off x="454291" y="3362448"/>
            <a:ext cx="8512500" cy="1815882"/>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IN" dirty="0">
                <a:solidFill>
                  <a:schemeClr val="tx1">
                    <a:lumMod val="75000"/>
                  </a:schemeClr>
                </a:solidFill>
                <a:latin typeface="Bahnschrift Light" panose="020B0502040204020203" pitchFamily="34" charset="0"/>
              </a:rPr>
              <a:t>Conclusions: </a:t>
            </a:r>
          </a:p>
          <a:p>
            <a:endParaRPr lang="en-IN" dirty="0">
              <a:solidFill>
                <a:schemeClr val="tx1">
                  <a:lumMod val="75000"/>
                </a:schemeClr>
              </a:solidFill>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Agent Id no -9 made the highest bookings </a:t>
            </a:r>
            <a:r>
              <a:rPr lang="en-US" dirty="0" err="1">
                <a:latin typeface="Bahnschrift Light" panose="020B0502040204020203" pitchFamily="34" charset="0"/>
              </a:rPr>
              <a:t>i.e</a:t>
            </a:r>
            <a:r>
              <a:rPr lang="en-US" dirty="0">
                <a:latin typeface="Bahnschrift Light" panose="020B0502040204020203" pitchFamily="34" charset="0"/>
              </a:rPr>
              <a:t> 28759.</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Room type ‘A’ is most preferred by the guests and second most preferred is ‘D’.</a:t>
            </a:r>
          </a:p>
          <a:p>
            <a:pPr marL="285750" indent="-285750">
              <a:buFont typeface="Wingdings" panose="05000000000000000000" pitchFamily="2" charset="2"/>
              <a:buChar char="Ø"/>
            </a:pPr>
            <a:endParaRPr lang="en-US" dirty="0"/>
          </a:p>
          <a:p>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54157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F9E-3843-4CE7-97BB-E7E8D0243B54}"/>
              </a:ext>
            </a:extLst>
          </p:cNvPr>
          <p:cNvSpPr>
            <a:spLocks noGrp="1"/>
          </p:cNvSpPr>
          <p:nvPr>
            <p:ph type="title"/>
          </p:nvPr>
        </p:nvSpPr>
        <p:spPr>
          <a:xfrm>
            <a:off x="311700" y="88298"/>
            <a:ext cx="8520600" cy="572700"/>
          </a:xfrm>
        </p:spPr>
        <p:txBody>
          <a:bodyPr/>
          <a:lstStyle/>
          <a:p>
            <a:pPr algn="ctr"/>
            <a:r>
              <a:rPr lang="en-US" b="1" dirty="0">
                <a:latin typeface="Arial Rounded MT Bold" panose="020F0704030504030204" pitchFamily="34" charset="0"/>
              </a:rPr>
              <a:t>Parking And Customer Type Analysis</a:t>
            </a:r>
            <a:endParaRPr lang="en-IN" b="1" dirty="0">
              <a:latin typeface="Arial Rounded MT Bold" panose="020F0704030504030204" pitchFamily="34" charset="0"/>
            </a:endParaRPr>
          </a:p>
        </p:txBody>
      </p:sp>
      <p:sp>
        <p:nvSpPr>
          <p:cNvPr id="5" name="TextBox 4">
            <a:extLst>
              <a:ext uri="{FF2B5EF4-FFF2-40B4-BE49-F238E27FC236}">
                <a16:creationId xmlns:a16="http://schemas.microsoft.com/office/drawing/2014/main" id="{E800C9D9-A1A7-4668-BFAB-E9476F89F70C}"/>
              </a:ext>
            </a:extLst>
          </p:cNvPr>
          <p:cNvSpPr txBox="1"/>
          <p:nvPr/>
        </p:nvSpPr>
        <p:spPr>
          <a:xfrm>
            <a:off x="178136" y="3364603"/>
            <a:ext cx="8520600" cy="2031325"/>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latin typeface="Bahnschrift Light" panose="020B0502040204020203" pitchFamily="34" charset="0"/>
              </a:rPr>
              <a:t>Conclusion:</a:t>
            </a:r>
          </a:p>
          <a:p>
            <a:endParaRPr lang="en-US" dirty="0">
              <a:solidFill>
                <a:schemeClr val="tx1">
                  <a:lumMod val="75000"/>
                </a:schemeClr>
              </a:solidFill>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Most of the customers/guests were Transient type(82.4%). And transient party were 13.4% and 0.6 belongs to group. Remaining guests belongs to Contract type.</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Most of the customers(91.6%) do not require car parking spaces. Only 8.3 % people required only 1 car parking space.</a:t>
            </a:r>
            <a:endParaRPr lang="en-IN" dirty="0">
              <a:latin typeface="Bahnschrift Light" panose="020B0502040204020203" pitchFamily="34"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29401B01-62F5-4189-BBC2-42455A12DC1F}"/>
              </a:ext>
            </a:extLst>
          </p:cNvPr>
          <p:cNvPicPr>
            <a:picLocks noChangeAspect="1"/>
          </p:cNvPicPr>
          <p:nvPr/>
        </p:nvPicPr>
        <p:blipFill>
          <a:blip r:embed="rId2"/>
          <a:stretch>
            <a:fillRect/>
          </a:stretch>
        </p:blipFill>
        <p:spPr>
          <a:xfrm>
            <a:off x="4835652" y="684934"/>
            <a:ext cx="2664000" cy="2596223"/>
          </a:xfrm>
          <a:prstGeom prst="rect">
            <a:avLst/>
          </a:prstGeom>
        </p:spPr>
      </p:pic>
      <p:pic>
        <p:nvPicPr>
          <p:cNvPr id="7" name="Picture 6">
            <a:extLst>
              <a:ext uri="{FF2B5EF4-FFF2-40B4-BE49-F238E27FC236}">
                <a16:creationId xmlns:a16="http://schemas.microsoft.com/office/drawing/2014/main" id="{8734E483-06BC-52C0-B9F4-3898FAC38AEF}"/>
              </a:ext>
            </a:extLst>
          </p:cNvPr>
          <p:cNvPicPr>
            <a:picLocks noChangeAspect="1"/>
          </p:cNvPicPr>
          <p:nvPr/>
        </p:nvPicPr>
        <p:blipFill>
          <a:blip r:embed="rId3"/>
          <a:stretch>
            <a:fillRect/>
          </a:stretch>
        </p:blipFill>
        <p:spPr>
          <a:xfrm>
            <a:off x="178136" y="1041399"/>
            <a:ext cx="4438314" cy="2031325"/>
          </a:xfrm>
          <a:prstGeom prst="rect">
            <a:avLst/>
          </a:prstGeom>
        </p:spPr>
      </p:pic>
    </p:spTree>
    <p:extLst>
      <p:ext uri="{BB962C8B-B14F-4D97-AF65-F5344CB8AC3E}">
        <p14:creationId xmlns:p14="http://schemas.microsoft.com/office/powerpoint/2010/main" val="265981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Cancellation Rate Analysis </a:t>
            </a:r>
            <a:endParaRPr lang="en-US" sz="2800" b="1" dirty="0">
              <a:solidFill>
                <a:schemeClr val="tx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4" name="Picture 3">
            <a:extLst>
              <a:ext uri="{FF2B5EF4-FFF2-40B4-BE49-F238E27FC236}">
                <a16:creationId xmlns:a16="http://schemas.microsoft.com/office/drawing/2014/main" id="{DC59D9DC-7B26-C3D3-AA40-43D482F38928}"/>
              </a:ext>
            </a:extLst>
          </p:cNvPr>
          <p:cNvPicPr>
            <a:picLocks noChangeAspect="1"/>
          </p:cNvPicPr>
          <p:nvPr/>
        </p:nvPicPr>
        <p:blipFill>
          <a:blip r:embed="rId3"/>
          <a:stretch>
            <a:fillRect/>
          </a:stretch>
        </p:blipFill>
        <p:spPr>
          <a:xfrm>
            <a:off x="472591" y="935029"/>
            <a:ext cx="3517900" cy="2486259"/>
          </a:xfrm>
          <a:prstGeom prst="rect">
            <a:avLst/>
          </a:prstGeom>
        </p:spPr>
      </p:pic>
      <p:pic>
        <p:nvPicPr>
          <p:cNvPr id="6" name="Picture 5">
            <a:extLst>
              <a:ext uri="{FF2B5EF4-FFF2-40B4-BE49-F238E27FC236}">
                <a16:creationId xmlns:a16="http://schemas.microsoft.com/office/drawing/2014/main" id="{E7BAF49F-D0CD-90D1-C38B-D1E75A3385D0}"/>
              </a:ext>
            </a:extLst>
          </p:cNvPr>
          <p:cNvPicPr>
            <a:picLocks noChangeAspect="1"/>
          </p:cNvPicPr>
          <p:nvPr/>
        </p:nvPicPr>
        <p:blipFill>
          <a:blip r:embed="rId4"/>
          <a:stretch>
            <a:fillRect/>
          </a:stretch>
        </p:blipFill>
        <p:spPr>
          <a:xfrm>
            <a:off x="4859677" y="1027750"/>
            <a:ext cx="3373403" cy="2484000"/>
          </a:xfrm>
          <a:prstGeom prst="rect">
            <a:avLst/>
          </a:prstGeom>
        </p:spPr>
      </p:pic>
      <p:sp>
        <p:nvSpPr>
          <p:cNvPr id="9" name="TextBox 8">
            <a:extLst>
              <a:ext uri="{FF2B5EF4-FFF2-40B4-BE49-F238E27FC236}">
                <a16:creationId xmlns:a16="http://schemas.microsoft.com/office/drawing/2014/main" id="{8BD2B5AF-F452-5363-3B5A-00B8F3527962}"/>
              </a:ext>
            </a:extLst>
          </p:cNvPr>
          <p:cNvSpPr txBox="1"/>
          <p:nvPr/>
        </p:nvSpPr>
        <p:spPr>
          <a:xfrm>
            <a:off x="472750" y="3768358"/>
            <a:ext cx="8512500" cy="1169551"/>
          </a:xfrm>
          <a:prstGeom prst="rect">
            <a:avLst/>
          </a:prstGeom>
          <a:noFill/>
        </p:spPr>
        <p:txBody>
          <a:bodyPr wrap="square">
            <a:spAutoFit/>
          </a:bodyPr>
          <a:lstStyle/>
          <a:p>
            <a:r>
              <a:rPr lang="en-US" dirty="0">
                <a:solidFill>
                  <a:schemeClr val="tx1">
                    <a:lumMod val="75000"/>
                  </a:schemeClr>
                </a:solidFill>
                <a:latin typeface="Bahnschrift Light" panose="020B0502040204020203" pitchFamily="34" charset="0"/>
              </a:rPr>
              <a:t>Conclusion:</a:t>
            </a:r>
          </a:p>
          <a:p>
            <a:endParaRPr lang="en-US" dirty="0">
              <a:solidFill>
                <a:schemeClr val="tx1">
                  <a:lumMod val="75000"/>
                </a:schemeClr>
              </a:solidFill>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79.1 % bookings were made through TA/TO (Travel Agents/Tour Operators). Second most channel is direct booking.</a:t>
            </a:r>
          </a:p>
          <a:p>
            <a:pPr marL="285750" indent="-285750">
              <a:buFont typeface="Wingdings" panose="05000000000000000000" pitchFamily="2" charset="2"/>
              <a:buChar char="Ø"/>
            </a:pPr>
            <a:r>
              <a:rPr lang="en-US" dirty="0">
                <a:latin typeface="Bahnschrift Light" panose="020B0502040204020203" pitchFamily="34" charset="0"/>
              </a:rPr>
              <a:t>Almost 98.7% of the guests prefer ‘No deposit’ type of criterion while booking hotels.</a:t>
            </a:r>
            <a:endParaRPr lang="en-IN" dirty="0">
              <a:latin typeface="Bahnschrift Light" panose="020B0502040204020203" pitchFamily="34" charset="0"/>
            </a:endParaRPr>
          </a:p>
        </p:txBody>
      </p:sp>
    </p:spTree>
    <p:extLst>
      <p:ext uri="{BB962C8B-B14F-4D97-AF65-F5344CB8AC3E}">
        <p14:creationId xmlns:p14="http://schemas.microsoft.com/office/powerpoint/2010/main" val="2721048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0"/>
            <a:ext cx="8991600" cy="523220"/>
          </a:xfrm>
          <a:prstGeom prst="rect">
            <a:avLst/>
          </a:prstGeom>
          <a:noFill/>
        </p:spPr>
        <p:txBody>
          <a:bodyPr wrap="square">
            <a:spAutoFit/>
          </a:bodyPr>
          <a:lstStyle/>
          <a:p>
            <a:pPr algn="ctr"/>
            <a:r>
              <a:rPr lang="en-IN" sz="2800" b="1" dirty="0">
                <a:solidFill>
                  <a:schemeClr val="tx1"/>
                </a:solidFill>
              </a:rPr>
              <a:t> </a:t>
            </a:r>
            <a:r>
              <a:rPr lang="en-IN" sz="2800" b="1" dirty="0">
                <a:solidFill>
                  <a:schemeClr val="tx1"/>
                </a:solidFill>
                <a:latin typeface="Arial Rounded MT Bold" panose="020F0704030504030204" pitchFamily="34" charset="0"/>
              </a:rPr>
              <a:t>Meals Pattern And Stay wise Analysis</a:t>
            </a:r>
            <a:endParaRPr lang="en-US" sz="2800" b="1" dirty="0">
              <a:solidFill>
                <a:schemeClr val="tx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2" name="Picture 1">
            <a:extLst>
              <a:ext uri="{FF2B5EF4-FFF2-40B4-BE49-F238E27FC236}">
                <a16:creationId xmlns:a16="http://schemas.microsoft.com/office/drawing/2014/main" id="{478C9D3C-21BB-8E1B-8B54-ACFD1BD703D4}"/>
              </a:ext>
            </a:extLst>
          </p:cNvPr>
          <p:cNvPicPr>
            <a:picLocks noChangeAspect="1"/>
          </p:cNvPicPr>
          <p:nvPr/>
        </p:nvPicPr>
        <p:blipFill>
          <a:blip r:embed="rId3"/>
          <a:stretch>
            <a:fillRect/>
          </a:stretch>
        </p:blipFill>
        <p:spPr>
          <a:xfrm>
            <a:off x="277650" y="802333"/>
            <a:ext cx="4165600" cy="2751652"/>
          </a:xfrm>
          <a:prstGeom prst="rect">
            <a:avLst/>
          </a:prstGeom>
        </p:spPr>
      </p:pic>
      <p:pic>
        <p:nvPicPr>
          <p:cNvPr id="5" name="Picture 4">
            <a:extLst>
              <a:ext uri="{FF2B5EF4-FFF2-40B4-BE49-F238E27FC236}">
                <a16:creationId xmlns:a16="http://schemas.microsoft.com/office/drawing/2014/main" id="{CAE4129E-2C1E-D807-277D-87132F08A38B}"/>
              </a:ext>
            </a:extLst>
          </p:cNvPr>
          <p:cNvPicPr>
            <a:picLocks noChangeAspect="1"/>
          </p:cNvPicPr>
          <p:nvPr/>
        </p:nvPicPr>
        <p:blipFill>
          <a:blip r:embed="rId4"/>
          <a:stretch>
            <a:fillRect/>
          </a:stretch>
        </p:blipFill>
        <p:spPr>
          <a:xfrm>
            <a:off x="4700750" y="1043278"/>
            <a:ext cx="4165600" cy="2577537"/>
          </a:xfrm>
          <a:prstGeom prst="rect">
            <a:avLst/>
          </a:prstGeom>
        </p:spPr>
      </p:pic>
      <p:sp>
        <p:nvSpPr>
          <p:cNvPr id="10" name="TextBox 9">
            <a:extLst>
              <a:ext uri="{FF2B5EF4-FFF2-40B4-BE49-F238E27FC236}">
                <a16:creationId xmlns:a16="http://schemas.microsoft.com/office/drawing/2014/main" id="{07022FCD-EFB6-0F4B-3BFC-87557A0B492E}"/>
              </a:ext>
            </a:extLst>
          </p:cNvPr>
          <p:cNvSpPr txBox="1"/>
          <p:nvPr/>
        </p:nvSpPr>
        <p:spPr>
          <a:xfrm>
            <a:off x="120650" y="3543062"/>
            <a:ext cx="8595049" cy="1600438"/>
          </a:xfrm>
          <a:prstGeom prst="rect">
            <a:avLst/>
          </a:prstGeom>
          <a:noFill/>
        </p:spPr>
        <p:txBody>
          <a:bodyPr wrap="square">
            <a:spAutoFit/>
          </a:bodyPr>
          <a:lstStyle/>
          <a:p>
            <a:r>
              <a:rPr lang="en-US" dirty="0">
                <a:solidFill>
                  <a:schemeClr val="tx1">
                    <a:lumMod val="75000"/>
                  </a:schemeClr>
                </a:solidFill>
                <a:latin typeface="Bahnschrift Light" panose="020B0502040204020203" pitchFamily="34" charset="0"/>
              </a:rPr>
              <a:t>Conclusions</a:t>
            </a:r>
            <a:r>
              <a:rPr lang="en-US" dirty="0">
                <a:latin typeface="Bahnschrift Light" panose="020B0502040204020203" pitchFamily="34" charset="0"/>
              </a:rPr>
              <a:t>:</a:t>
            </a:r>
          </a:p>
          <a:p>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BB( Bed &amp; Breakfast) is the most preferred type of meal by the guests.</a:t>
            </a:r>
          </a:p>
          <a:p>
            <a:pPr marL="285750" indent="-285750">
              <a:buFont typeface="Wingdings" panose="05000000000000000000" pitchFamily="2" charset="2"/>
              <a:buChar char="Ø"/>
            </a:pPr>
            <a:r>
              <a:rPr lang="en-US" dirty="0">
                <a:latin typeface="Bahnschrift Light" panose="020B0502040204020203" pitchFamily="34" charset="0"/>
              </a:rPr>
              <a:t>Full Board i.e. FB is least preferred. HB (Half Board) and SC(Self Catering) are equally preferred. </a:t>
            </a:r>
          </a:p>
          <a:p>
            <a:pPr marL="285750" indent="-285750">
              <a:buFont typeface="Wingdings" panose="05000000000000000000" pitchFamily="2" charset="2"/>
              <a:buChar char="Ø"/>
            </a:pPr>
            <a:r>
              <a:rPr lang="en-US" dirty="0">
                <a:latin typeface="Bahnschrift Light" panose="020B0502040204020203" pitchFamily="34" charset="0"/>
              </a:rPr>
              <a:t>Optimal stay in both the type hotel is less than 7 days. Usually people stays for a week. </a:t>
            </a:r>
          </a:p>
          <a:p>
            <a:pPr marL="285750" indent="-285750">
              <a:buFont typeface="Wingdings" panose="05000000000000000000" pitchFamily="2" charset="2"/>
              <a:buChar char="Ø"/>
            </a:pPr>
            <a:r>
              <a:rPr lang="en-US" dirty="0">
                <a:latin typeface="Bahnschrift Light" panose="020B0502040204020203" pitchFamily="34" charset="0"/>
              </a:rPr>
              <a:t>For stay more than 7 days people likes to stay in Resort hotels</a:t>
            </a:r>
          </a:p>
          <a:p>
            <a:endParaRPr lang="en-IN" dirty="0"/>
          </a:p>
        </p:txBody>
      </p:sp>
    </p:spTree>
    <p:extLst>
      <p:ext uri="{BB962C8B-B14F-4D97-AF65-F5344CB8AC3E}">
        <p14:creationId xmlns:p14="http://schemas.microsoft.com/office/powerpoint/2010/main" val="58798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901338" y="293630"/>
            <a:ext cx="8242662" cy="3600986"/>
          </a:xfrm>
          <a:prstGeom prst="rect">
            <a:avLst/>
          </a:prstGeom>
          <a:noFill/>
        </p:spPr>
        <p:txBody>
          <a:bodyPr wrap="square">
            <a:spAutoFit/>
          </a:bodyPr>
          <a:lstStyle/>
          <a:p>
            <a:pPr algn="ctr"/>
            <a:r>
              <a:rPr lang="en-US" sz="2800" b="1" dirty="0">
                <a:solidFill>
                  <a:schemeClr val="tx1"/>
                </a:solidFill>
                <a:latin typeface="Arial Rounded MT Bold" panose="020F0704030504030204" pitchFamily="34" charset="0"/>
              </a:rPr>
              <a:t>Point of Discussion</a:t>
            </a:r>
          </a:p>
          <a:p>
            <a:endParaRPr lang="en-US" sz="2000" b="1" dirty="0">
              <a:latin typeface="Bahnschrift Light" panose="020B0502040204020203" pitchFamily="34" charset="0"/>
            </a:endParaRPr>
          </a:p>
          <a:p>
            <a:endParaRPr lang="en-US" sz="2000" b="1" dirty="0">
              <a:latin typeface="Bahnschrift Light" panose="020B0502040204020203" pitchFamily="34" charset="0"/>
            </a:endParaRPr>
          </a:p>
          <a:p>
            <a:pPr marL="457200" indent="-457200">
              <a:buFont typeface="+mj-lt"/>
              <a:buAutoNum type="arabicPeriod"/>
            </a:pPr>
            <a:r>
              <a:rPr lang="en-US" sz="2000" b="1" dirty="0">
                <a:solidFill>
                  <a:schemeClr val="bg1"/>
                </a:solidFill>
                <a:latin typeface="Bahnschrift Light" panose="020B0502040204020203" pitchFamily="34" charset="0"/>
              </a:rPr>
              <a:t>Introduction</a:t>
            </a:r>
          </a:p>
          <a:p>
            <a:pPr marL="457200" indent="-457200">
              <a:buFont typeface="+mj-lt"/>
              <a:buAutoNum type="arabicPeriod"/>
            </a:pPr>
            <a:r>
              <a:rPr lang="en-US" sz="2000" b="1" dirty="0">
                <a:solidFill>
                  <a:schemeClr val="bg1"/>
                </a:solidFill>
                <a:latin typeface="Bahnschrift Light" panose="020B0502040204020203" pitchFamily="34" charset="0"/>
              </a:rPr>
              <a:t>Problem statement</a:t>
            </a:r>
          </a:p>
          <a:p>
            <a:pPr marL="457200" indent="-457200">
              <a:buFont typeface="+mj-lt"/>
              <a:buAutoNum type="arabicPeriod"/>
            </a:pPr>
            <a:r>
              <a:rPr lang="en-US" sz="2000" b="1" dirty="0">
                <a:solidFill>
                  <a:schemeClr val="bg1"/>
                </a:solidFill>
                <a:latin typeface="Bahnschrift Light" panose="020B0502040204020203" pitchFamily="34" charset="0"/>
              </a:rPr>
              <a:t>Data Collection and Data understanding</a:t>
            </a:r>
          </a:p>
          <a:p>
            <a:pPr marL="457200" indent="-457200">
              <a:buFont typeface="+mj-lt"/>
              <a:buAutoNum type="arabicPeriod"/>
            </a:pPr>
            <a:r>
              <a:rPr lang="en-US" sz="2000" b="1" dirty="0">
                <a:solidFill>
                  <a:schemeClr val="bg1"/>
                </a:solidFill>
                <a:latin typeface="Bahnschrift Light" panose="020B0502040204020203" pitchFamily="34" charset="0"/>
              </a:rPr>
              <a:t>Data Summary</a:t>
            </a:r>
          </a:p>
          <a:p>
            <a:pPr marL="457200" indent="-457200">
              <a:buFont typeface="+mj-lt"/>
              <a:buAutoNum type="arabicPeriod"/>
            </a:pPr>
            <a:r>
              <a:rPr lang="en-US" sz="2000" b="1" dirty="0">
                <a:solidFill>
                  <a:schemeClr val="bg1"/>
                </a:solidFill>
                <a:latin typeface="Bahnschrift Light" panose="020B0502040204020203" pitchFamily="34" charset="0"/>
              </a:rPr>
              <a:t>Data preprocessing and exploration</a:t>
            </a:r>
          </a:p>
          <a:p>
            <a:pPr marL="457200" indent="-457200">
              <a:buFont typeface="+mj-lt"/>
              <a:buAutoNum type="arabicPeriod"/>
            </a:pPr>
            <a:r>
              <a:rPr lang="en-US" sz="2000" b="1" dirty="0">
                <a:solidFill>
                  <a:schemeClr val="bg1"/>
                </a:solidFill>
                <a:latin typeface="Bahnschrift Light" panose="020B0502040204020203" pitchFamily="34" charset="0"/>
              </a:rPr>
              <a:t>Data cleaning / null value implementation</a:t>
            </a:r>
          </a:p>
          <a:p>
            <a:pPr marL="457200" indent="-457200">
              <a:buFont typeface="+mj-lt"/>
              <a:buAutoNum type="arabicPeriod"/>
            </a:pPr>
            <a:r>
              <a:rPr lang="en-US" sz="2000" b="1" dirty="0">
                <a:solidFill>
                  <a:schemeClr val="bg1"/>
                </a:solidFill>
                <a:latin typeface="Bahnschrift Light" panose="020B0502040204020203" pitchFamily="34" charset="0"/>
              </a:rPr>
              <a:t>Data Transformation and visualization</a:t>
            </a:r>
          </a:p>
          <a:p>
            <a:pPr marL="457200" indent="-457200">
              <a:buFont typeface="+mj-lt"/>
              <a:buAutoNum type="arabicPeriod"/>
            </a:pPr>
            <a:r>
              <a:rPr lang="en-US" sz="2000" b="1">
                <a:solidFill>
                  <a:schemeClr val="bg1"/>
                </a:solidFill>
                <a:latin typeface="Bahnschrift Light" panose="020B0502040204020203" pitchFamily="34" charset="0"/>
              </a:rPr>
              <a:t>Conclusion</a:t>
            </a:r>
            <a:endParaRPr lang="en-US" sz="2000" b="1" dirty="0">
              <a:solidFill>
                <a:schemeClr val="bg1"/>
              </a:solidFill>
              <a:latin typeface="Bahnschrift Light"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41300" y="-13503"/>
            <a:ext cx="8991600" cy="523220"/>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Timewise Analysis</a:t>
            </a:r>
            <a:endParaRPr lang="en-US" sz="2800" b="1" dirty="0">
              <a:solidFill>
                <a:schemeClr val="tx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4914010" y="534823"/>
            <a:ext cx="3929417" cy="397031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latin typeface="Bahnschrift Light" panose="020B0502040204020203" pitchFamily="34" charset="0"/>
              </a:rPr>
              <a:t>Conclusions:</a:t>
            </a:r>
          </a:p>
          <a:p>
            <a:endParaRPr lang="en-US" dirty="0">
              <a:solidFill>
                <a:schemeClr val="tx1">
                  <a:lumMod val="75000"/>
                </a:schemeClr>
              </a:solidFill>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Resort hotels had the highest ADR in June, July and August than the City hotels. But in other months ADR of Resort hotel was less than the City hotels.</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Thus we can say that, the January, February, March, April ,November and December are the good months for customers to get good ADR.</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Maximum number of guests were from Portugal. i.e. more than 25000 guests.</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After Portugal, GBR(Great Brittan),France and Spain are the countries from where most of the guests came.</a:t>
            </a:r>
            <a:endParaRPr lang="en-IN" dirty="0">
              <a:latin typeface="Bahnschrift Light" panose="020B0502040204020203" pitchFamily="34" charset="0"/>
            </a:endParaRPr>
          </a:p>
        </p:txBody>
      </p:sp>
      <p:sp>
        <p:nvSpPr>
          <p:cNvPr id="10" name="TextBox 9">
            <a:extLst>
              <a:ext uri="{FF2B5EF4-FFF2-40B4-BE49-F238E27FC236}">
                <a16:creationId xmlns:a16="http://schemas.microsoft.com/office/drawing/2014/main" id="{07022FCD-EFB6-0F4B-3BFC-87557A0B492E}"/>
              </a:ext>
            </a:extLst>
          </p:cNvPr>
          <p:cNvSpPr txBox="1"/>
          <p:nvPr/>
        </p:nvSpPr>
        <p:spPr>
          <a:xfrm>
            <a:off x="169863" y="662060"/>
            <a:ext cx="4759324" cy="523220"/>
          </a:xfrm>
          <a:prstGeom prst="rect">
            <a:avLst/>
          </a:prstGeom>
          <a:noFill/>
        </p:spPr>
        <p:txBody>
          <a:bodyPr wrap="square">
            <a:spAutoFit/>
          </a:bodyPr>
          <a:lstStyle/>
          <a:p>
            <a:r>
              <a:rPr lang="en-US" dirty="0"/>
              <a:t>. </a:t>
            </a:r>
          </a:p>
          <a:p>
            <a:endParaRPr lang="en-IN" dirty="0"/>
          </a:p>
        </p:txBody>
      </p:sp>
      <p:pic>
        <p:nvPicPr>
          <p:cNvPr id="5" name="Picture 4">
            <a:extLst>
              <a:ext uri="{FF2B5EF4-FFF2-40B4-BE49-F238E27FC236}">
                <a16:creationId xmlns:a16="http://schemas.microsoft.com/office/drawing/2014/main" id="{3A7828EF-4435-4162-A2E4-0B83DFBB85C9}"/>
              </a:ext>
            </a:extLst>
          </p:cNvPr>
          <p:cNvPicPr>
            <a:picLocks noChangeAspect="1"/>
          </p:cNvPicPr>
          <p:nvPr/>
        </p:nvPicPr>
        <p:blipFill>
          <a:blip r:embed="rId3"/>
          <a:stretch>
            <a:fillRect/>
          </a:stretch>
        </p:blipFill>
        <p:spPr>
          <a:xfrm>
            <a:off x="311973" y="3421661"/>
            <a:ext cx="4426500" cy="1436892"/>
          </a:xfrm>
          <a:prstGeom prst="rect">
            <a:avLst/>
          </a:prstGeom>
        </p:spPr>
      </p:pic>
      <p:pic>
        <p:nvPicPr>
          <p:cNvPr id="4" name="Picture 3">
            <a:extLst>
              <a:ext uri="{FF2B5EF4-FFF2-40B4-BE49-F238E27FC236}">
                <a16:creationId xmlns:a16="http://schemas.microsoft.com/office/drawing/2014/main" id="{EC033716-108E-A9EA-0CB1-2D7D536416B6}"/>
              </a:ext>
            </a:extLst>
          </p:cNvPr>
          <p:cNvPicPr>
            <a:picLocks noChangeAspect="1"/>
          </p:cNvPicPr>
          <p:nvPr/>
        </p:nvPicPr>
        <p:blipFill>
          <a:blip r:embed="rId4"/>
          <a:stretch>
            <a:fillRect/>
          </a:stretch>
        </p:blipFill>
        <p:spPr>
          <a:xfrm>
            <a:off x="300573" y="901700"/>
            <a:ext cx="4125927" cy="2120900"/>
          </a:xfrm>
          <a:prstGeom prst="rect">
            <a:avLst/>
          </a:prstGeom>
        </p:spPr>
      </p:pic>
    </p:spTree>
    <p:extLst>
      <p:ext uri="{BB962C8B-B14F-4D97-AF65-F5344CB8AC3E}">
        <p14:creationId xmlns:p14="http://schemas.microsoft.com/office/powerpoint/2010/main" val="1478389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039E-28D5-4A29-B478-34D010093F2F}"/>
              </a:ext>
            </a:extLst>
          </p:cNvPr>
          <p:cNvSpPr>
            <a:spLocks noGrp="1"/>
          </p:cNvSpPr>
          <p:nvPr>
            <p:ph type="title"/>
          </p:nvPr>
        </p:nvSpPr>
        <p:spPr>
          <a:xfrm>
            <a:off x="366021" y="143809"/>
            <a:ext cx="8520600" cy="572700"/>
          </a:xfrm>
        </p:spPr>
        <p:txBody>
          <a:bodyPr/>
          <a:lstStyle/>
          <a:p>
            <a:pPr algn="ctr"/>
            <a:r>
              <a:rPr lang="en-US" b="1" dirty="0">
                <a:latin typeface="Arial Rounded MT Bold" panose="020F0704030504030204" pitchFamily="34" charset="0"/>
              </a:rPr>
              <a:t>Average Daily Rate Analysis</a:t>
            </a:r>
            <a:endParaRPr lang="en-IN" b="1" dirty="0">
              <a:latin typeface="Arial Rounded MT Bold" panose="020F0704030504030204" pitchFamily="34" charset="0"/>
            </a:endParaRPr>
          </a:p>
        </p:txBody>
      </p:sp>
      <p:pic>
        <p:nvPicPr>
          <p:cNvPr id="3" name="Picture 2">
            <a:extLst>
              <a:ext uri="{FF2B5EF4-FFF2-40B4-BE49-F238E27FC236}">
                <a16:creationId xmlns:a16="http://schemas.microsoft.com/office/drawing/2014/main" id="{FB355584-203C-4FC2-853A-FA1D724857DB}"/>
              </a:ext>
            </a:extLst>
          </p:cNvPr>
          <p:cNvPicPr>
            <a:picLocks noChangeAspect="1"/>
          </p:cNvPicPr>
          <p:nvPr/>
        </p:nvPicPr>
        <p:blipFill>
          <a:blip r:embed="rId2"/>
          <a:stretch>
            <a:fillRect/>
          </a:stretch>
        </p:blipFill>
        <p:spPr>
          <a:xfrm>
            <a:off x="366021" y="1365249"/>
            <a:ext cx="4002779" cy="2171701"/>
          </a:xfrm>
          <a:prstGeom prst="rect">
            <a:avLst/>
          </a:prstGeom>
        </p:spPr>
      </p:pic>
      <p:sp>
        <p:nvSpPr>
          <p:cNvPr id="5" name="TextBox 4">
            <a:extLst>
              <a:ext uri="{FF2B5EF4-FFF2-40B4-BE49-F238E27FC236}">
                <a16:creationId xmlns:a16="http://schemas.microsoft.com/office/drawing/2014/main" id="{0847A83E-7723-47B4-8E1E-C750B0029C88}"/>
              </a:ext>
            </a:extLst>
          </p:cNvPr>
          <p:cNvSpPr txBox="1"/>
          <p:nvPr/>
        </p:nvSpPr>
        <p:spPr>
          <a:xfrm>
            <a:off x="311700" y="3650948"/>
            <a:ext cx="8520600" cy="1600438"/>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latin typeface="Bahnschrift Light" panose="020B0502040204020203" pitchFamily="34" charset="0"/>
              </a:rPr>
              <a:t>Conclusion</a:t>
            </a:r>
            <a:r>
              <a:rPr lang="en-US" dirty="0">
                <a:latin typeface="Bahnschrift Light" panose="020B0502040204020203" pitchFamily="34" charset="0"/>
              </a:rPr>
              <a:t>:</a:t>
            </a:r>
          </a:p>
          <a:p>
            <a:endParaRPr lang="en-US" dirty="0">
              <a:latin typeface="Bahnschrift Light" panose="020B0502040204020203" pitchFamily="34" charset="0"/>
            </a:endParaRPr>
          </a:p>
          <a:p>
            <a:pPr marL="285750" indent="-285750" algn="l">
              <a:buFont typeface="Wingdings" panose="05000000000000000000" pitchFamily="2" charset="2"/>
              <a:buChar char="Ø"/>
            </a:pPr>
            <a:r>
              <a:rPr lang="en-US" b="0" i="0" dirty="0">
                <a:solidFill>
                  <a:srgbClr val="212121"/>
                </a:solidFill>
                <a:effectLst/>
                <a:latin typeface="Bahnschrift Light" panose="020B0502040204020203" pitchFamily="34" charset="0"/>
              </a:rPr>
              <a:t>For Resort hotel is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Ø"/>
            </a:pPr>
            <a:r>
              <a:rPr lang="en-US" b="0" i="0" dirty="0">
                <a:solidFill>
                  <a:srgbClr val="212121"/>
                </a:solidFill>
                <a:effectLst/>
                <a:latin typeface="Bahnschrift Light" panose="020B0502040204020203" pitchFamily="34" charset="0"/>
              </a:rPr>
              <a:t>The best time for guests to visit Resort or City hotels is January, February, March, April, October, November and December, as the average daily rate in this month is very low.</a:t>
            </a:r>
          </a:p>
          <a:p>
            <a:endParaRPr lang="en-IN" dirty="0"/>
          </a:p>
        </p:txBody>
      </p:sp>
      <p:pic>
        <p:nvPicPr>
          <p:cNvPr id="6" name="Picture 5">
            <a:extLst>
              <a:ext uri="{FF2B5EF4-FFF2-40B4-BE49-F238E27FC236}">
                <a16:creationId xmlns:a16="http://schemas.microsoft.com/office/drawing/2014/main" id="{6C1827F3-9816-BD24-ED90-09EF948552A4}"/>
              </a:ext>
            </a:extLst>
          </p:cNvPr>
          <p:cNvPicPr>
            <a:picLocks noChangeAspect="1"/>
          </p:cNvPicPr>
          <p:nvPr/>
        </p:nvPicPr>
        <p:blipFill>
          <a:blip r:embed="rId3"/>
          <a:stretch>
            <a:fillRect/>
          </a:stretch>
        </p:blipFill>
        <p:spPr>
          <a:xfrm>
            <a:off x="5037977" y="1189785"/>
            <a:ext cx="3848644" cy="2522628"/>
          </a:xfrm>
          <a:prstGeom prst="rect">
            <a:avLst/>
          </a:prstGeom>
        </p:spPr>
      </p:pic>
    </p:spTree>
    <p:extLst>
      <p:ext uri="{BB962C8B-B14F-4D97-AF65-F5344CB8AC3E}">
        <p14:creationId xmlns:p14="http://schemas.microsoft.com/office/powerpoint/2010/main" val="187173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52400" y="61644"/>
            <a:ext cx="8991600" cy="523220"/>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Conclusion</a:t>
            </a:r>
            <a:endParaRPr lang="en-US" sz="2800" b="1" dirty="0">
              <a:solidFill>
                <a:schemeClr val="tx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508000" y="766351"/>
            <a:ext cx="7499350" cy="397031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Bahnschrift Light" panose="020B0502040204020203" pitchFamily="34" charset="0"/>
              </a:rPr>
              <a:t>Most of the booking made in Hotel - City Hotel. </a:t>
            </a:r>
          </a:p>
          <a:p>
            <a:pPr marL="285750" indent="-285750">
              <a:buFont typeface="Wingdings" panose="05000000000000000000" pitchFamily="2" charset="2"/>
              <a:buChar char="Ø"/>
            </a:pPr>
            <a:r>
              <a:rPr lang="en-US" dirty="0">
                <a:latin typeface="Bahnschrift Light" panose="020B0502040204020203" pitchFamily="34" charset="0"/>
              </a:rPr>
              <a:t>Max_ preferred meal - Bread and Breakfast. </a:t>
            </a:r>
          </a:p>
          <a:p>
            <a:pPr marL="285750" indent="-285750">
              <a:buFont typeface="Wingdings" panose="05000000000000000000" pitchFamily="2" charset="2"/>
              <a:buChar char="Ø"/>
            </a:pPr>
            <a:r>
              <a:rPr lang="en-US" dirty="0">
                <a:latin typeface="Bahnschrift Light" panose="020B0502040204020203" pitchFamily="34" charset="0"/>
              </a:rPr>
              <a:t>Best performer Agent - Agent No. 9.</a:t>
            </a:r>
          </a:p>
          <a:p>
            <a:pPr marL="285750" indent="-285750">
              <a:buFont typeface="Wingdings" panose="05000000000000000000" pitchFamily="2" charset="2"/>
              <a:buChar char="Ø"/>
            </a:pPr>
            <a:r>
              <a:rPr lang="en-US" dirty="0">
                <a:latin typeface="Bahnschrift Light" panose="020B0502040204020203" pitchFamily="34" charset="0"/>
              </a:rPr>
              <a:t> Most preferred and assigned room type – A</a:t>
            </a:r>
          </a:p>
          <a:p>
            <a:pPr marL="285750" indent="-285750">
              <a:buFont typeface="Wingdings" panose="05000000000000000000" pitchFamily="2" charset="2"/>
              <a:buChar char="Ø"/>
            </a:pPr>
            <a:r>
              <a:rPr lang="en-US" dirty="0">
                <a:latin typeface="Bahnschrift Light" panose="020B0502040204020203" pitchFamily="34" charset="0"/>
              </a:rPr>
              <a:t>One out of every three bookings are cancelled.</a:t>
            </a:r>
          </a:p>
          <a:p>
            <a:pPr marL="285750" indent="-285750">
              <a:buFont typeface="Wingdings" panose="05000000000000000000" pitchFamily="2" charset="2"/>
              <a:buChar char="Ø"/>
            </a:pPr>
            <a:r>
              <a:rPr lang="en-US" dirty="0">
                <a:latin typeface="Bahnschrift Light" panose="020B0502040204020203" pitchFamily="34" charset="0"/>
              </a:rPr>
              <a:t>People prefer to tour more in August.</a:t>
            </a:r>
          </a:p>
          <a:p>
            <a:pPr marL="285750" indent="-285750">
              <a:buFont typeface="Wingdings" panose="05000000000000000000" pitchFamily="2" charset="2"/>
              <a:buChar char="Ø"/>
            </a:pPr>
            <a:r>
              <a:rPr lang="en-US" dirty="0">
                <a:latin typeface="Bahnschrift Light" panose="020B0502040204020203" pitchFamily="34" charset="0"/>
              </a:rPr>
              <a:t>Average days in advance booking : 77 days and prefer ‘No deposit’ type of criterion while booking hotels.</a:t>
            </a:r>
          </a:p>
          <a:p>
            <a:pPr marL="285750" indent="-285750">
              <a:buFont typeface="Wingdings" panose="05000000000000000000" pitchFamily="2" charset="2"/>
              <a:buChar char="Ø"/>
            </a:pPr>
            <a:r>
              <a:rPr lang="en-US" dirty="0">
                <a:latin typeface="Bahnschrift Light" panose="020B0502040204020203" pitchFamily="34" charset="0"/>
              </a:rPr>
              <a:t>Most preferred meal is BB(Bread and Breakfast).</a:t>
            </a:r>
          </a:p>
          <a:p>
            <a:pPr marL="285750" indent="-285750">
              <a:buFont typeface="Wingdings" panose="05000000000000000000" pitchFamily="2" charset="2"/>
              <a:buChar char="Ø"/>
            </a:pPr>
            <a:r>
              <a:rPr lang="en-US" dirty="0">
                <a:latin typeface="Bahnschrift Light" panose="020B0502040204020203" pitchFamily="34" charset="0"/>
              </a:rPr>
              <a:t>Online marketing is the best way to attract customers.</a:t>
            </a:r>
          </a:p>
          <a:p>
            <a:pPr marL="285750" indent="-285750">
              <a:buFont typeface="Wingdings" panose="05000000000000000000" pitchFamily="2" charset="2"/>
              <a:buChar char="Ø"/>
            </a:pPr>
            <a:r>
              <a:rPr lang="en-US" dirty="0">
                <a:latin typeface="Bahnschrift Light" panose="020B0502040204020203" pitchFamily="34" charset="0"/>
              </a:rPr>
              <a:t>People do not want to pre-deposit the money for booking.</a:t>
            </a:r>
          </a:p>
          <a:p>
            <a:pPr marL="285750" indent="-285750">
              <a:buFont typeface="Wingdings" panose="05000000000000000000" pitchFamily="2" charset="2"/>
              <a:buChar char="Ø"/>
            </a:pPr>
            <a:r>
              <a:rPr lang="en-US" dirty="0">
                <a:latin typeface="Bahnschrift Light" panose="020B0502040204020203" pitchFamily="34" charset="0"/>
              </a:rPr>
              <a:t>Only 10% of people require parking space . In these 8.3% customer only required parking space for 1 car.</a:t>
            </a:r>
          </a:p>
          <a:p>
            <a:pPr marL="285750" indent="-285750">
              <a:buFont typeface="Wingdings" panose="05000000000000000000" pitchFamily="2" charset="2"/>
              <a:buChar char="Ø"/>
            </a:pPr>
            <a:r>
              <a:rPr lang="en-US" dirty="0">
                <a:latin typeface="Bahnschrift Light" panose="020B0502040204020203" pitchFamily="34" charset="0"/>
              </a:rPr>
              <a:t>Resort hotel is preferred mostly for longer stay, day time stays and when the parking space is needed.</a:t>
            </a:r>
          </a:p>
          <a:p>
            <a:pPr marL="285750" indent="-285750">
              <a:buFont typeface="Wingdings" panose="05000000000000000000" pitchFamily="2" charset="2"/>
              <a:buChar char="Ø"/>
            </a:pPr>
            <a:r>
              <a:rPr lang="en-US" dirty="0">
                <a:latin typeface="Bahnschrift Light" panose="020B0502040204020203" pitchFamily="34" charset="0"/>
              </a:rPr>
              <a:t>Best time to book a hotel is in January. Because the </a:t>
            </a:r>
            <a:r>
              <a:rPr lang="en-US" dirty="0" err="1">
                <a:latin typeface="Bahnschrift Light" panose="020B0502040204020203" pitchFamily="34" charset="0"/>
              </a:rPr>
              <a:t>adr</a:t>
            </a:r>
            <a:r>
              <a:rPr lang="en-US" dirty="0">
                <a:latin typeface="Bahnschrift Light" panose="020B0502040204020203" pitchFamily="34" charset="0"/>
              </a:rPr>
              <a:t> is less in JAN </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endParaRPr lang="en-US" dirty="0">
              <a:latin typeface="Bahnschrift Light" panose="020B0502040204020203" pitchFamily="34" charset="0"/>
            </a:endParaRPr>
          </a:p>
        </p:txBody>
      </p:sp>
    </p:spTree>
    <p:extLst>
      <p:ext uri="{BB962C8B-B14F-4D97-AF65-F5344CB8AC3E}">
        <p14:creationId xmlns:p14="http://schemas.microsoft.com/office/powerpoint/2010/main" val="4222506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FD19CE-5E1A-2EC8-4377-542774D208F5}"/>
              </a:ext>
            </a:extLst>
          </p:cNvPr>
          <p:cNvPicPr>
            <a:picLocks noChangeAspect="1"/>
          </p:cNvPicPr>
          <p:nvPr/>
        </p:nvPicPr>
        <p:blipFill>
          <a:blip r:embed="rId2"/>
          <a:stretch>
            <a:fillRect/>
          </a:stretch>
        </p:blipFill>
        <p:spPr>
          <a:xfrm>
            <a:off x="1263650" y="901700"/>
            <a:ext cx="6902450" cy="3536949"/>
          </a:xfrm>
          <a:prstGeom prst="rect">
            <a:avLst/>
          </a:prstGeom>
        </p:spPr>
      </p:pic>
    </p:spTree>
    <p:extLst>
      <p:ext uri="{BB962C8B-B14F-4D97-AF65-F5344CB8AC3E}">
        <p14:creationId xmlns:p14="http://schemas.microsoft.com/office/powerpoint/2010/main" val="112975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966200" cy="5262979"/>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Introduction</a:t>
            </a:r>
            <a:endParaRPr lang="en-US" sz="2000" b="1" dirty="0">
              <a:solidFill>
                <a:schemeClr val="tx1"/>
              </a:solidFill>
              <a:latin typeface="Arial Rounded MT Bold" panose="020F0704030504030204" pitchFamily="34" charset="0"/>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latin typeface="Bahnschrift Light" panose="020B0502040204020203" pitchFamily="34" charset="0"/>
            </a:endParaRPr>
          </a:p>
          <a:p>
            <a:pPr marL="285750" indent="-285750" algn="just">
              <a:buFont typeface="Wingdings" panose="05000000000000000000" pitchFamily="2" charset="2"/>
              <a:buChar char="Ø"/>
            </a:pPr>
            <a:r>
              <a:rPr lang="en-US" dirty="0">
                <a:latin typeface="Bahnschrift Light" panose="020B0502040204020203" pitchFamily="34" charset="0"/>
              </a:rPr>
              <a:t>To discuss the analysis of given hotel bookings data set from 2015 to 2017. </a:t>
            </a:r>
          </a:p>
          <a:p>
            <a:pPr marL="285750" indent="-285750" algn="just">
              <a:buFont typeface="Wingdings" panose="05000000000000000000" pitchFamily="2" charset="2"/>
              <a:buChar char="Ø"/>
            </a:pPr>
            <a:endParaRPr lang="en-US" dirty="0">
              <a:latin typeface="Bahnschrift Light" panose="020B0502040204020203" pitchFamily="34" charset="0"/>
            </a:endParaRPr>
          </a:p>
          <a:p>
            <a:pPr marL="285750" indent="-285750" algn="just">
              <a:buFont typeface="Wingdings" panose="05000000000000000000" pitchFamily="2" charset="2"/>
              <a:buChar char="Ø"/>
            </a:pPr>
            <a:r>
              <a:rPr lang="en-US" dirty="0">
                <a:latin typeface="Bahnschrift Light" panose="020B0502040204020203" pitchFamily="34" charset="0"/>
              </a:rPr>
              <a:t>This data set contains booking information for a city hotel and a resort hotel and includes information such as when the booking was made, length of stay, the number of adults, children, and babies, and the</a:t>
            </a:r>
          </a:p>
          <a:p>
            <a:pPr algn="just"/>
            <a:r>
              <a:rPr lang="en-US" dirty="0">
                <a:latin typeface="Bahnschrift Light" panose="020B0502040204020203" pitchFamily="34" charset="0"/>
              </a:rPr>
              <a:t>      number of available parking spaces etc.</a:t>
            </a:r>
          </a:p>
          <a:p>
            <a:pPr algn="just"/>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Hotel industry is a very volatile industry and the bookings depends on above factors and many more. </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The main objective behind this project is to explore and analyze data to discover important factors that govern the bookings and give insights to hotel management ,which can perform various campaigns to boost the business and performance. </a:t>
            </a:r>
          </a:p>
          <a:p>
            <a:endParaRPr lang="en-US" b="1" dirty="0"/>
          </a:p>
        </p:txBody>
      </p:sp>
      <p:pic>
        <p:nvPicPr>
          <p:cNvPr id="5" name="Picture 4">
            <a:extLst>
              <a:ext uri="{FF2B5EF4-FFF2-40B4-BE49-F238E27FC236}">
                <a16:creationId xmlns:a16="http://schemas.microsoft.com/office/drawing/2014/main" id="{1C038381-4601-93BB-2A26-E8123655233E}"/>
              </a:ext>
            </a:extLst>
          </p:cNvPr>
          <p:cNvPicPr>
            <a:picLocks noChangeAspect="1"/>
          </p:cNvPicPr>
          <p:nvPr/>
        </p:nvPicPr>
        <p:blipFill>
          <a:blip r:embed="rId3"/>
          <a:stretch>
            <a:fillRect/>
          </a:stretch>
        </p:blipFill>
        <p:spPr>
          <a:xfrm>
            <a:off x="1917700" y="586232"/>
            <a:ext cx="5181600" cy="1926336"/>
          </a:xfrm>
          <a:prstGeom prst="rect">
            <a:avLst/>
          </a:prstGeom>
        </p:spPr>
      </p:pic>
    </p:spTree>
    <p:extLst>
      <p:ext uri="{BB962C8B-B14F-4D97-AF65-F5344CB8AC3E}">
        <p14:creationId xmlns:p14="http://schemas.microsoft.com/office/powerpoint/2010/main" val="42875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09C-7E94-4453-B261-B71126DDC3CB}"/>
              </a:ext>
            </a:extLst>
          </p:cNvPr>
          <p:cNvSpPr>
            <a:spLocks noGrp="1"/>
          </p:cNvSpPr>
          <p:nvPr>
            <p:ph type="title"/>
          </p:nvPr>
        </p:nvSpPr>
        <p:spPr/>
        <p:txBody>
          <a:bodyPr/>
          <a:lstStyle/>
          <a:p>
            <a:pPr algn="ctr"/>
            <a:br>
              <a:rPr lang="en-US" sz="1800" b="1" dirty="0">
                <a:solidFill>
                  <a:schemeClr val="tx1"/>
                </a:solidFill>
              </a:rPr>
            </a:br>
            <a:endParaRPr lang="en-IN" sz="2400" dirty="0">
              <a:solidFill>
                <a:schemeClr val="accent2"/>
              </a:solidFill>
            </a:endParaRPr>
          </a:p>
        </p:txBody>
      </p:sp>
      <p:sp>
        <p:nvSpPr>
          <p:cNvPr id="4" name="Arc 3">
            <a:extLst>
              <a:ext uri="{FF2B5EF4-FFF2-40B4-BE49-F238E27FC236}">
                <a16:creationId xmlns:a16="http://schemas.microsoft.com/office/drawing/2014/main" id="{6F8455DD-F962-4C23-8A63-439F55BEB137}"/>
              </a:ext>
            </a:extLst>
          </p:cNvPr>
          <p:cNvSpPr/>
          <p:nvPr/>
        </p:nvSpPr>
        <p:spPr>
          <a:xfrm>
            <a:off x="4114800" y="257175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11BB20AB-57C7-48B3-A9FB-98F3760E7FE8}"/>
              </a:ext>
            </a:extLst>
          </p:cNvPr>
          <p:cNvSpPr txBox="1"/>
          <p:nvPr/>
        </p:nvSpPr>
        <p:spPr>
          <a:xfrm>
            <a:off x="1275846" y="1132025"/>
            <a:ext cx="6765496"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Bahnschrift Light" panose="020B0502040204020203" pitchFamily="34" charset="0"/>
              </a:rPr>
              <a:t>We’ll be doing analysis of given data set in following ways :</a:t>
            </a:r>
          </a:p>
          <a:p>
            <a:pPr marL="285750" indent="-285750">
              <a:buFont typeface="Wingdings" panose="05000000000000000000" pitchFamily="2" charset="2"/>
              <a:buChar char="Ø"/>
            </a:pPr>
            <a:endParaRPr lang="en-US" dirty="0">
              <a:latin typeface="Bahnschrift Light" panose="020B0502040204020203" pitchFamily="34" charset="0"/>
            </a:endParaRPr>
          </a:p>
          <a:p>
            <a:pPr marL="285750" indent="-285750">
              <a:buFont typeface="Arial" panose="020B0604020202020204" pitchFamily="34" charset="0"/>
              <a:buChar char="•"/>
            </a:pPr>
            <a:r>
              <a:rPr lang="en-US" dirty="0">
                <a:latin typeface="Bahnschrift Light" panose="020B0502040204020203" pitchFamily="34" charset="0"/>
              </a:rPr>
              <a:t>Hotel wise analysis </a:t>
            </a:r>
          </a:p>
          <a:p>
            <a:pPr marL="285750" indent="-285750">
              <a:buFont typeface="Arial" panose="020B0604020202020204" pitchFamily="34" charset="0"/>
              <a:buChar char="•"/>
            </a:pPr>
            <a:r>
              <a:rPr lang="en-US" dirty="0">
                <a:latin typeface="Bahnschrift Light" panose="020B0502040204020203" pitchFamily="34" charset="0"/>
              </a:rPr>
              <a:t>Distribution Channel wise analysis </a:t>
            </a:r>
          </a:p>
          <a:p>
            <a:pPr marL="285750" indent="-285750">
              <a:buFont typeface="Arial" panose="020B0604020202020204" pitchFamily="34" charset="0"/>
              <a:buChar char="•"/>
            </a:pPr>
            <a:r>
              <a:rPr lang="en-US" dirty="0">
                <a:latin typeface="Bahnschrift Light" panose="020B0502040204020203" pitchFamily="34" charset="0"/>
              </a:rPr>
              <a:t>Booking cancellation analysis </a:t>
            </a:r>
          </a:p>
          <a:p>
            <a:pPr marL="285750" indent="-285750">
              <a:buFont typeface="Arial" panose="020B0604020202020204" pitchFamily="34" charset="0"/>
              <a:buChar char="•"/>
            </a:pPr>
            <a:r>
              <a:rPr lang="en-US" dirty="0">
                <a:latin typeface="Bahnschrift Light" panose="020B0502040204020203" pitchFamily="34" charset="0"/>
              </a:rPr>
              <a:t>Timewise analysis</a:t>
            </a:r>
          </a:p>
          <a:p>
            <a:endParaRPr lang="en-US" dirty="0">
              <a:latin typeface="Bahnschrift Light" panose="020B0502040204020203" pitchFamily="34" charset="0"/>
            </a:endParaRPr>
          </a:p>
          <a:p>
            <a:pPr marL="285750" indent="-285750">
              <a:buFont typeface="Wingdings" panose="05000000000000000000" pitchFamily="2" charset="2"/>
              <a:buChar char="Ø"/>
            </a:pPr>
            <a:r>
              <a:rPr lang="en-US" dirty="0">
                <a:latin typeface="Bahnschrift Light" panose="020B0502040204020203" pitchFamily="34" charset="0"/>
              </a:rPr>
              <a:t>By doing this we’ll try to find out key factors driving the hotel bookings trends.</a:t>
            </a:r>
          </a:p>
          <a:p>
            <a:endParaRPr lang="en-IN" dirty="0"/>
          </a:p>
        </p:txBody>
      </p:sp>
      <p:sp>
        <p:nvSpPr>
          <p:cNvPr id="6" name="TextBox 5">
            <a:extLst>
              <a:ext uri="{FF2B5EF4-FFF2-40B4-BE49-F238E27FC236}">
                <a16:creationId xmlns:a16="http://schemas.microsoft.com/office/drawing/2014/main" id="{728CB241-AAF1-471B-9C05-379A74491310}"/>
              </a:ext>
            </a:extLst>
          </p:cNvPr>
          <p:cNvSpPr txBox="1"/>
          <p:nvPr/>
        </p:nvSpPr>
        <p:spPr>
          <a:xfrm>
            <a:off x="3129309" y="182670"/>
            <a:ext cx="4249271" cy="738664"/>
          </a:xfrm>
          <a:prstGeom prst="rect">
            <a:avLst/>
          </a:prstGeom>
          <a:noFill/>
        </p:spPr>
        <p:txBody>
          <a:bodyPr wrap="square" rtlCol="0">
            <a:spAutoFit/>
          </a:bodyPr>
          <a:lstStyle/>
          <a:p>
            <a:r>
              <a:rPr lang="en-IN" sz="2800" b="1" dirty="0">
                <a:solidFill>
                  <a:schemeClr val="tx1"/>
                </a:solidFill>
                <a:latin typeface="Arial Rounded MT Bold" panose="020F0704030504030204" pitchFamily="34" charset="0"/>
              </a:rPr>
              <a:t>Introduction</a:t>
            </a:r>
            <a:endParaRPr lang="en-US" sz="2800" b="1" dirty="0">
              <a:solidFill>
                <a:schemeClr val="tx1"/>
              </a:solidFill>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32926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66750" y="1143000"/>
            <a:ext cx="8350250" cy="2988561"/>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spcBef>
                <a:spcPts val="0"/>
              </a:spcBef>
              <a:spcAft>
                <a:spcPts val="0"/>
              </a:spcAft>
              <a:buSzPts val="5200"/>
              <a:buNone/>
            </a:pPr>
            <a:endParaRPr sz="1600" b="1" dirty="0">
              <a:solidFill>
                <a:schemeClr val="lt1"/>
              </a:solidFill>
              <a:latin typeface="Bahnschrift Light" panose="020B0502040204020203" pitchFamily="34" charset="0"/>
              <a:ea typeface="Montserrat"/>
              <a:cs typeface="Montserrat"/>
              <a:sym typeface="Montserrat"/>
            </a:endParaRPr>
          </a:p>
          <a:p>
            <a:pPr algn="l"/>
            <a:r>
              <a:rPr lang="en-US" sz="1400" b="0" i="0" dirty="0">
                <a:solidFill>
                  <a:srgbClr val="333333"/>
                </a:solidFill>
                <a:effectLst/>
                <a:latin typeface="Bahnschrift Light" panose="020B0502040204020203" pitchFamily="34" charset="0"/>
                <a:cs typeface="Times New Roman" panose="02020603050405020304" pitchFamily="18" charset="0"/>
              </a:rPr>
              <a:t>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a:t>
            </a:r>
            <a:br>
              <a:rPr lang="en-US" sz="1400" b="0" i="0" dirty="0">
                <a:solidFill>
                  <a:srgbClr val="333333"/>
                </a:solidFill>
                <a:effectLst/>
                <a:latin typeface="Bahnschrift Light" panose="020B0502040204020203" pitchFamily="34" charset="0"/>
                <a:cs typeface="Times New Roman" panose="02020603050405020304" pitchFamily="18" charset="0"/>
              </a:rPr>
            </a:br>
            <a:r>
              <a:rPr lang="en-US" sz="1400" b="0" i="0" dirty="0">
                <a:solidFill>
                  <a:srgbClr val="333333"/>
                </a:solidFill>
                <a:effectLst/>
                <a:latin typeface="Bahnschrift Light" panose="020B0502040204020203" pitchFamily="34" charset="0"/>
                <a:cs typeface="Times New Roman" panose="02020603050405020304" pitchFamily="18" charset="0"/>
              </a:rPr>
              <a:t>We will be using the data available to analyze the factors affecting the hotel bookings. These factors can be used for reporting the trends and predict the future bookings.                                             </a:t>
            </a:r>
            <a:br>
              <a:rPr lang="en-US" sz="1400" b="0" i="0" dirty="0">
                <a:solidFill>
                  <a:srgbClr val="333333"/>
                </a:solidFill>
                <a:effectLst/>
                <a:latin typeface="Bahnschrift Light" panose="020B0502040204020203" pitchFamily="34" charset="0"/>
                <a:cs typeface="Times New Roman" panose="02020603050405020304" pitchFamily="18" charset="0"/>
              </a:rPr>
            </a:br>
            <a:br>
              <a:rPr lang="en-US" sz="1400" b="0" i="0" dirty="0">
                <a:solidFill>
                  <a:srgbClr val="333333"/>
                </a:solidFill>
                <a:effectLst/>
                <a:latin typeface="Bahnschrift Light" panose="020B0502040204020203" pitchFamily="34" charset="0"/>
                <a:cs typeface="Times New Roman" panose="02020603050405020304" pitchFamily="18" charset="0"/>
              </a:rPr>
            </a:br>
            <a:r>
              <a:rPr lang="en-US" sz="1400" b="0" i="0" dirty="0">
                <a:solidFill>
                  <a:srgbClr val="333333"/>
                </a:solidFill>
                <a:effectLst/>
                <a:latin typeface="Bahnschrift Light" panose="020B0502040204020203" pitchFamily="34" charset="0"/>
                <a:cs typeface="Times New Roman" panose="02020603050405020304" pitchFamily="18" charset="0"/>
              </a:rPr>
              <a:t>The overall goal of data analysis is to track patterns at  properly and set yourself up to make accurate predictions.                                                                                                                       </a:t>
            </a:r>
            <a:br>
              <a:rPr lang="en-US" sz="1400" b="0" i="0" dirty="0">
                <a:solidFill>
                  <a:srgbClr val="333333"/>
                </a:solidFill>
                <a:effectLst/>
                <a:latin typeface="Bahnschrift Light" panose="020B0502040204020203" pitchFamily="34" charset="0"/>
                <a:cs typeface="Times New Roman" panose="02020603050405020304" pitchFamily="18" charset="0"/>
              </a:rPr>
            </a:br>
            <a:r>
              <a:rPr lang="en-US" sz="1400" b="0" i="0" dirty="0">
                <a:solidFill>
                  <a:srgbClr val="333333"/>
                </a:solidFill>
                <a:effectLst/>
                <a:latin typeface="Bahnschrift Light" panose="020B0502040204020203" pitchFamily="34" charset="0"/>
                <a:cs typeface="Times New Roman" panose="02020603050405020304" pitchFamily="18" charset="0"/>
              </a:rPr>
              <a:t>In turn you can plan and strategy towards your ultimate desire: increased revenue.</a:t>
            </a:r>
            <a:br>
              <a:rPr lang="en-US" sz="1400" b="0" i="0" dirty="0">
                <a:solidFill>
                  <a:srgbClr val="333333"/>
                </a:solidFill>
                <a:effectLst/>
                <a:latin typeface="+mj-lt"/>
                <a:cs typeface="Times New Roman" panose="02020603050405020304" pitchFamily="18" charset="0"/>
              </a:rPr>
            </a:br>
            <a:endParaRPr sz="1400" b="1" dirty="0">
              <a:solidFill>
                <a:schemeClr val="lt1"/>
              </a:solidFill>
              <a:latin typeface="+mj-lt"/>
              <a:ea typeface="Montserrat"/>
              <a:cs typeface="Times New Roman" panose="02020603050405020304" pitchFamily="18" charset="0"/>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387275" y="161903"/>
            <a:ext cx="8966200" cy="830997"/>
          </a:xfrm>
          <a:prstGeom prst="rect">
            <a:avLst/>
          </a:prstGeom>
          <a:noFill/>
        </p:spPr>
        <p:txBody>
          <a:bodyPr wrap="square">
            <a:spAutoFit/>
          </a:bodyPr>
          <a:lstStyle/>
          <a:p>
            <a:pPr algn="ctr"/>
            <a:r>
              <a:rPr lang="en-US" sz="2400" b="1" dirty="0"/>
              <a:t>         </a:t>
            </a:r>
            <a:r>
              <a:rPr lang="en-US" sz="2800" b="1" dirty="0">
                <a:solidFill>
                  <a:schemeClr val="tx1"/>
                </a:solidFill>
                <a:latin typeface="Arial Rounded MT Bold" panose="020F0704030504030204" pitchFamily="34" charset="0"/>
              </a:rPr>
              <a:t>WHY ANALYZE THE HOTEL BOOKING DATA?</a:t>
            </a:r>
          </a:p>
          <a:p>
            <a:endParaRPr lang="en-US" sz="2000" dirty="0"/>
          </a:p>
        </p:txBody>
      </p:sp>
    </p:spTree>
    <p:extLst>
      <p:ext uri="{BB962C8B-B14F-4D97-AF65-F5344CB8AC3E}">
        <p14:creationId xmlns:p14="http://schemas.microsoft.com/office/powerpoint/2010/main" val="194915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28600" y="98097"/>
            <a:ext cx="8966200" cy="4801314"/>
          </a:xfrm>
          <a:prstGeom prst="rect">
            <a:avLst/>
          </a:prstGeom>
          <a:noFill/>
        </p:spPr>
        <p:txBody>
          <a:bodyPr wrap="square">
            <a:spAutoFit/>
          </a:bodyPr>
          <a:lstStyle/>
          <a:p>
            <a:pPr algn="ctr"/>
            <a:r>
              <a:rPr lang="en-IN" sz="2800" b="1" dirty="0">
                <a:solidFill>
                  <a:schemeClr val="tx1"/>
                </a:solidFill>
                <a:latin typeface="Arial Rounded MT Bold" panose="020F0704030504030204" pitchFamily="34" charset="0"/>
              </a:rPr>
              <a:t>Problem statement</a:t>
            </a:r>
            <a:endParaRPr lang="en-US" sz="2800" b="1" dirty="0">
              <a:solidFill>
                <a:schemeClr val="tx1"/>
              </a:solidFill>
              <a:latin typeface="Arial Rounded MT Bold" panose="020F0704030504030204" pitchFamily="34" charset="0"/>
            </a:endParaRPr>
          </a:p>
          <a:p>
            <a:pPr algn="l"/>
            <a:endParaRPr lang="en-US" sz="2000" b="1" dirty="0"/>
          </a:p>
          <a:p>
            <a:pPr marL="285750" indent="-285750" algn="l">
              <a:buFont typeface="Wingdings" panose="05000000000000000000" pitchFamily="2" charset="2"/>
              <a:buChar char="Ø"/>
            </a:pPr>
            <a:r>
              <a:rPr lang="en-US" b="0" i="0" dirty="0">
                <a:solidFill>
                  <a:srgbClr val="333333"/>
                </a:solidFill>
                <a:effectLst/>
                <a:latin typeface="Bahnschrift Light" panose="020B0502040204020203" pitchFamily="34" charset="0"/>
              </a:rPr>
              <a:t>We will be tackling this problem statement in three stages:</a:t>
            </a:r>
          </a:p>
          <a:p>
            <a:pPr marL="285750" indent="-285750" algn="l">
              <a:buFont typeface="Wingdings" panose="05000000000000000000" pitchFamily="2" charset="2"/>
              <a:buChar char="Ø"/>
            </a:pPr>
            <a:endParaRPr lang="en-US" b="0" i="0" dirty="0">
              <a:solidFill>
                <a:srgbClr val="333333"/>
              </a:solidFill>
              <a:effectLst/>
              <a:latin typeface="Bahnschrift Light" panose="020B0502040204020203" pitchFamily="34" charset="0"/>
            </a:endParaRPr>
          </a:p>
          <a:p>
            <a:pPr marL="342900" indent="-342900" algn="l">
              <a:buFont typeface="Wingdings" panose="05000000000000000000" pitchFamily="2" charset="2"/>
              <a:buChar char="q"/>
            </a:pPr>
            <a:r>
              <a:rPr lang="en-US" b="0" i="0" dirty="0">
                <a:solidFill>
                  <a:srgbClr val="333333"/>
                </a:solidFill>
                <a:effectLst/>
                <a:latin typeface="Bahnschrift Light" panose="020B0502040204020203" pitchFamily="34" charset="0"/>
              </a:rPr>
              <a:t>We will be analyzing some key metrics for hotel bookings like:</a:t>
            </a:r>
          </a:p>
          <a:p>
            <a:pPr marL="285750" lvl="2" indent="-285750">
              <a:buFont typeface="Arial" panose="020B0604020202020204" pitchFamily="34" charset="0"/>
              <a:buChar char="•"/>
            </a:pPr>
            <a:r>
              <a:rPr lang="en-US" b="0" i="0" dirty="0">
                <a:solidFill>
                  <a:srgbClr val="333333"/>
                </a:solidFill>
                <a:effectLst/>
                <a:latin typeface="Bahnschrift Light" panose="020B0502040204020203" pitchFamily="34" charset="0"/>
              </a:rPr>
              <a:t>The number of cancellations</a:t>
            </a:r>
          </a:p>
          <a:p>
            <a:pPr marL="285750" lvl="2" indent="-285750">
              <a:buFont typeface="Arial" panose="020B0604020202020204" pitchFamily="34" charset="0"/>
              <a:buChar char="•"/>
            </a:pPr>
            <a:r>
              <a:rPr lang="en-US" b="0" i="0" dirty="0">
                <a:solidFill>
                  <a:srgbClr val="333333"/>
                </a:solidFill>
                <a:effectLst/>
                <a:latin typeface="Bahnschrift Light" panose="020B0502040204020203" pitchFamily="34" charset="0"/>
              </a:rPr>
              <a:t>Number of bookings on weekday vs weekends</a:t>
            </a:r>
          </a:p>
          <a:p>
            <a:pPr marL="285750" lvl="2" indent="-285750">
              <a:buFont typeface="Arial" panose="020B0604020202020204" pitchFamily="34" charset="0"/>
              <a:buChar char="•"/>
            </a:pPr>
            <a:r>
              <a:rPr lang="en-US" b="0" i="0" dirty="0">
                <a:solidFill>
                  <a:srgbClr val="333333"/>
                </a:solidFill>
                <a:effectLst/>
                <a:latin typeface="Bahnschrift Light" panose="020B0502040204020203" pitchFamily="34" charset="0"/>
              </a:rPr>
              <a:t>Most preferred meal types</a:t>
            </a:r>
          </a:p>
          <a:p>
            <a:pPr marL="285750" lvl="2" indent="-285750">
              <a:buFont typeface="Arial" panose="020B0604020202020204" pitchFamily="34" charset="0"/>
              <a:buChar char="•"/>
            </a:pPr>
            <a:r>
              <a:rPr lang="en-US" b="0" i="0" dirty="0">
                <a:solidFill>
                  <a:srgbClr val="333333"/>
                </a:solidFill>
                <a:effectLst/>
                <a:latin typeface="Bahnschrift Light" panose="020B0502040204020203" pitchFamily="34" charset="0"/>
              </a:rPr>
              <a:t>Country wise bookings</a:t>
            </a:r>
          </a:p>
          <a:p>
            <a:pPr marL="285750" lvl="2" indent="-285750">
              <a:buFont typeface="Arial" panose="020B0604020202020204" pitchFamily="34" charset="0"/>
              <a:buChar char="•"/>
            </a:pPr>
            <a:r>
              <a:rPr lang="en-US" b="0" i="0" dirty="0">
                <a:solidFill>
                  <a:srgbClr val="333333"/>
                </a:solidFill>
                <a:effectLst/>
                <a:latin typeface="Bahnschrift Light" panose="020B0502040204020203" pitchFamily="34" charset="0"/>
              </a:rPr>
              <a:t>Type of rooms preferred by customers</a:t>
            </a:r>
          </a:p>
          <a:p>
            <a:pPr marL="285750" lvl="2" indent="-285750">
              <a:buFont typeface="Arial" panose="020B0604020202020204" pitchFamily="34" charset="0"/>
              <a:buChar char="•"/>
            </a:pPr>
            <a:r>
              <a:rPr lang="en-US" b="0" i="0" dirty="0">
                <a:solidFill>
                  <a:srgbClr val="333333"/>
                </a:solidFill>
                <a:effectLst/>
                <a:latin typeface="Bahnschrift Light" panose="020B0502040204020203" pitchFamily="34" charset="0"/>
              </a:rPr>
              <a:t>Booking types,</a:t>
            </a:r>
          </a:p>
          <a:p>
            <a:pPr marL="285750" lvl="2" indent="-285750">
              <a:buFont typeface="Arial" panose="020B0604020202020204" pitchFamily="34" charset="0"/>
              <a:buChar char="•"/>
            </a:pPr>
            <a:r>
              <a:rPr lang="en-US" b="0" i="0" dirty="0">
                <a:solidFill>
                  <a:srgbClr val="333333"/>
                </a:solidFill>
                <a:effectLst/>
                <a:latin typeface="Bahnschrift Light" panose="020B0502040204020203" pitchFamily="34" charset="0"/>
              </a:rPr>
              <a:t>Hotels available for booking</a:t>
            </a:r>
          </a:p>
          <a:p>
            <a:pPr marL="285750" lvl="2" indent="-285750">
              <a:buFont typeface="Wingdings" panose="05000000000000000000" pitchFamily="2" charset="2"/>
              <a:buChar char="q"/>
            </a:pPr>
            <a:r>
              <a:rPr lang="en-US" b="0" i="0" dirty="0">
                <a:solidFill>
                  <a:srgbClr val="333333"/>
                </a:solidFill>
                <a:effectLst/>
                <a:latin typeface="Bahnschrift Light" panose="020B0502040204020203" pitchFamily="34" charset="0"/>
              </a:rPr>
              <a:t>We will be using various lenses to look through the data to analyze patterns associated with each segment such as:</a:t>
            </a:r>
          </a:p>
          <a:p>
            <a:pPr marL="285750" indent="-285750" algn="l">
              <a:buFont typeface="Arial" panose="020B0604020202020204" pitchFamily="34" charset="0"/>
              <a:buChar char="•"/>
            </a:pPr>
            <a:r>
              <a:rPr lang="en-US" b="0" i="0" dirty="0">
                <a:solidFill>
                  <a:srgbClr val="333333"/>
                </a:solidFill>
                <a:effectLst/>
                <a:latin typeface="Bahnschrift Light" panose="020B0502040204020203" pitchFamily="34" charset="0"/>
              </a:rPr>
              <a:t>The type of hotel</a:t>
            </a:r>
          </a:p>
          <a:p>
            <a:pPr marL="285750" indent="-285750" algn="l">
              <a:buFont typeface="Arial" panose="020B0604020202020204" pitchFamily="34" charset="0"/>
              <a:buChar char="•"/>
            </a:pPr>
            <a:r>
              <a:rPr lang="en-US" b="0" i="0" dirty="0">
                <a:solidFill>
                  <a:srgbClr val="333333"/>
                </a:solidFill>
                <a:effectLst/>
                <a:latin typeface="Bahnschrift Light" panose="020B0502040204020203" pitchFamily="34" charset="0"/>
              </a:rPr>
              <a:t>Day of week</a:t>
            </a:r>
          </a:p>
          <a:p>
            <a:pPr marL="285750" indent="-285750" algn="l">
              <a:buFont typeface="Arial" panose="020B0604020202020204" pitchFamily="34" charset="0"/>
              <a:buChar char="•"/>
            </a:pPr>
            <a:r>
              <a:rPr lang="en-US" b="0" i="0" dirty="0">
                <a:solidFill>
                  <a:srgbClr val="333333"/>
                </a:solidFill>
                <a:effectLst/>
                <a:latin typeface="Bahnschrift Light" panose="020B0502040204020203" pitchFamily="34" charset="0"/>
              </a:rPr>
              <a:t>Type of customers</a:t>
            </a:r>
          </a:p>
          <a:p>
            <a:pPr marL="285750" indent="-285750" algn="l">
              <a:buFont typeface="Arial" panose="020B0604020202020204" pitchFamily="34" charset="0"/>
              <a:buChar char="•"/>
            </a:pPr>
            <a:r>
              <a:rPr lang="en-US" b="0" i="0" dirty="0">
                <a:solidFill>
                  <a:srgbClr val="333333"/>
                </a:solidFill>
                <a:effectLst/>
                <a:latin typeface="Bahnschrift Light" panose="020B0502040204020203" pitchFamily="34" charset="0"/>
              </a:rPr>
              <a:t>Type of rooms</a:t>
            </a:r>
          </a:p>
          <a:p>
            <a:pPr algn="l"/>
            <a:endParaRPr lang="en-US" b="0" i="0" dirty="0">
              <a:solidFill>
                <a:srgbClr val="333333"/>
              </a:solidFill>
              <a:effectLst/>
              <a:latin typeface="Helvetica Neue"/>
            </a:endParaRPr>
          </a:p>
          <a:p>
            <a:endParaRPr lang="en-US" sz="2000" b="1" dirty="0"/>
          </a:p>
        </p:txBody>
      </p:sp>
    </p:spTree>
    <p:extLst>
      <p:ext uri="{BB962C8B-B14F-4D97-AF65-F5344CB8AC3E}">
        <p14:creationId xmlns:p14="http://schemas.microsoft.com/office/powerpoint/2010/main" val="49769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726650" cy="4493538"/>
          </a:xfrm>
          <a:prstGeom prst="rect">
            <a:avLst/>
          </a:prstGeom>
          <a:noFill/>
        </p:spPr>
        <p:txBody>
          <a:bodyPr wrap="square">
            <a:spAutoFit/>
          </a:bodyPr>
          <a:lstStyle/>
          <a:p>
            <a:pPr algn="ctr"/>
            <a:r>
              <a:rPr lang="en-US" sz="2800" b="1" dirty="0">
                <a:solidFill>
                  <a:schemeClr val="tx1"/>
                </a:solidFill>
                <a:latin typeface="Arial Rounded MT Bold" panose="020F0704030504030204" pitchFamily="34" charset="0"/>
              </a:rPr>
              <a:t>Data Collection And Understanding</a:t>
            </a:r>
            <a:endParaRPr lang="en-US" sz="2000" b="1" dirty="0">
              <a:solidFill>
                <a:schemeClr val="tx1"/>
              </a:solidFill>
              <a:latin typeface="Arial Rounded MT Bold" panose="020F0704030504030204" pitchFamily="34" charset="0"/>
            </a:endParaRPr>
          </a:p>
          <a:p>
            <a:endParaRPr lang="en-US" sz="2000" b="1" dirty="0"/>
          </a:p>
          <a:p>
            <a:pPr marL="285750" indent="-285750">
              <a:buFont typeface="Wingdings" panose="05000000000000000000" pitchFamily="2" charset="2"/>
              <a:buChar char="Ø"/>
            </a:pPr>
            <a:r>
              <a:rPr lang="en-US" dirty="0">
                <a:latin typeface="Bahnschrift Light" panose="020B0502040204020203" pitchFamily="34" charset="0"/>
              </a:rPr>
              <a:t>After collecting data it is very important to understand your data. So we had hotel Booking analysis data.</a:t>
            </a:r>
          </a:p>
          <a:p>
            <a:r>
              <a:rPr lang="en-US" dirty="0">
                <a:latin typeface="Bahnschrift Light" panose="020B0502040204020203" pitchFamily="34" charset="0"/>
              </a:rPr>
              <a:t>Which had 119390 rows and 32 columns. So let’s understand this 32 columns.</a:t>
            </a:r>
          </a:p>
          <a:p>
            <a:endParaRPr lang="en-US" dirty="0">
              <a:latin typeface="Bahnschrift Light" panose="020B0502040204020203" pitchFamily="34" charset="0"/>
            </a:endParaRPr>
          </a:p>
          <a:p>
            <a:pPr marL="285750" indent="-285750">
              <a:buFont typeface="Wingdings" panose="05000000000000000000" pitchFamily="2" charset="2"/>
              <a:buChar char="v"/>
            </a:pPr>
            <a:r>
              <a:rPr lang="en-US" dirty="0">
                <a:solidFill>
                  <a:schemeClr val="tx1"/>
                </a:solidFill>
                <a:latin typeface="Bahnschrift Light" panose="020B0502040204020203" pitchFamily="34" charset="0"/>
              </a:rPr>
              <a:t>Data Description</a:t>
            </a:r>
            <a:r>
              <a:rPr lang="en-US" dirty="0">
                <a:latin typeface="Bahnschrift Light" panose="020B0502040204020203" pitchFamily="34" charset="0"/>
              </a:rPr>
              <a:t>:</a:t>
            </a:r>
          </a:p>
          <a:p>
            <a:pPr marL="285750" indent="-285750">
              <a:buFont typeface="Wingdings" panose="05000000000000000000" pitchFamily="2" charset="2"/>
              <a:buChar char="v"/>
            </a:pPr>
            <a:endParaRPr lang="en-US" dirty="0">
              <a:latin typeface="Bahnschrift Light" panose="020B0502040204020203" pitchFamily="34" charset="0"/>
            </a:endParaRPr>
          </a:p>
          <a:p>
            <a:pPr marL="285750" indent="-285750">
              <a:buFont typeface="Arial" panose="020B0604020202020204" pitchFamily="34" charset="0"/>
              <a:buChar char="•"/>
            </a:pPr>
            <a:r>
              <a:rPr lang="en-US" b="1" dirty="0">
                <a:latin typeface="Bahnschrift Light" panose="020B0502040204020203" pitchFamily="34" charset="0"/>
              </a:rPr>
              <a:t>hotel</a:t>
            </a:r>
            <a:r>
              <a:rPr lang="en-US" dirty="0">
                <a:latin typeface="Bahnschrift Light" panose="020B0502040204020203" pitchFamily="34" charset="0"/>
              </a:rPr>
              <a:t> :Resort Hotel or City Hotel.</a:t>
            </a:r>
          </a:p>
          <a:p>
            <a:pPr marL="285750" indent="-285750">
              <a:buFont typeface="Arial" panose="020B0604020202020204" pitchFamily="34" charset="0"/>
              <a:buChar char="•"/>
            </a:pPr>
            <a:r>
              <a:rPr lang="en-US" b="1" dirty="0" err="1">
                <a:latin typeface="Bahnschrift Light" panose="020B0502040204020203" pitchFamily="34" charset="0"/>
              </a:rPr>
              <a:t>is_canceled</a:t>
            </a:r>
            <a:r>
              <a:rPr lang="en-US" b="1" dirty="0">
                <a:latin typeface="Bahnschrift Light" panose="020B0502040204020203" pitchFamily="34" charset="0"/>
              </a:rPr>
              <a:t> </a:t>
            </a:r>
            <a:r>
              <a:rPr lang="en-US" dirty="0">
                <a:latin typeface="Bahnschrift Light" panose="020B0502040204020203" pitchFamily="34" charset="0"/>
              </a:rPr>
              <a:t>: Value indicating if the booking was canceled (1) or not (0).</a:t>
            </a:r>
          </a:p>
          <a:p>
            <a:pPr marL="285750" indent="-285750">
              <a:buFont typeface="Arial" panose="020B0604020202020204" pitchFamily="34" charset="0"/>
              <a:buChar char="•"/>
            </a:pPr>
            <a:r>
              <a:rPr lang="en-US" b="1" dirty="0" err="1">
                <a:latin typeface="Bahnschrift Light" panose="020B0502040204020203" pitchFamily="34" charset="0"/>
              </a:rPr>
              <a:t>lead_time</a:t>
            </a:r>
            <a:r>
              <a:rPr lang="en-US" b="1" dirty="0">
                <a:latin typeface="Bahnschrift Light" panose="020B0502040204020203" pitchFamily="34" charset="0"/>
              </a:rPr>
              <a:t> </a:t>
            </a:r>
            <a:r>
              <a:rPr lang="en-US" dirty="0">
                <a:latin typeface="Bahnschrift Light" panose="020B0502040204020203" pitchFamily="34" charset="0"/>
              </a:rPr>
              <a:t>: Number of days that elapsed between the entering date of the booking and the arrival date.</a:t>
            </a:r>
          </a:p>
          <a:p>
            <a:pPr marL="285750" indent="-285750">
              <a:buFont typeface="Arial" panose="020B0604020202020204" pitchFamily="34" charset="0"/>
              <a:buChar char="•"/>
            </a:pPr>
            <a:r>
              <a:rPr lang="en-US" b="1" dirty="0" err="1">
                <a:latin typeface="Bahnschrift Light" panose="020B0502040204020203" pitchFamily="34" charset="0"/>
              </a:rPr>
              <a:t>arrival_date_year</a:t>
            </a:r>
            <a:r>
              <a:rPr lang="en-US" b="1" dirty="0">
                <a:latin typeface="Bahnschrift Light" panose="020B0502040204020203" pitchFamily="34" charset="0"/>
              </a:rPr>
              <a:t> </a:t>
            </a:r>
            <a:r>
              <a:rPr lang="en-US" dirty="0">
                <a:latin typeface="Bahnschrift Light" panose="020B0502040204020203" pitchFamily="34" charset="0"/>
              </a:rPr>
              <a:t>: Year of arrival date.</a:t>
            </a:r>
          </a:p>
          <a:p>
            <a:pPr marL="285750" indent="-285750">
              <a:buFont typeface="Arial" panose="020B0604020202020204" pitchFamily="34" charset="0"/>
              <a:buChar char="•"/>
            </a:pPr>
            <a:r>
              <a:rPr lang="en-US" b="1" dirty="0" err="1">
                <a:latin typeface="Bahnschrift Light" panose="020B0502040204020203" pitchFamily="34" charset="0"/>
              </a:rPr>
              <a:t>arrival_date_month</a:t>
            </a:r>
            <a:r>
              <a:rPr lang="en-US" b="1" dirty="0">
                <a:latin typeface="Bahnschrift Light" panose="020B0502040204020203" pitchFamily="34" charset="0"/>
              </a:rPr>
              <a:t> </a:t>
            </a:r>
            <a:r>
              <a:rPr lang="en-US" dirty="0">
                <a:latin typeface="Bahnschrift Light" panose="020B0502040204020203" pitchFamily="34" charset="0"/>
              </a:rPr>
              <a:t>: Month of arrival date.</a:t>
            </a:r>
          </a:p>
          <a:p>
            <a:pPr marL="285750" indent="-285750">
              <a:buFont typeface="Arial" panose="020B0604020202020204" pitchFamily="34" charset="0"/>
              <a:buChar char="•"/>
            </a:pPr>
            <a:r>
              <a:rPr lang="en-US" b="1" dirty="0" err="1">
                <a:latin typeface="Bahnschrift Light" panose="020B0502040204020203" pitchFamily="34" charset="0"/>
              </a:rPr>
              <a:t>arrival_date_week_number</a:t>
            </a:r>
            <a:r>
              <a:rPr lang="en-US" b="1" dirty="0">
                <a:latin typeface="Bahnschrift Light" panose="020B0502040204020203" pitchFamily="34" charset="0"/>
              </a:rPr>
              <a:t> </a:t>
            </a:r>
            <a:r>
              <a:rPr lang="en-US" dirty="0">
                <a:latin typeface="Bahnschrift Light" panose="020B0502040204020203" pitchFamily="34" charset="0"/>
              </a:rPr>
              <a:t>: Week number of year for arrival date.</a:t>
            </a:r>
          </a:p>
          <a:p>
            <a:pPr marL="285750" indent="-285750">
              <a:buFont typeface="Arial" panose="020B0604020202020204" pitchFamily="34" charset="0"/>
              <a:buChar char="•"/>
            </a:pPr>
            <a:r>
              <a:rPr lang="en-US" b="1" dirty="0" err="1">
                <a:latin typeface="Bahnschrift Light" panose="020B0502040204020203" pitchFamily="34" charset="0"/>
              </a:rPr>
              <a:t>arrival_date_day_of_month</a:t>
            </a:r>
            <a:r>
              <a:rPr lang="en-US" b="1" dirty="0">
                <a:latin typeface="Bahnschrift Light" panose="020B0502040204020203" pitchFamily="34" charset="0"/>
              </a:rPr>
              <a:t> </a:t>
            </a:r>
            <a:r>
              <a:rPr lang="en-US" dirty="0">
                <a:latin typeface="Bahnschrift Light" panose="020B0502040204020203" pitchFamily="34" charset="0"/>
              </a:rPr>
              <a:t>: Day of arrival date.</a:t>
            </a:r>
          </a:p>
          <a:p>
            <a:pPr marL="285750" indent="-285750">
              <a:buFont typeface="Arial" panose="020B0604020202020204" pitchFamily="34" charset="0"/>
              <a:buChar char="•"/>
            </a:pPr>
            <a:r>
              <a:rPr lang="en-US" b="1" dirty="0" err="1">
                <a:latin typeface="Bahnschrift Light" panose="020B0502040204020203" pitchFamily="34" charset="0"/>
              </a:rPr>
              <a:t>stays_in_weekend_nights</a:t>
            </a:r>
            <a:r>
              <a:rPr lang="en-US" b="1" dirty="0">
                <a:latin typeface="Bahnschrift Light" panose="020B0502040204020203" pitchFamily="34" charset="0"/>
              </a:rPr>
              <a:t> </a:t>
            </a:r>
            <a:r>
              <a:rPr lang="en-US" dirty="0">
                <a:latin typeface="Bahnschrift Light" panose="020B0502040204020203" pitchFamily="34" charset="0"/>
              </a:rPr>
              <a:t>: Number of weekend nights.</a:t>
            </a:r>
          </a:p>
          <a:p>
            <a:pPr marL="285750" indent="-285750">
              <a:buFont typeface="Arial" panose="020B0604020202020204" pitchFamily="34" charset="0"/>
              <a:buChar char="•"/>
            </a:pPr>
            <a:r>
              <a:rPr lang="en-US" b="1" dirty="0" err="1">
                <a:latin typeface="Bahnschrift Light" panose="020B0502040204020203" pitchFamily="34" charset="0"/>
              </a:rPr>
              <a:t>stays_in_week_nights</a:t>
            </a:r>
            <a:r>
              <a:rPr lang="en-US" b="1" dirty="0">
                <a:latin typeface="Bahnschrift Light" panose="020B0502040204020203" pitchFamily="34" charset="0"/>
              </a:rPr>
              <a:t> </a:t>
            </a:r>
            <a:r>
              <a:rPr lang="en-US" dirty="0">
                <a:latin typeface="Bahnschrift Light" panose="020B0502040204020203" pitchFamily="34" charset="0"/>
              </a:rPr>
              <a:t>: Number of week nights.</a:t>
            </a:r>
          </a:p>
          <a:p>
            <a:pPr marL="285750" indent="-285750">
              <a:buFont typeface="Arial" panose="020B0604020202020204" pitchFamily="34" charset="0"/>
              <a:buChar char="•"/>
            </a:pPr>
            <a:r>
              <a:rPr lang="en-US" b="1" dirty="0">
                <a:latin typeface="Bahnschrift Light" panose="020B0502040204020203" pitchFamily="34" charset="0"/>
              </a:rPr>
              <a:t>adults </a:t>
            </a:r>
            <a:r>
              <a:rPr lang="en-US" dirty="0">
                <a:latin typeface="Bahnschrift Light" panose="020B0502040204020203" pitchFamily="34" charset="0"/>
              </a:rPr>
              <a:t>: Number of adults.</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28592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63500" y="49578"/>
            <a:ext cx="9232900" cy="4493538"/>
          </a:xfrm>
          <a:prstGeom prst="rect">
            <a:avLst/>
          </a:prstGeom>
          <a:noFill/>
        </p:spPr>
        <p:txBody>
          <a:bodyPr wrap="square">
            <a:spAutoFit/>
          </a:bodyPr>
          <a:lstStyle/>
          <a:p>
            <a:pPr algn="ctr"/>
            <a:r>
              <a:rPr lang="en-US" sz="2800" b="1" dirty="0">
                <a:solidFill>
                  <a:schemeClr val="tx1"/>
                </a:solidFill>
                <a:latin typeface="Arial Rounded MT Bold" panose="020F0704030504030204" pitchFamily="34" charset="0"/>
              </a:rPr>
              <a:t>Data Collection And Understanding</a:t>
            </a:r>
            <a:endParaRPr lang="en-US" sz="2000" b="1" dirty="0">
              <a:solidFill>
                <a:schemeClr val="tx1"/>
              </a:solidFill>
              <a:latin typeface="Arial Rounded MT Bold" panose="020F0704030504030204" pitchFamily="34" charset="0"/>
            </a:endParaRPr>
          </a:p>
          <a:p>
            <a:pPr marL="342900" indent="-342900">
              <a:buFont typeface="Arial" panose="020B0604020202020204" pitchFamily="34" charset="0"/>
              <a:buChar char="•"/>
            </a:pPr>
            <a:endParaRPr lang="en-US" sz="2000" b="1" dirty="0">
              <a:latin typeface="Bahnschrift Light" panose="020B0502040204020203" pitchFamily="34" charset="0"/>
            </a:endParaRPr>
          </a:p>
          <a:p>
            <a:pPr marL="285750" indent="-285750">
              <a:buFont typeface="Arial" panose="020B0604020202020204" pitchFamily="34" charset="0"/>
              <a:buChar char="•"/>
            </a:pPr>
            <a:r>
              <a:rPr lang="en-US" b="1" dirty="0">
                <a:latin typeface="Bahnschrift Light" panose="020B0502040204020203" pitchFamily="34" charset="0"/>
              </a:rPr>
              <a:t>country</a:t>
            </a:r>
            <a:r>
              <a:rPr lang="en-US" dirty="0">
                <a:latin typeface="Bahnschrift Light" panose="020B0502040204020203" pitchFamily="34" charset="0"/>
              </a:rPr>
              <a:t> : Country of customer. </a:t>
            </a:r>
          </a:p>
          <a:p>
            <a:pPr marL="285750" indent="-285750">
              <a:buFont typeface="Arial" panose="020B0604020202020204" pitchFamily="34" charset="0"/>
              <a:buChar char="•"/>
            </a:pPr>
            <a:r>
              <a:rPr lang="en-IN" b="1" dirty="0" err="1">
                <a:latin typeface="Bahnschrift Light" panose="020B0502040204020203" pitchFamily="34" charset="0"/>
              </a:rPr>
              <a:t>market_segment</a:t>
            </a:r>
            <a:r>
              <a:rPr lang="en-IN" b="1" dirty="0">
                <a:latin typeface="Bahnschrift Light" panose="020B0502040204020203" pitchFamily="34" charset="0"/>
              </a:rPr>
              <a:t> </a:t>
            </a:r>
            <a:r>
              <a:rPr lang="en-IN" dirty="0">
                <a:latin typeface="Bahnschrift Light" panose="020B0502040204020203" pitchFamily="34" charset="0"/>
              </a:rPr>
              <a:t>: Market segment designation. (TA/TO) .</a:t>
            </a:r>
          </a:p>
          <a:p>
            <a:pPr marL="285750" indent="-285750">
              <a:buFont typeface="Arial" panose="020B0604020202020204" pitchFamily="34" charset="0"/>
              <a:buChar char="•"/>
            </a:pPr>
            <a:r>
              <a:rPr lang="en-IN" b="1" dirty="0" err="1">
                <a:latin typeface="Bahnschrift Light" panose="020B0502040204020203" pitchFamily="34" charset="0"/>
              </a:rPr>
              <a:t>distribution_channel</a:t>
            </a:r>
            <a:r>
              <a:rPr lang="en-IN" b="1" dirty="0">
                <a:latin typeface="Bahnschrift Light" panose="020B0502040204020203" pitchFamily="34" charset="0"/>
              </a:rPr>
              <a:t> </a:t>
            </a:r>
            <a:r>
              <a:rPr lang="en-IN" dirty="0">
                <a:latin typeface="Bahnschrift Light" panose="020B0502040204020203" pitchFamily="34" charset="0"/>
              </a:rPr>
              <a:t>: Booking distribution channel.(T/A/TO). </a:t>
            </a:r>
          </a:p>
          <a:p>
            <a:pPr marL="285750" indent="-285750">
              <a:buFont typeface="Arial" panose="020B0604020202020204" pitchFamily="34" charset="0"/>
              <a:buChar char="•"/>
            </a:pPr>
            <a:r>
              <a:rPr lang="en-US" b="1" dirty="0" err="1">
                <a:latin typeface="Bahnschrift Light" panose="020B0502040204020203" pitchFamily="34" charset="0"/>
              </a:rPr>
              <a:t>is_repeated_guest</a:t>
            </a:r>
            <a:r>
              <a:rPr lang="en-US" b="1" dirty="0">
                <a:latin typeface="Bahnschrift Light" panose="020B0502040204020203" pitchFamily="34" charset="0"/>
              </a:rPr>
              <a:t> </a:t>
            </a:r>
            <a:r>
              <a:rPr lang="en-US" dirty="0">
                <a:latin typeface="Bahnschrift Light" panose="020B0502040204020203" pitchFamily="34" charset="0"/>
              </a:rPr>
              <a:t>: is a repeated guest (1) or not (0).</a:t>
            </a:r>
          </a:p>
          <a:p>
            <a:pPr marL="285750" indent="-285750">
              <a:buFont typeface="Arial" panose="020B0604020202020204" pitchFamily="34" charset="0"/>
              <a:buChar char="•"/>
            </a:pPr>
            <a:r>
              <a:rPr lang="en-US" b="1" dirty="0" err="1">
                <a:latin typeface="Bahnschrift Light" panose="020B0502040204020203" pitchFamily="34" charset="0"/>
              </a:rPr>
              <a:t>previous</a:t>
            </a:r>
            <a:r>
              <a:rPr lang="en-US" dirty="0" err="1">
                <a:latin typeface="Bahnschrift Light" panose="020B0502040204020203" pitchFamily="34" charset="0"/>
              </a:rPr>
              <a:t>_</a:t>
            </a:r>
            <a:r>
              <a:rPr lang="en-US" b="1" dirty="0" err="1">
                <a:latin typeface="Bahnschrift Light" panose="020B0502040204020203" pitchFamily="34" charset="0"/>
              </a:rPr>
              <a:t>cancellations</a:t>
            </a:r>
            <a:r>
              <a:rPr lang="en-US" dirty="0">
                <a:latin typeface="Bahnschrift Light" panose="020B0502040204020203" pitchFamily="34" charset="0"/>
              </a:rPr>
              <a:t> : Number of previous bookings that were cancelled by the customer prior to the current booking.</a:t>
            </a:r>
          </a:p>
          <a:p>
            <a:pPr marL="285750" indent="-285750">
              <a:buFont typeface="Arial" panose="020B0604020202020204" pitchFamily="34" charset="0"/>
              <a:buChar char="•"/>
            </a:pPr>
            <a:r>
              <a:rPr lang="en-US" b="1" dirty="0" err="1">
                <a:latin typeface="Bahnschrift Light" panose="020B0502040204020203" pitchFamily="34" charset="0"/>
              </a:rPr>
              <a:t>previous_bookings_not_canceled</a:t>
            </a:r>
            <a:r>
              <a:rPr lang="en-US" dirty="0">
                <a:latin typeface="Bahnschrift Light" panose="020B0502040204020203" pitchFamily="34" charset="0"/>
              </a:rPr>
              <a:t> : Number of previous bookings not cancelled by the customer prior to the </a:t>
            </a:r>
          </a:p>
          <a:p>
            <a:r>
              <a:rPr lang="en-US" dirty="0">
                <a:latin typeface="Bahnschrift Light" panose="020B0502040204020203" pitchFamily="34" charset="0"/>
              </a:rPr>
              <a:t>      current booking.</a:t>
            </a:r>
          </a:p>
          <a:p>
            <a:pPr marL="285750" indent="-285750">
              <a:buFont typeface="Arial" panose="020B0604020202020204" pitchFamily="34" charset="0"/>
              <a:buChar char="•"/>
            </a:pPr>
            <a:r>
              <a:rPr lang="en-US" b="1" dirty="0" err="1">
                <a:latin typeface="Bahnschrift Light" panose="020B0502040204020203" pitchFamily="34" charset="0"/>
              </a:rPr>
              <a:t>reserved_room_type</a:t>
            </a:r>
            <a:r>
              <a:rPr lang="en-US" b="1" dirty="0">
                <a:latin typeface="Bahnschrift Light" panose="020B0502040204020203" pitchFamily="34" charset="0"/>
              </a:rPr>
              <a:t> </a:t>
            </a:r>
            <a:r>
              <a:rPr lang="en-US" dirty="0">
                <a:latin typeface="Bahnschrift Light" panose="020B0502040204020203" pitchFamily="34" charset="0"/>
              </a:rPr>
              <a:t>: Code of room type reserved. </a:t>
            </a:r>
          </a:p>
          <a:p>
            <a:pPr marL="285750" indent="-285750">
              <a:buFont typeface="Arial" panose="020B0604020202020204" pitchFamily="34" charset="0"/>
              <a:buChar char="•"/>
            </a:pPr>
            <a:r>
              <a:rPr lang="en-US" b="1" dirty="0" err="1">
                <a:latin typeface="Bahnschrift Light" panose="020B0502040204020203" pitchFamily="34" charset="0"/>
              </a:rPr>
              <a:t>assigned_room_type</a:t>
            </a:r>
            <a:r>
              <a:rPr lang="en-US" b="1" dirty="0">
                <a:latin typeface="Bahnschrift Light" panose="020B0502040204020203" pitchFamily="34" charset="0"/>
              </a:rPr>
              <a:t> </a:t>
            </a:r>
            <a:r>
              <a:rPr lang="en-US" dirty="0">
                <a:latin typeface="Bahnschrift Light" panose="020B0502040204020203" pitchFamily="34" charset="0"/>
              </a:rPr>
              <a:t>: Code for the type of room assigned to the booking. </a:t>
            </a:r>
          </a:p>
          <a:p>
            <a:pPr marL="285750" indent="-285750">
              <a:buFont typeface="Arial" panose="020B0604020202020204" pitchFamily="34" charset="0"/>
              <a:buChar char="•"/>
            </a:pPr>
            <a:r>
              <a:rPr lang="en-US" b="1" dirty="0" err="1">
                <a:latin typeface="Bahnschrift Light" panose="020B0502040204020203" pitchFamily="34" charset="0"/>
              </a:rPr>
              <a:t>booking_changes</a:t>
            </a:r>
            <a:r>
              <a:rPr lang="en-US" b="1" dirty="0">
                <a:latin typeface="Bahnschrift Light" panose="020B0502040204020203" pitchFamily="34" charset="0"/>
              </a:rPr>
              <a:t> </a:t>
            </a:r>
            <a:r>
              <a:rPr lang="en-US" dirty="0">
                <a:latin typeface="Bahnschrift Light" panose="020B0502040204020203" pitchFamily="34" charset="0"/>
              </a:rPr>
              <a:t>: Number of changes made to the booking from the moment the booking was entered on  the PMS until the moment of check-in or cancellation.</a:t>
            </a:r>
          </a:p>
          <a:p>
            <a:pPr marL="285750" indent="-285750">
              <a:buFont typeface="Arial" panose="020B0604020202020204" pitchFamily="34" charset="0"/>
              <a:buChar char="•"/>
            </a:pPr>
            <a:r>
              <a:rPr lang="en-US" b="1" dirty="0" err="1">
                <a:latin typeface="Bahnschrift Light" panose="020B0502040204020203" pitchFamily="34" charset="0"/>
              </a:rPr>
              <a:t>deposit</a:t>
            </a:r>
            <a:r>
              <a:rPr lang="en-US" dirty="0" err="1">
                <a:latin typeface="Bahnschrift Light" panose="020B0502040204020203" pitchFamily="34" charset="0"/>
              </a:rPr>
              <a:t>_</a:t>
            </a:r>
            <a:r>
              <a:rPr lang="en-US" b="1" dirty="0" err="1">
                <a:latin typeface="Bahnschrift Light" panose="020B0502040204020203" pitchFamily="34" charset="0"/>
              </a:rPr>
              <a:t>type</a:t>
            </a:r>
            <a:r>
              <a:rPr lang="en-US" dirty="0">
                <a:latin typeface="Bahnschrift Light" panose="020B0502040204020203" pitchFamily="34" charset="0"/>
              </a:rPr>
              <a:t> : No Deposit, Non Refund , Refundable.</a:t>
            </a:r>
          </a:p>
          <a:p>
            <a:pPr marL="285750" indent="-285750">
              <a:buFont typeface="Arial" panose="020B0604020202020204" pitchFamily="34" charset="0"/>
              <a:buChar char="•"/>
            </a:pPr>
            <a:r>
              <a:rPr lang="en-US" b="1" dirty="0">
                <a:latin typeface="Bahnschrift Light" panose="020B0502040204020203" pitchFamily="34" charset="0"/>
              </a:rPr>
              <a:t>agent</a:t>
            </a:r>
            <a:r>
              <a:rPr lang="en-US" dirty="0">
                <a:latin typeface="Bahnschrift Light" panose="020B0502040204020203" pitchFamily="34" charset="0"/>
              </a:rPr>
              <a:t> : ID of the travel agency that made the booking.</a:t>
            </a:r>
          </a:p>
          <a:p>
            <a:pPr marL="285750" indent="-285750">
              <a:buFont typeface="Arial" panose="020B0604020202020204" pitchFamily="34" charset="0"/>
              <a:buChar char="•"/>
            </a:pPr>
            <a:r>
              <a:rPr lang="en-US" b="1" dirty="0">
                <a:latin typeface="Bahnschrift Light" panose="020B0502040204020203" pitchFamily="34" charset="0"/>
              </a:rPr>
              <a:t>company</a:t>
            </a:r>
            <a:r>
              <a:rPr lang="en-US" dirty="0">
                <a:latin typeface="Bahnschrift Light" panose="020B0502040204020203" pitchFamily="34" charset="0"/>
              </a:rPr>
              <a:t> : ID of the company/entity that made the booking. </a:t>
            </a:r>
          </a:p>
          <a:p>
            <a:pPr marL="285750" indent="-285750">
              <a:buFont typeface="Arial" panose="020B0604020202020204" pitchFamily="34" charset="0"/>
              <a:buChar char="•"/>
            </a:pPr>
            <a:r>
              <a:rPr lang="en-US" b="1" dirty="0" err="1">
                <a:latin typeface="Bahnschrift Light" panose="020B0502040204020203" pitchFamily="34" charset="0"/>
              </a:rPr>
              <a:t>days_in_waiting_list</a:t>
            </a:r>
            <a:r>
              <a:rPr lang="en-US" b="1" dirty="0">
                <a:latin typeface="Bahnschrift Light" panose="020B0502040204020203" pitchFamily="34" charset="0"/>
              </a:rPr>
              <a:t> </a:t>
            </a:r>
            <a:r>
              <a:rPr lang="en-US" dirty="0">
                <a:latin typeface="Bahnschrift Light" panose="020B0502040204020203" pitchFamily="34" charset="0"/>
              </a:rPr>
              <a:t>: Number of days the booking was in the waiting list before it was confirmed to the customer.</a:t>
            </a:r>
          </a:p>
        </p:txBody>
      </p:sp>
    </p:spTree>
    <p:extLst>
      <p:ext uri="{BB962C8B-B14F-4D97-AF65-F5344CB8AC3E}">
        <p14:creationId xmlns:p14="http://schemas.microsoft.com/office/powerpoint/2010/main" val="347264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A25-30E5-419B-8863-84C6928A73C0}"/>
              </a:ext>
            </a:extLst>
          </p:cNvPr>
          <p:cNvSpPr>
            <a:spLocks noGrp="1"/>
          </p:cNvSpPr>
          <p:nvPr>
            <p:ph type="title"/>
          </p:nvPr>
        </p:nvSpPr>
        <p:spPr>
          <a:xfrm>
            <a:off x="311699" y="124794"/>
            <a:ext cx="8520600" cy="572700"/>
          </a:xfrm>
        </p:spPr>
        <p:txBody>
          <a:bodyPr/>
          <a:lstStyle/>
          <a:p>
            <a:pPr algn="ctr"/>
            <a:r>
              <a:rPr lang="en-US" b="1" dirty="0">
                <a:latin typeface="Arial Rounded MT Bold" panose="020F0704030504030204" pitchFamily="34" charset="0"/>
              </a:rPr>
              <a:t>Data</a:t>
            </a:r>
            <a:r>
              <a:rPr lang="en-US" dirty="0">
                <a:latin typeface="Arial Rounded MT Bold" panose="020F0704030504030204" pitchFamily="34" charset="0"/>
              </a:rPr>
              <a:t> </a:t>
            </a:r>
            <a:r>
              <a:rPr lang="en-US" b="1" dirty="0">
                <a:latin typeface="Arial Rounded MT Bold" panose="020F0704030504030204" pitchFamily="34" charset="0"/>
              </a:rPr>
              <a:t>Collection</a:t>
            </a:r>
            <a:r>
              <a:rPr lang="en-US" dirty="0">
                <a:latin typeface="Arial Rounded MT Bold" panose="020F0704030504030204" pitchFamily="34" charset="0"/>
              </a:rPr>
              <a:t> </a:t>
            </a:r>
            <a:r>
              <a:rPr lang="en-US" b="1" dirty="0">
                <a:latin typeface="Arial Rounded MT Bold" panose="020F0704030504030204" pitchFamily="34" charset="0"/>
              </a:rPr>
              <a:t>And Understanding</a:t>
            </a:r>
            <a:endParaRPr lang="en-IN" dirty="0">
              <a:latin typeface="Arial Rounded MT Bold" panose="020F0704030504030204" pitchFamily="34" charset="0"/>
            </a:endParaRPr>
          </a:p>
        </p:txBody>
      </p:sp>
      <p:sp>
        <p:nvSpPr>
          <p:cNvPr id="3" name="TextBox 2">
            <a:extLst>
              <a:ext uri="{FF2B5EF4-FFF2-40B4-BE49-F238E27FC236}">
                <a16:creationId xmlns:a16="http://schemas.microsoft.com/office/drawing/2014/main" id="{E8D8664D-CBE2-4E95-BF9F-53BA3EC6DC58}"/>
              </a:ext>
            </a:extLst>
          </p:cNvPr>
          <p:cNvSpPr txBox="1"/>
          <p:nvPr/>
        </p:nvSpPr>
        <p:spPr>
          <a:xfrm>
            <a:off x="311700" y="943044"/>
            <a:ext cx="8520599"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Bahnschrift Light" panose="020B0502040204020203" pitchFamily="34" charset="0"/>
              </a:rPr>
              <a:t>children </a:t>
            </a:r>
            <a:r>
              <a:rPr lang="en-US" dirty="0">
                <a:latin typeface="Bahnschrift Light" panose="020B0502040204020203" pitchFamily="34" charset="0"/>
              </a:rPr>
              <a:t>: Number of children.</a:t>
            </a:r>
          </a:p>
          <a:p>
            <a:pPr marL="285750" indent="-285750">
              <a:buFont typeface="Arial" panose="020B0604020202020204" pitchFamily="34" charset="0"/>
              <a:buChar char="•"/>
            </a:pPr>
            <a:endParaRPr lang="en-US" dirty="0">
              <a:latin typeface="Bahnschrift Light" panose="020B0502040204020203" pitchFamily="34" charset="0"/>
            </a:endParaRPr>
          </a:p>
          <a:p>
            <a:pPr marL="285750" indent="-285750">
              <a:buFont typeface="Arial" panose="020B0604020202020204" pitchFamily="34" charset="0"/>
              <a:buChar char="•"/>
            </a:pPr>
            <a:r>
              <a:rPr lang="en-US" b="1" dirty="0">
                <a:latin typeface="Bahnschrift Light" panose="020B0502040204020203" pitchFamily="34" charset="0"/>
              </a:rPr>
              <a:t>babies</a:t>
            </a:r>
            <a:r>
              <a:rPr lang="en-US" dirty="0">
                <a:latin typeface="Bahnschrift Light" panose="020B0502040204020203" pitchFamily="34" charset="0"/>
              </a:rPr>
              <a:t> : Number of babies.</a:t>
            </a:r>
          </a:p>
          <a:p>
            <a:pPr marL="285750" indent="-285750">
              <a:buFont typeface="Arial" panose="020B0604020202020204" pitchFamily="34" charset="0"/>
              <a:buChar char="•"/>
            </a:pPr>
            <a:endParaRPr lang="en-US" dirty="0">
              <a:latin typeface="Bahnschrift Light" panose="020B0502040204020203" pitchFamily="34" charset="0"/>
            </a:endParaRPr>
          </a:p>
          <a:p>
            <a:pPr marL="285750" indent="-285750">
              <a:buFont typeface="Arial" panose="020B0604020202020204" pitchFamily="34" charset="0"/>
              <a:buChar char="•"/>
            </a:pPr>
            <a:r>
              <a:rPr lang="en-US" b="1" dirty="0">
                <a:latin typeface="Bahnschrift Light" panose="020B0502040204020203" pitchFamily="34" charset="0"/>
              </a:rPr>
              <a:t>meal</a:t>
            </a:r>
            <a:r>
              <a:rPr lang="en-US" dirty="0">
                <a:latin typeface="Bahnschrift Light" panose="020B0502040204020203" pitchFamily="34" charset="0"/>
              </a:rPr>
              <a:t> : Type of meal booked.</a:t>
            </a:r>
          </a:p>
          <a:p>
            <a:pPr marL="285750" indent="-285750">
              <a:buFont typeface="Arial" panose="020B0604020202020204" pitchFamily="34" charset="0"/>
              <a:buChar char="•"/>
            </a:pPr>
            <a:endParaRPr lang="en-US" sz="1400" b="1" dirty="0">
              <a:solidFill>
                <a:schemeClr val="accent2"/>
              </a:solidFill>
              <a:latin typeface="Bahnschrift Light" panose="020B0502040204020203" pitchFamily="34" charset="0"/>
            </a:endParaRPr>
          </a:p>
          <a:p>
            <a:pPr marL="285750" indent="-285750">
              <a:buFont typeface="Arial" panose="020B0604020202020204" pitchFamily="34" charset="0"/>
              <a:buChar char="•"/>
            </a:pPr>
            <a:r>
              <a:rPr lang="en-US" sz="1400" b="1" dirty="0" err="1">
                <a:solidFill>
                  <a:schemeClr val="accent2"/>
                </a:solidFill>
                <a:latin typeface="Bahnschrift Light" panose="020B0502040204020203" pitchFamily="34" charset="0"/>
              </a:rPr>
              <a:t>customer_type</a:t>
            </a:r>
            <a:r>
              <a:rPr lang="en-US" sz="1400" b="1" dirty="0">
                <a:solidFill>
                  <a:schemeClr val="accent2"/>
                </a:solidFill>
                <a:latin typeface="Bahnschrift Light" panose="020B0502040204020203" pitchFamily="34" charset="0"/>
              </a:rPr>
              <a:t> </a:t>
            </a:r>
            <a:r>
              <a:rPr lang="en-US" sz="1400" dirty="0">
                <a:solidFill>
                  <a:schemeClr val="accent2"/>
                </a:solidFill>
                <a:latin typeface="Bahnschrift Light" panose="020B0502040204020203" pitchFamily="34" charset="0"/>
              </a:rPr>
              <a:t>: type of customer. Contract, Group, transient, Transient party.</a:t>
            </a:r>
          </a:p>
          <a:p>
            <a:pPr marL="285750" indent="-285750">
              <a:buFont typeface="Arial" panose="020B0604020202020204" pitchFamily="34" charset="0"/>
              <a:buChar char="•"/>
            </a:pPr>
            <a:endParaRPr lang="en-US" sz="1400" dirty="0">
              <a:solidFill>
                <a:schemeClr val="accent2"/>
              </a:solidFill>
              <a:latin typeface="Bahnschrift Light" panose="020B0502040204020203" pitchFamily="34" charset="0"/>
            </a:endParaRPr>
          </a:p>
          <a:p>
            <a:pPr marL="285750" indent="-285750">
              <a:buFont typeface="Arial" panose="020B0604020202020204" pitchFamily="34" charset="0"/>
              <a:buChar char="•"/>
            </a:pPr>
            <a:r>
              <a:rPr lang="en-US" sz="1400" b="1" dirty="0" err="1">
                <a:solidFill>
                  <a:schemeClr val="accent2"/>
                </a:solidFill>
                <a:latin typeface="Bahnschrift Light" panose="020B0502040204020203" pitchFamily="34" charset="0"/>
              </a:rPr>
              <a:t>adr</a:t>
            </a:r>
            <a:r>
              <a:rPr lang="en-US" sz="1400" dirty="0">
                <a:solidFill>
                  <a:schemeClr val="accent2"/>
                </a:solidFill>
                <a:latin typeface="Bahnschrift Light" panose="020B0502040204020203" pitchFamily="34" charset="0"/>
              </a:rPr>
              <a:t> : Average Daily Rate as defined by dividing the sum of all lodging transactions by the total number of staying nights.</a:t>
            </a:r>
          </a:p>
          <a:p>
            <a:pPr marL="285750" indent="-285750">
              <a:buFont typeface="Arial" panose="020B0604020202020204" pitchFamily="34" charset="0"/>
              <a:buChar char="•"/>
            </a:pPr>
            <a:endParaRPr lang="en-US" sz="1400" dirty="0">
              <a:solidFill>
                <a:schemeClr val="accent2"/>
              </a:solidFill>
              <a:latin typeface="Bahnschrift Light" panose="020B0502040204020203" pitchFamily="34" charset="0"/>
            </a:endParaRPr>
          </a:p>
          <a:p>
            <a:pPr marL="285750" indent="-285750">
              <a:buFont typeface="Arial" panose="020B0604020202020204" pitchFamily="34" charset="0"/>
              <a:buChar char="•"/>
            </a:pPr>
            <a:r>
              <a:rPr lang="en-US" sz="1400" b="1" dirty="0" err="1">
                <a:solidFill>
                  <a:schemeClr val="accent2"/>
                </a:solidFill>
                <a:latin typeface="Bahnschrift Light" panose="020B0502040204020203" pitchFamily="34" charset="0"/>
              </a:rPr>
              <a:t>required_car_parking_spaces</a:t>
            </a:r>
            <a:r>
              <a:rPr lang="en-US" sz="1400" b="1" dirty="0">
                <a:solidFill>
                  <a:schemeClr val="accent2"/>
                </a:solidFill>
                <a:latin typeface="Bahnschrift Light" panose="020B0502040204020203" pitchFamily="34" charset="0"/>
              </a:rPr>
              <a:t> </a:t>
            </a:r>
            <a:r>
              <a:rPr lang="en-US" sz="1400" dirty="0">
                <a:solidFill>
                  <a:schemeClr val="accent2"/>
                </a:solidFill>
                <a:latin typeface="Bahnschrift Light" panose="020B0502040204020203" pitchFamily="34" charset="0"/>
              </a:rPr>
              <a:t>: Number of car parking spaces required by the customer</a:t>
            </a:r>
          </a:p>
          <a:p>
            <a:pPr marL="285750" indent="-285750">
              <a:buFont typeface="Arial" panose="020B0604020202020204" pitchFamily="34" charset="0"/>
              <a:buChar char="•"/>
            </a:pPr>
            <a:endParaRPr lang="en-US" sz="1400" dirty="0">
              <a:solidFill>
                <a:schemeClr val="accent2"/>
              </a:solidFill>
              <a:latin typeface="Bahnschrift Light" panose="020B0502040204020203" pitchFamily="34" charset="0"/>
            </a:endParaRPr>
          </a:p>
          <a:p>
            <a:pPr marL="285750" indent="-285750">
              <a:buFont typeface="Arial" panose="020B0604020202020204" pitchFamily="34" charset="0"/>
              <a:buChar char="•"/>
            </a:pPr>
            <a:r>
              <a:rPr lang="en-US" sz="1400" b="1" dirty="0" err="1">
                <a:solidFill>
                  <a:schemeClr val="accent2"/>
                </a:solidFill>
                <a:latin typeface="Bahnschrift Light" panose="020B0502040204020203" pitchFamily="34" charset="0"/>
              </a:rPr>
              <a:t>total_of_special_requests</a:t>
            </a:r>
            <a:r>
              <a:rPr lang="en-US" sz="1400" b="1" dirty="0">
                <a:solidFill>
                  <a:schemeClr val="accent2"/>
                </a:solidFill>
                <a:latin typeface="Bahnschrift Light" panose="020B0502040204020203" pitchFamily="34" charset="0"/>
              </a:rPr>
              <a:t> </a:t>
            </a:r>
            <a:r>
              <a:rPr lang="en-US" sz="1400" dirty="0">
                <a:solidFill>
                  <a:schemeClr val="accent2"/>
                </a:solidFill>
                <a:latin typeface="Bahnschrift Light" panose="020B0502040204020203" pitchFamily="34" charset="0"/>
              </a:rPr>
              <a:t>: Number of special requests made by the customer (e.g. twin bed or high floor).</a:t>
            </a:r>
          </a:p>
          <a:p>
            <a:pPr marL="285750" indent="-285750">
              <a:buFont typeface="Arial" panose="020B0604020202020204" pitchFamily="34" charset="0"/>
              <a:buChar char="•"/>
            </a:pPr>
            <a:r>
              <a:rPr lang="en-US" b="1" dirty="0" err="1">
                <a:solidFill>
                  <a:schemeClr val="accent2"/>
                </a:solidFill>
                <a:latin typeface="Bahnschrift Light" panose="020B0502040204020203" pitchFamily="34" charset="0"/>
              </a:rPr>
              <a:t>r</a:t>
            </a:r>
            <a:r>
              <a:rPr lang="en-US" sz="1400" b="1" dirty="0" err="1">
                <a:solidFill>
                  <a:schemeClr val="accent2"/>
                </a:solidFill>
                <a:latin typeface="Bahnschrift Light" panose="020B0502040204020203" pitchFamily="34" charset="0"/>
              </a:rPr>
              <a:t>eservation</a:t>
            </a:r>
            <a:r>
              <a:rPr lang="en-US" b="1" dirty="0" err="1">
                <a:solidFill>
                  <a:schemeClr val="accent2"/>
                </a:solidFill>
                <a:latin typeface="Bahnschrift Light" panose="020B0502040204020203" pitchFamily="34" charset="0"/>
              </a:rPr>
              <a:t>_</a:t>
            </a:r>
            <a:r>
              <a:rPr lang="en-US" sz="1400" b="1" dirty="0" err="1">
                <a:solidFill>
                  <a:schemeClr val="accent2"/>
                </a:solidFill>
                <a:latin typeface="Bahnschrift Light" panose="020B0502040204020203" pitchFamily="34" charset="0"/>
              </a:rPr>
              <a:t>status</a:t>
            </a:r>
            <a:r>
              <a:rPr lang="en-US" sz="1400" dirty="0">
                <a:solidFill>
                  <a:schemeClr val="accent2"/>
                </a:solidFill>
                <a:latin typeface="Bahnschrift Light" panose="020B0502040204020203" pitchFamily="34" charset="0"/>
              </a:rPr>
              <a:t> : Reservation last status. </a:t>
            </a:r>
          </a:p>
          <a:p>
            <a:endParaRPr lang="en-IN" dirty="0"/>
          </a:p>
          <a:p>
            <a:endParaRPr lang="en-IN" dirty="0"/>
          </a:p>
        </p:txBody>
      </p:sp>
    </p:spTree>
    <p:extLst>
      <p:ext uri="{BB962C8B-B14F-4D97-AF65-F5344CB8AC3E}">
        <p14:creationId xmlns:p14="http://schemas.microsoft.com/office/powerpoint/2010/main" val="6116876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3189</TotalTime>
  <Words>2132</Words>
  <Application>Microsoft Office PowerPoint</Application>
  <PresentationFormat>On-screen Show (16:9)</PresentationFormat>
  <Paragraphs>256</Paragraphs>
  <Slides>23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Montserrat</vt:lpstr>
      <vt:lpstr>Arial Rounded MT Bold</vt:lpstr>
      <vt:lpstr>Helvetica Neue</vt:lpstr>
      <vt:lpstr>Wingdings</vt:lpstr>
      <vt:lpstr>Arial</vt:lpstr>
      <vt:lpstr>Bahnschrift Light</vt:lpstr>
      <vt:lpstr>Roboto</vt:lpstr>
      <vt:lpstr>Simple Light</vt:lpstr>
      <vt:lpstr>       Hotel Booking Analysis                                Capstone Project   By : Shubham  Papadkar Shruti Jain Renuka Yadav  Anuja   shende  Suraj Singh  </vt:lpstr>
      <vt:lpstr>   </vt:lpstr>
      <vt:lpstr>   </vt:lpstr>
      <vt:lpstr> </vt:lpstr>
      <vt:lpstr>   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We will be using the data available to analyze the factors affecting the hotel bookings. These factors can be used for reporting the trends and predict the future bookings.                                               The overall goal of data analysis is to track patterns at  properly and set yourself up to make accurate predictions.                                                                                                                        In turn you can plan and strategy towards your ultimate desire: increased revenue. </vt:lpstr>
      <vt:lpstr>   </vt:lpstr>
      <vt:lpstr>   </vt:lpstr>
      <vt:lpstr>   </vt:lpstr>
      <vt:lpstr>Data Collection And Understanding</vt:lpstr>
      <vt:lpstr>   </vt:lpstr>
      <vt:lpstr>PowerPoint Presentation</vt:lpstr>
      <vt:lpstr>Data Preprocessing and Exploration </vt:lpstr>
      <vt:lpstr>   </vt:lpstr>
      <vt:lpstr>   </vt:lpstr>
      <vt:lpstr>PowerPoint Presentation</vt:lpstr>
      <vt:lpstr>   </vt:lpstr>
      <vt:lpstr>Parking And Customer Type Analysis</vt:lpstr>
      <vt:lpstr>   </vt:lpstr>
      <vt:lpstr>   </vt:lpstr>
      <vt:lpstr>   </vt:lpstr>
      <vt:lpstr>Average Daily Rate Analysis</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Done By:</dc:title>
  <dc:creator>Akash Phunde</dc:creator>
  <cp:lastModifiedBy>Motisingh Pardesi</cp:lastModifiedBy>
  <cp:revision>12</cp:revision>
  <dcterms:modified xsi:type="dcterms:W3CDTF">2022-11-21T13:35:23Z</dcterms:modified>
</cp:coreProperties>
</file>