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9" r:id="rId3"/>
    <p:sldId id="257" r:id="rId4"/>
    <p:sldId id="258" r:id="rId5"/>
    <p:sldId id="260" r:id="rId6"/>
    <p:sldId id="261" r:id="rId7"/>
    <p:sldId id="262" r:id="rId8"/>
    <p:sldId id="280" r:id="rId9"/>
    <p:sldId id="270" r:id="rId10"/>
    <p:sldId id="263" r:id="rId11"/>
    <p:sldId id="269" r:id="rId12"/>
    <p:sldId id="271" r:id="rId13"/>
    <p:sldId id="267" r:id="rId14"/>
    <p:sldId id="272" r:id="rId15"/>
    <p:sldId id="273" r:id="rId16"/>
    <p:sldId id="274" r:id="rId17"/>
    <p:sldId id="264" r:id="rId18"/>
    <p:sldId id="276" r:id="rId19"/>
    <p:sldId id="275" r:id="rId20"/>
    <p:sldId id="277" r:id="rId21"/>
    <p:sldId id="27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B9E4-0D8A-9564-2474-CA46B50AB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41792-27B5-DC8F-844F-588B2C680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5206-81C5-E08B-505D-27DF21B6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B6F9-D4D5-FF53-7F41-6E53FE79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A1A4-514A-11A0-86F6-3BCFF56A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3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A5F5-7FC4-FCD1-2942-318265F0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50D9B-574E-DD26-50FC-6EF95AE9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0D6E-DDBC-F364-C540-EB6EC1A1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9A10-C695-BD26-D783-7D3E859A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CBA3-CBB0-9E15-1C36-C31BB2E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2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BD538-B281-EDBE-D8F5-7BDB1204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DF357-8937-344E-2EBF-19075D0D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042C-3DCF-070A-A283-48FD916F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19B9-F890-2B02-B0AD-06B0867E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1B11-C4C6-20DE-AEBB-5D7A45D4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557C-1D3A-AA1D-6F2F-9EF767DD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4A38-CD08-AB75-D930-44AEC245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F14-2112-48FC-C26C-F19D982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BF49-DDBA-BF19-E8C0-0F3A9531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8298-4479-D24C-66FC-D2CADAA4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CB9A-E7E8-BC0A-FC4B-D4207A05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4313-BA78-0F95-580C-CFDB205F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151A-BE02-23FC-FE42-6CA5D007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BEA6-9C3D-FA31-CE83-C2B39D9B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B41F-1451-1E13-2F32-0182655E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0229-77D2-278B-1C3F-4E09EB4E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C808-1565-EF4C-E7AB-5E2EFE873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C1C5C-933B-F9C5-D73A-DCF99CD2C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A2EA-957C-CFB1-9990-5CD0EB8A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F86B6-1F73-21EB-DD2A-BF833AC8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B827-C865-C52C-8CB5-DA66ACA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8FF0-DCE8-7777-797F-AADB5C11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2668-7555-FFF0-5C43-9E0DB99D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66C1-98E4-6D7C-DF12-B6A3F1EA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0E84E-AD23-0171-F907-64E932728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EADC6-3A95-4507-0F8D-D8D138E3A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A645C-2F4D-E239-6A4D-36F44861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DCB-D2C2-8473-578D-F9FB1982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168BD-35C2-A7E5-C9EB-6906343E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28CF-097E-A1F0-6FAD-F92CD62B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8CEC5-7A37-16BB-CEB2-2A968AFA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D8205-F40B-AC15-A3A8-199964AE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2122C-C2DF-D406-C3BB-9655CE6D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68E44-E7CA-9B29-0D07-46FFAE1B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4FB3A-A1CD-EF0E-3118-DFF1549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9F36-0A36-A081-31D8-D9B5C30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ED8B-4485-91A0-3F7E-4C8670FF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AAA5-4F5E-00F9-6B36-DC7F68D3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CD1B-CD62-05B5-6BDF-8A8C7FC9F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4817-5C69-18FA-D86E-D9345CF0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42B4-D87C-551C-7F25-896F0F9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CAE0-A926-12B4-F53E-CF38345E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A8AA-0C85-FA4D-3BC9-985BB9EB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690B6-8257-D738-4A24-C4CA4D380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789FD-5145-9FF1-BE22-20BAB6EB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E313-7DFC-B960-B40A-141C515E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06E98-8D55-8BE4-F3AB-1C1A9D1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C783-F105-9250-CE03-DCF01ED4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46655-E83F-AAF8-A9E7-4A7AD8FC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8555-6004-4E30-CE35-3A84F8C1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0074-015A-024E-12FE-5692507D1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DD7E-789B-46DC-B1B8-1AB95DFFF3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0EBB-8AF7-D19B-922B-C32E3960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63C7-8BCD-216E-FF3D-76083C22B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8D2E-E412-4072-B9E5-49301AC6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63BE80-DFEB-EA72-5AB8-0A079773C9BE}"/>
              </a:ext>
            </a:extLst>
          </p:cNvPr>
          <p:cNvSpPr/>
          <p:nvPr/>
        </p:nvSpPr>
        <p:spPr>
          <a:xfrm>
            <a:off x="6393179" y="2179320"/>
            <a:ext cx="533400" cy="9677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4A1CF5-8F88-DC22-87EB-A4DE2F3B2624}"/>
              </a:ext>
            </a:extLst>
          </p:cNvPr>
          <p:cNvGrpSpPr/>
          <p:nvPr/>
        </p:nvGrpSpPr>
        <p:grpSpPr>
          <a:xfrm>
            <a:off x="1210445" y="1581150"/>
            <a:ext cx="10720386" cy="1981200"/>
            <a:chOff x="2290764" y="1905001"/>
            <a:chExt cx="10720386" cy="198120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F88CEC89-7B3A-F28A-E719-A1EA150ECBAD}"/>
                </a:ext>
              </a:extLst>
            </p:cNvPr>
            <p:cNvSpPr/>
            <p:nvPr/>
          </p:nvSpPr>
          <p:spPr>
            <a:xfrm rot="16200000">
              <a:off x="9340454" y="215504"/>
              <a:ext cx="1981200" cy="5360193"/>
            </a:xfrm>
            <a:prstGeom prst="trapezoid">
              <a:avLst>
                <a:gd name="adj" fmla="val 41321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E53D19F1-3057-FE18-A31F-7A9A0667AAB3}"/>
                </a:ext>
              </a:extLst>
            </p:cNvPr>
            <p:cNvSpPr/>
            <p:nvPr/>
          </p:nvSpPr>
          <p:spPr>
            <a:xfrm rot="5400000" flipH="1">
              <a:off x="3980261" y="215504"/>
              <a:ext cx="1981200" cy="5360193"/>
            </a:xfrm>
            <a:prstGeom prst="trapezoid">
              <a:avLst>
                <a:gd name="adj" fmla="val 4132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2A3773-75E7-6FCD-506B-67E7CDDA5B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57319" y="4181676"/>
                </a:moveTo>
                <a:lnTo>
                  <a:pt x="4257319" y="4319446"/>
                </a:lnTo>
                <a:lnTo>
                  <a:pt x="4265853" y="4427955"/>
                </a:lnTo>
                <a:lnTo>
                  <a:pt x="4201236" y="4431612"/>
                </a:lnTo>
                <a:lnTo>
                  <a:pt x="4093946" y="4431612"/>
                </a:lnTo>
                <a:lnTo>
                  <a:pt x="4067124" y="4427955"/>
                </a:lnTo>
                <a:lnTo>
                  <a:pt x="4067124" y="4213376"/>
                </a:lnTo>
                <a:lnTo>
                  <a:pt x="4070782" y="4191430"/>
                </a:lnTo>
                <a:lnTo>
                  <a:pt x="4151249" y="4191430"/>
                </a:lnTo>
                <a:close/>
                <a:moveTo>
                  <a:pt x="6815506" y="3802505"/>
                </a:moveTo>
                <a:lnTo>
                  <a:pt x="7056907" y="3802505"/>
                </a:lnTo>
                <a:lnTo>
                  <a:pt x="7056907" y="3882972"/>
                </a:lnTo>
                <a:lnTo>
                  <a:pt x="6826478" y="3882972"/>
                </a:lnTo>
                <a:lnTo>
                  <a:pt x="6826478" y="3847616"/>
                </a:lnTo>
                <a:close/>
                <a:moveTo>
                  <a:pt x="7369632" y="3801286"/>
                </a:moveTo>
                <a:lnTo>
                  <a:pt x="7565923" y="3801286"/>
                </a:lnTo>
                <a:lnTo>
                  <a:pt x="7562265" y="3837862"/>
                </a:lnTo>
                <a:lnTo>
                  <a:pt x="7562265" y="3963440"/>
                </a:lnTo>
                <a:lnTo>
                  <a:pt x="7553731" y="3976851"/>
                </a:lnTo>
                <a:lnTo>
                  <a:pt x="7563485" y="3980508"/>
                </a:lnTo>
                <a:lnTo>
                  <a:pt x="7563485" y="4240198"/>
                </a:lnTo>
                <a:lnTo>
                  <a:pt x="7572019" y="4257267"/>
                </a:lnTo>
                <a:lnTo>
                  <a:pt x="7575677" y="4326761"/>
                </a:lnTo>
                <a:lnTo>
                  <a:pt x="7575677" y="4347488"/>
                </a:lnTo>
                <a:lnTo>
                  <a:pt x="7568362" y="4352364"/>
                </a:lnTo>
                <a:lnTo>
                  <a:pt x="7570800" y="4366995"/>
                </a:lnTo>
                <a:lnTo>
                  <a:pt x="7570800" y="4429174"/>
                </a:lnTo>
                <a:lnTo>
                  <a:pt x="7491552" y="4429174"/>
                </a:lnTo>
                <a:lnTo>
                  <a:pt x="7384262" y="4436489"/>
                </a:lnTo>
                <a:lnTo>
                  <a:pt x="7380605" y="4429174"/>
                </a:lnTo>
                <a:lnTo>
                  <a:pt x="7386701" y="4373091"/>
                </a:lnTo>
                <a:lnTo>
                  <a:pt x="7386701" y="4346268"/>
                </a:lnTo>
                <a:lnTo>
                  <a:pt x="7375728" y="4332857"/>
                </a:lnTo>
                <a:lnTo>
                  <a:pt x="7386701" y="4326761"/>
                </a:lnTo>
                <a:lnTo>
                  <a:pt x="7383043" y="4214595"/>
                </a:lnTo>
                <a:lnTo>
                  <a:pt x="7369632" y="4134128"/>
                </a:lnTo>
                <a:lnTo>
                  <a:pt x="7390358" y="4117059"/>
                </a:lnTo>
                <a:lnTo>
                  <a:pt x="7372070" y="4106086"/>
                </a:lnTo>
                <a:lnTo>
                  <a:pt x="7380605" y="4101209"/>
                </a:lnTo>
                <a:lnTo>
                  <a:pt x="7383043" y="4096332"/>
                </a:lnTo>
                <a:lnTo>
                  <a:pt x="7375728" y="4087798"/>
                </a:lnTo>
                <a:lnTo>
                  <a:pt x="7375728" y="3928083"/>
                </a:lnTo>
                <a:lnTo>
                  <a:pt x="7368413" y="3903699"/>
                </a:lnTo>
                <a:lnTo>
                  <a:pt x="7375728" y="3892726"/>
                </a:lnTo>
                <a:lnTo>
                  <a:pt x="7375728" y="3886630"/>
                </a:lnTo>
                <a:lnTo>
                  <a:pt x="7369632" y="3884192"/>
                </a:lnTo>
                <a:lnTo>
                  <a:pt x="7374509" y="3874438"/>
                </a:lnTo>
                <a:close/>
                <a:moveTo>
                  <a:pt x="5140782" y="3801286"/>
                </a:moveTo>
                <a:lnTo>
                  <a:pt x="5337073" y="3801286"/>
                </a:lnTo>
                <a:lnTo>
                  <a:pt x="5333416" y="3837862"/>
                </a:lnTo>
                <a:lnTo>
                  <a:pt x="5333416" y="3963440"/>
                </a:lnTo>
                <a:lnTo>
                  <a:pt x="5324881" y="3976851"/>
                </a:lnTo>
                <a:lnTo>
                  <a:pt x="5334635" y="3980508"/>
                </a:lnTo>
                <a:lnTo>
                  <a:pt x="5334635" y="4240198"/>
                </a:lnTo>
                <a:lnTo>
                  <a:pt x="5343169" y="4257267"/>
                </a:lnTo>
                <a:lnTo>
                  <a:pt x="5346827" y="4326761"/>
                </a:lnTo>
                <a:lnTo>
                  <a:pt x="5346827" y="4347488"/>
                </a:lnTo>
                <a:lnTo>
                  <a:pt x="5339511" y="4352364"/>
                </a:lnTo>
                <a:lnTo>
                  <a:pt x="5341950" y="4366995"/>
                </a:lnTo>
                <a:lnTo>
                  <a:pt x="5341950" y="4429174"/>
                </a:lnTo>
                <a:lnTo>
                  <a:pt x="5262702" y="4429174"/>
                </a:lnTo>
                <a:lnTo>
                  <a:pt x="5155412" y="4436489"/>
                </a:lnTo>
                <a:lnTo>
                  <a:pt x="5151755" y="4429174"/>
                </a:lnTo>
                <a:lnTo>
                  <a:pt x="5157851" y="4373091"/>
                </a:lnTo>
                <a:lnTo>
                  <a:pt x="5157851" y="4346268"/>
                </a:lnTo>
                <a:lnTo>
                  <a:pt x="5146878" y="4332857"/>
                </a:lnTo>
                <a:lnTo>
                  <a:pt x="5157851" y="4326761"/>
                </a:lnTo>
                <a:lnTo>
                  <a:pt x="5154193" y="4214595"/>
                </a:lnTo>
                <a:lnTo>
                  <a:pt x="5140782" y="4134128"/>
                </a:lnTo>
                <a:lnTo>
                  <a:pt x="5161508" y="4117059"/>
                </a:lnTo>
                <a:lnTo>
                  <a:pt x="5143220" y="4106086"/>
                </a:lnTo>
                <a:lnTo>
                  <a:pt x="5151755" y="4101209"/>
                </a:lnTo>
                <a:lnTo>
                  <a:pt x="5154193" y="4096332"/>
                </a:lnTo>
                <a:lnTo>
                  <a:pt x="5146878" y="4087798"/>
                </a:lnTo>
                <a:lnTo>
                  <a:pt x="5146878" y="3928083"/>
                </a:lnTo>
                <a:lnTo>
                  <a:pt x="5139563" y="3903699"/>
                </a:lnTo>
                <a:lnTo>
                  <a:pt x="5146878" y="3892726"/>
                </a:lnTo>
                <a:lnTo>
                  <a:pt x="5146878" y="3886630"/>
                </a:lnTo>
                <a:lnTo>
                  <a:pt x="5140782" y="3884192"/>
                </a:lnTo>
                <a:lnTo>
                  <a:pt x="5145659" y="3874438"/>
                </a:lnTo>
                <a:close/>
                <a:moveTo>
                  <a:pt x="4068343" y="3792752"/>
                </a:moveTo>
                <a:lnTo>
                  <a:pt x="4175633" y="3792752"/>
                </a:lnTo>
                <a:lnTo>
                  <a:pt x="4182948" y="3807382"/>
                </a:lnTo>
                <a:lnTo>
                  <a:pt x="4182948" y="4057318"/>
                </a:lnTo>
                <a:lnTo>
                  <a:pt x="4070782" y="4057318"/>
                </a:lnTo>
                <a:lnTo>
                  <a:pt x="4072001" y="4041468"/>
                </a:lnTo>
                <a:lnTo>
                  <a:pt x="4061028" y="4037811"/>
                </a:lnTo>
                <a:lnTo>
                  <a:pt x="4072001" y="4026838"/>
                </a:lnTo>
                <a:lnTo>
                  <a:pt x="4064686" y="4009769"/>
                </a:lnTo>
                <a:lnTo>
                  <a:pt x="4072001" y="3998796"/>
                </a:lnTo>
                <a:lnTo>
                  <a:pt x="4064686" y="3982947"/>
                </a:lnTo>
                <a:lnTo>
                  <a:pt x="4064686" y="3968316"/>
                </a:lnTo>
                <a:lnTo>
                  <a:pt x="4068343" y="3965878"/>
                </a:lnTo>
                <a:close/>
                <a:moveTo>
                  <a:pt x="7776997" y="3674489"/>
                </a:moveTo>
                <a:lnTo>
                  <a:pt x="7776997" y="3825670"/>
                </a:lnTo>
                <a:lnTo>
                  <a:pt x="7961096" y="3825670"/>
                </a:lnTo>
                <a:lnTo>
                  <a:pt x="7961096" y="4163388"/>
                </a:lnTo>
                <a:lnTo>
                  <a:pt x="7948905" y="4192649"/>
                </a:lnTo>
                <a:lnTo>
                  <a:pt x="7953781" y="4198745"/>
                </a:lnTo>
                <a:lnTo>
                  <a:pt x="7963535" y="4307254"/>
                </a:lnTo>
                <a:lnTo>
                  <a:pt x="7958658" y="4314569"/>
                </a:lnTo>
                <a:lnTo>
                  <a:pt x="7961096" y="4325542"/>
                </a:lnTo>
                <a:lnTo>
                  <a:pt x="7961096" y="4582793"/>
                </a:lnTo>
                <a:lnTo>
                  <a:pt x="7984261" y="4584012"/>
                </a:lnTo>
                <a:lnTo>
                  <a:pt x="8006207" y="4574259"/>
                </a:lnTo>
                <a:lnTo>
                  <a:pt x="8102524" y="4582793"/>
                </a:lnTo>
                <a:lnTo>
                  <a:pt x="8102524" y="3825670"/>
                </a:lnTo>
                <a:lnTo>
                  <a:pt x="8287842" y="3825670"/>
                </a:lnTo>
                <a:lnTo>
                  <a:pt x="8287842" y="3725696"/>
                </a:lnTo>
                <a:lnTo>
                  <a:pt x="8281746" y="3713504"/>
                </a:lnTo>
                <a:lnTo>
                  <a:pt x="8285403" y="3702531"/>
                </a:lnTo>
                <a:lnTo>
                  <a:pt x="8285403" y="3674489"/>
                </a:lnTo>
                <a:close/>
                <a:moveTo>
                  <a:pt x="4465497" y="3673270"/>
                </a:moveTo>
                <a:lnTo>
                  <a:pt x="4470374" y="3700092"/>
                </a:lnTo>
                <a:lnTo>
                  <a:pt x="4476470" y="3831766"/>
                </a:lnTo>
                <a:lnTo>
                  <a:pt x="4476470" y="4570601"/>
                </a:lnTo>
                <a:lnTo>
                  <a:pt x="4967808" y="4570601"/>
                </a:lnTo>
                <a:lnTo>
                  <a:pt x="4967808" y="4423078"/>
                </a:lnTo>
                <a:lnTo>
                  <a:pt x="4821504" y="4423078"/>
                </a:lnTo>
                <a:lnTo>
                  <a:pt x="4815408" y="4416982"/>
                </a:lnTo>
                <a:lnTo>
                  <a:pt x="4808093" y="4415763"/>
                </a:lnTo>
                <a:lnTo>
                  <a:pt x="4805654" y="4426736"/>
                </a:lnTo>
                <a:lnTo>
                  <a:pt x="4625213" y="4434051"/>
                </a:lnTo>
                <a:lnTo>
                  <a:pt x="4623993" y="4426736"/>
                </a:lnTo>
                <a:lnTo>
                  <a:pt x="4615459" y="4420640"/>
                </a:lnTo>
                <a:lnTo>
                  <a:pt x="4621555" y="4392598"/>
                </a:lnTo>
                <a:lnTo>
                  <a:pt x="4626432" y="4315788"/>
                </a:lnTo>
                <a:lnTo>
                  <a:pt x="4626432" y="4081702"/>
                </a:lnTo>
                <a:lnTo>
                  <a:pt x="4616678" y="4070729"/>
                </a:lnTo>
                <a:lnTo>
                  <a:pt x="4616678" y="3778121"/>
                </a:lnTo>
                <a:lnTo>
                  <a:pt x="4597171" y="3776902"/>
                </a:lnTo>
                <a:lnTo>
                  <a:pt x="4597171" y="3736668"/>
                </a:lnTo>
                <a:lnTo>
                  <a:pt x="4604486" y="3673270"/>
                </a:lnTo>
                <a:close/>
                <a:moveTo>
                  <a:pt x="6705778" y="3672051"/>
                </a:moveTo>
                <a:lnTo>
                  <a:pt x="6703339" y="3686681"/>
                </a:lnTo>
                <a:lnTo>
                  <a:pt x="6710655" y="3700092"/>
                </a:lnTo>
                <a:lnTo>
                  <a:pt x="6710655" y="4569382"/>
                </a:lnTo>
                <a:lnTo>
                  <a:pt x="6732600" y="4563286"/>
                </a:lnTo>
                <a:lnTo>
                  <a:pt x="6764299" y="4563286"/>
                </a:lnTo>
                <a:lnTo>
                  <a:pt x="6786245" y="4570601"/>
                </a:lnTo>
                <a:lnTo>
                  <a:pt x="6792341" y="4564505"/>
                </a:lnTo>
                <a:lnTo>
                  <a:pt x="6798437" y="4563286"/>
                </a:lnTo>
                <a:lnTo>
                  <a:pt x="6824040" y="4570601"/>
                </a:lnTo>
                <a:lnTo>
                  <a:pt x="6836232" y="4563286"/>
                </a:lnTo>
                <a:lnTo>
                  <a:pt x="6821602" y="4323103"/>
                </a:lnTo>
                <a:lnTo>
                  <a:pt x="6821602" y="4017084"/>
                </a:lnTo>
                <a:lnTo>
                  <a:pt x="7173950" y="4017084"/>
                </a:lnTo>
                <a:lnTo>
                  <a:pt x="7173950" y="3714723"/>
                </a:lnTo>
                <a:lnTo>
                  <a:pt x="7181265" y="3701312"/>
                </a:lnTo>
                <a:lnTo>
                  <a:pt x="7169074" y="3691558"/>
                </a:lnTo>
                <a:lnTo>
                  <a:pt x="7169074" y="3683024"/>
                </a:lnTo>
                <a:lnTo>
                  <a:pt x="7086168" y="3679366"/>
                </a:lnTo>
                <a:lnTo>
                  <a:pt x="6899631" y="3679366"/>
                </a:lnTo>
                <a:lnTo>
                  <a:pt x="6891096" y="3674489"/>
                </a:lnTo>
                <a:lnTo>
                  <a:pt x="6802094" y="3678147"/>
                </a:lnTo>
                <a:lnTo>
                  <a:pt x="6793560" y="3673270"/>
                </a:lnTo>
                <a:lnTo>
                  <a:pt x="6774053" y="3675708"/>
                </a:lnTo>
                <a:close/>
                <a:moveTo>
                  <a:pt x="6446393" y="3664736"/>
                </a:moveTo>
                <a:lnTo>
                  <a:pt x="6408598" y="3674489"/>
                </a:lnTo>
                <a:lnTo>
                  <a:pt x="6402502" y="3667174"/>
                </a:lnTo>
                <a:lnTo>
                  <a:pt x="6363487" y="3674489"/>
                </a:lnTo>
                <a:lnTo>
                  <a:pt x="6358610" y="3669612"/>
                </a:lnTo>
                <a:lnTo>
                  <a:pt x="6337884" y="3667174"/>
                </a:lnTo>
                <a:lnTo>
                  <a:pt x="6331788" y="3672051"/>
                </a:lnTo>
                <a:lnTo>
                  <a:pt x="6139154" y="3672051"/>
                </a:lnTo>
                <a:lnTo>
                  <a:pt x="6139154" y="4053660"/>
                </a:lnTo>
                <a:lnTo>
                  <a:pt x="6481750" y="4217033"/>
                </a:lnTo>
                <a:lnTo>
                  <a:pt x="6495161" y="4434051"/>
                </a:lnTo>
                <a:lnTo>
                  <a:pt x="6281801" y="4434051"/>
                </a:lnTo>
                <a:lnTo>
                  <a:pt x="6275705" y="4381625"/>
                </a:lnTo>
                <a:lnTo>
                  <a:pt x="6279362" y="4371872"/>
                </a:lnTo>
                <a:lnTo>
                  <a:pt x="6279362" y="4260924"/>
                </a:lnTo>
                <a:lnTo>
                  <a:pt x="6286677" y="4254828"/>
                </a:lnTo>
                <a:lnTo>
                  <a:pt x="6278143" y="4242636"/>
                </a:lnTo>
                <a:lnTo>
                  <a:pt x="6278143" y="4185334"/>
                </a:lnTo>
                <a:lnTo>
                  <a:pt x="6198895" y="4185334"/>
                </a:lnTo>
                <a:lnTo>
                  <a:pt x="6147689" y="4187772"/>
                </a:lnTo>
                <a:lnTo>
                  <a:pt x="6142812" y="4195088"/>
                </a:lnTo>
                <a:lnTo>
                  <a:pt x="6142812" y="4455996"/>
                </a:lnTo>
                <a:lnTo>
                  <a:pt x="6151346" y="4532806"/>
                </a:lnTo>
                <a:lnTo>
                  <a:pt x="6159881" y="4558409"/>
                </a:lnTo>
                <a:lnTo>
                  <a:pt x="6512230" y="4558409"/>
                </a:lnTo>
                <a:lnTo>
                  <a:pt x="6524422" y="4555971"/>
                </a:lnTo>
                <a:lnTo>
                  <a:pt x="6615862" y="4560848"/>
                </a:lnTo>
                <a:lnTo>
                  <a:pt x="6620739" y="4519395"/>
                </a:lnTo>
                <a:lnTo>
                  <a:pt x="6610985" y="4503545"/>
                </a:lnTo>
                <a:lnTo>
                  <a:pt x="6610985" y="4474284"/>
                </a:lnTo>
                <a:lnTo>
                  <a:pt x="6628054" y="4393817"/>
                </a:lnTo>
                <a:lnTo>
                  <a:pt x="6624396" y="4391379"/>
                </a:lnTo>
                <a:lnTo>
                  <a:pt x="6623177" y="4377967"/>
                </a:lnTo>
                <a:lnTo>
                  <a:pt x="6614642" y="4373091"/>
                </a:lnTo>
                <a:lnTo>
                  <a:pt x="6621958" y="4337734"/>
                </a:lnTo>
                <a:lnTo>
                  <a:pt x="6614642" y="4163388"/>
                </a:lnTo>
                <a:lnTo>
                  <a:pt x="6620739" y="4159731"/>
                </a:lnTo>
                <a:lnTo>
                  <a:pt x="6620739" y="4151196"/>
                </a:lnTo>
                <a:lnTo>
                  <a:pt x="6565874" y="4126812"/>
                </a:lnTo>
                <a:lnTo>
                  <a:pt x="6565874" y="4117059"/>
                </a:lnTo>
                <a:lnTo>
                  <a:pt x="6284239" y="3970755"/>
                </a:lnTo>
                <a:lnTo>
                  <a:pt x="6268390" y="3958563"/>
                </a:lnTo>
                <a:lnTo>
                  <a:pt x="6268390" y="3932960"/>
                </a:lnTo>
                <a:lnTo>
                  <a:pt x="6272047" y="3921987"/>
                </a:lnTo>
                <a:lnTo>
                  <a:pt x="6267170" y="3917110"/>
                </a:lnTo>
                <a:lnTo>
                  <a:pt x="6267170" y="3887849"/>
                </a:lnTo>
                <a:lnTo>
                  <a:pt x="6272047" y="3874438"/>
                </a:lnTo>
                <a:lnTo>
                  <a:pt x="6264732" y="3862246"/>
                </a:lnTo>
                <a:lnTo>
                  <a:pt x="6264732" y="3814697"/>
                </a:lnTo>
                <a:lnTo>
                  <a:pt x="6398844" y="3814697"/>
                </a:lnTo>
                <a:lnTo>
                  <a:pt x="6456147" y="3811040"/>
                </a:lnTo>
                <a:lnTo>
                  <a:pt x="6478092" y="3813478"/>
                </a:lnTo>
                <a:lnTo>
                  <a:pt x="6478092" y="3976851"/>
                </a:lnTo>
                <a:lnTo>
                  <a:pt x="6489065" y="4015865"/>
                </a:lnTo>
                <a:lnTo>
                  <a:pt x="6612204" y="4026838"/>
                </a:lnTo>
                <a:lnTo>
                  <a:pt x="6612204" y="3817136"/>
                </a:lnTo>
                <a:lnTo>
                  <a:pt x="6603670" y="3801286"/>
                </a:lnTo>
                <a:lnTo>
                  <a:pt x="6608547" y="3792752"/>
                </a:lnTo>
                <a:lnTo>
                  <a:pt x="6608547" y="3758614"/>
                </a:lnTo>
                <a:lnTo>
                  <a:pt x="6593916" y="3737888"/>
                </a:lnTo>
                <a:lnTo>
                  <a:pt x="6601231" y="3734230"/>
                </a:lnTo>
                <a:lnTo>
                  <a:pt x="6596355" y="3680585"/>
                </a:lnTo>
                <a:lnTo>
                  <a:pt x="6568313" y="3672051"/>
                </a:lnTo>
                <a:lnTo>
                  <a:pt x="6562217" y="3664736"/>
                </a:lnTo>
                <a:lnTo>
                  <a:pt x="6469558" y="3672051"/>
                </a:lnTo>
                <a:lnTo>
                  <a:pt x="6465900" y="3665955"/>
                </a:lnTo>
                <a:close/>
                <a:moveTo>
                  <a:pt x="5563997" y="3662297"/>
                </a:moveTo>
                <a:lnTo>
                  <a:pt x="5556682" y="3683024"/>
                </a:lnTo>
                <a:lnTo>
                  <a:pt x="5556682" y="3847616"/>
                </a:lnTo>
                <a:lnTo>
                  <a:pt x="5574969" y="4149977"/>
                </a:lnTo>
                <a:lnTo>
                  <a:pt x="5574969" y="4434051"/>
                </a:lnTo>
                <a:lnTo>
                  <a:pt x="5583504" y="4554751"/>
                </a:lnTo>
                <a:lnTo>
                  <a:pt x="5654217" y="4554751"/>
                </a:lnTo>
                <a:lnTo>
                  <a:pt x="5672506" y="4558409"/>
                </a:lnTo>
                <a:lnTo>
                  <a:pt x="5679821" y="4551094"/>
                </a:lnTo>
                <a:lnTo>
                  <a:pt x="5722493" y="4551094"/>
                </a:lnTo>
                <a:lnTo>
                  <a:pt x="5783453" y="4559628"/>
                </a:lnTo>
                <a:lnTo>
                  <a:pt x="5848070" y="4559628"/>
                </a:lnTo>
                <a:lnTo>
                  <a:pt x="5906592" y="4554751"/>
                </a:lnTo>
                <a:lnTo>
                  <a:pt x="5922442" y="4560848"/>
                </a:lnTo>
                <a:lnTo>
                  <a:pt x="6049238" y="4560848"/>
                </a:lnTo>
                <a:lnTo>
                  <a:pt x="6061430" y="4557190"/>
                </a:lnTo>
                <a:lnTo>
                  <a:pt x="6061430" y="4302377"/>
                </a:lnTo>
                <a:lnTo>
                  <a:pt x="6051677" y="4188992"/>
                </a:lnTo>
                <a:lnTo>
                  <a:pt x="6051677" y="4026838"/>
                </a:lnTo>
                <a:lnTo>
                  <a:pt x="5987059" y="4032934"/>
                </a:lnTo>
                <a:lnTo>
                  <a:pt x="5776138" y="4032934"/>
                </a:lnTo>
                <a:lnTo>
                  <a:pt x="5763945" y="4026838"/>
                </a:lnTo>
                <a:lnTo>
                  <a:pt x="5773699" y="4160950"/>
                </a:lnTo>
                <a:lnTo>
                  <a:pt x="5913907" y="4160950"/>
                </a:lnTo>
                <a:lnTo>
                  <a:pt x="5928537" y="4386502"/>
                </a:lnTo>
                <a:lnTo>
                  <a:pt x="5926099" y="4410886"/>
                </a:lnTo>
                <a:lnTo>
                  <a:pt x="5917565" y="4410886"/>
                </a:lnTo>
                <a:lnTo>
                  <a:pt x="5920003" y="4406009"/>
                </a:lnTo>
                <a:lnTo>
                  <a:pt x="5701767" y="4419420"/>
                </a:lnTo>
                <a:lnTo>
                  <a:pt x="5704205" y="4409667"/>
                </a:lnTo>
                <a:lnTo>
                  <a:pt x="5698109" y="4388940"/>
                </a:lnTo>
                <a:lnTo>
                  <a:pt x="5704205" y="4382844"/>
                </a:lnTo>
                <a:lnTo>
                  <a:pt x="5705424" y="4376748"/>
                </a:lnTo>
                <a:lnTo>
                  <a:pt x="5698109" y="4373091"/>
                </a:lnTo>
                <a:lnTo>
                  <a:pt x="5695670" y="4318227"/>
                </a:lnTo>
                <a:lnTo>
                  <a:pt x="5705424" y="4291404"/>
                </a:lnTo>
                <a:lnTo>
                  <a:pt x="5694451" y="4284089"/>
                </a:lnTo>
                <a:lnTo>
                  <a:pt x="5700547" y="4198745"/>
                </a:lnTo>
                <a:lnTo>
                  <a:pt x="5690794" y="4191430"/>
                </a:lnTo>
                <a:lnTo>
                  <a:pt x="5701767" y="4167046"/>
                </a:lnTo>
                <a:lnTo>
                  <a:pt x="5695670" y="4165827"/>
                </a:lnTo>
                <a:lnTo>
                  <a:pt x="5693233" y="4159731"/>
                </a:lnTo>
                <a:lnTo>
                  <a:pt x="5693233" y="3834204"/>
                </a:lnTo>
                <a:lnTo>
                  <a:pt x="5681040" y="3828108"/>
                </a:lnTo>
                <a:lnTo>
                  <a:pt x="5689574" y="3815916"/>
                </a:lnTo>
                <a:lnTo>
                  <a:pt x="5690794" y="3807382"/>
                </a:lnTo>
                <a:lnTo>
                  <a:pt x="5895619" y="3807382"/>
                </a:lnTo>
                <a:lnTo>
                  <a:pt x="5906592" y="3814697"/>
                </a:lnTo>
                <a:lnTo>
                  <a:pt x="5906592" y="3963440"/>
                </a:lnTo>
                <a:lnTo>
                  <a:pt x="6048019" y="3963440"/>
                </a:lnTo>
                <a:lnTo>
                  <a:pt x="6033389" y="3825670"/>
                </a:lnTo>
                <a:lnTo>
                  <a:pt x="6033389" y="3826889"/>
                </a:lnTo>
                <a:lnTo>
                  <a:pt x="6030950" y="3811040"/>
                </a:lnTo>
                <a:lnTo>
                  <a:pt x="6035828" y="3792752"/>
                </a:lnTo>
                <a:lnTo>
                  <a:pt x="6029731" y="3762272"/>
                </a:lnTo>
                <a:lnTo>
                  <a:pt x="6029731" y="3723257"/>
                </a:lnTo>
                <a:lnTo>
                  <a:pt x="6034608" y="3680585"/>
                </a:lnTo>
                <a:lnTo>
                  <a:pt x="6026074" y="3667174"/>
                </a:lnTo>
                <a:lnTo>
                  <a:pt x="5616423" y="3667174"/>
                </a:lnTo>
                <a:close/>
                <a:moveTo>
                  <a:pt x="7240397" y="3661078"/>
                </a:moveTo>
                <a:lnTo>
                  <a:pt x="7250150" y="3836643"/>
                </a:lnTo>
                <a:lnTo>
                  <a:pt x="7242835" y="3845177"/>
                </a:lnTo>
                <a:lnTo>
                  <a:pt x="7251369" y="3850054"/>
                </a:lnTo>
                <a:lnTo>
                  <a:pt x="7251369" y="3858588"/>
                </a:lnTo>
                <a:lnTo>
                  <a:pt x="7242835" y="3880534"/>
                </a:lnTo>
                <a:lnTo>
                  <a:pt x="7250150" y="3887849"/>
                </a:lnTo>
                <a:lnTo>
                  <a:pt x="7250150" y="3913452"/>
                </a:lnTo>
                <a:lnTo>
                  <a:pt x="7242835" y="3952467"/>
                </a:lnTo>
                <a:lnTo>
                  <a:pt x="7242835" y="4326761"/>
                </a:lnTo>
                <a:lnTo>
                  <a:pt x="7261123" y="4565724"/>
                </a:lnTo>
                <a:lnTo>
                  <a:pt x="7270877" y="4565724"/>
                </a:lnTo>
                <a:lnTo>
                  <a:pt x="7276973" y="4559628"/>
                </a:lnTo>
                <a:lnTo>
                  <a:pt x="7280630" y="4563286"/>
                </a:lnTo>
                <a:lnTo>
                  <a:pt x="7359878" y="4570601"/>
                </a:lnTo>
                <a:lnTo>
                  <a:pt x="7458633" y="4570601"/>
                </a:lnTo>
                <a:lnTo>
                  <a:pt x="7462291" y="4563286"/>
                </a:lnTo>
                <a:lnTo>
                  <a:pt x="7520813" y="4569382"/>
                </a:lnTo>
                <a:lnTo>
                  <a:pt x="7578115" y="4569382"/>
                </a:lnTo>
                <a:lnTo>
                  <a:pt x="7578115" y="4563286"/>
                </a:lnTo>
                <a:lnTo>
                  <a:pt x="7592746" y="4569382"/>
                </a:lnTo>
                <a:lnTo>
                  <a:pt x="7647610" y="4569382"/>
                </a:lnTo>
                <a:lnTo>
                  <a:pt x="7657363" y="4573040"/>
                </a:lnTo>
                <a:lnTo>
                  <a:pt x="7663459" y="4566944"/>
                </a:lnTo>
                <a:lnTo>
                  <a:pt x="7669555" y="4576697"/>
                </a:lnTo>
                <a:lnTo>
                  <a:pt x="7676870" y="4576697"/>
                </a:lnTo>
                <a:lnTo>
                  <a:pt x="7682966" y="4565724"/>
                </a:lnTo>
                <a:lnTo>
                  <a:pt x="7692720" y="4575478"/>
                </a:lnTo>
                <a:lnTo>
                  <a:pt x="7700035" y="4576697"/>
                </a:lnTo>
                <a:lnTo>
                  <a:pt x="7695158" y="4507203"/>
                </a:lnTo>
                <a:lnTo>
                  <a:pt x="7701255" y="4473065"/>
                </a:lnTo>
                <a:lnTo>
                  <a:pt x="7693939" y="4470627"/>
                </a:lnTo>
                <a:lnTo>
                  <a:pt x="7704912" y="4460873"/>
                </a:lnTo>
                <a:lnTo>
                  <a:pt x="7693939" y="4441366"/>
                </a:lnTo>
                <a:lnTo>
                  <a:pt x="7690281" y="4427955"/>
                </a:lnTo>
                <a:lnTo>
                  <a:pt x="7700035" y="4423078"/>
                </a:lnTo>
                <a:lnTo>
                  <a:pt x="7693939" y="4418201"/>
                </a:lnTo>
                <a:lnTo>
                  <a:pt x="7698816" y="4408448"/>
                </a:lnTo>
                <a:lnTo>
                  <a:pt x="7702474" y="4356022"/>
                </a:lnTo>
                <a:lnTo>
                  <a:pt x="7701255" y="4335295"/>
                </a:lnTo>
                <a:lnTo>
                  <a:pt x="7708569" y="4330419"/>
                </a:lnTo>
                <a:lnTo>
                  <a:pt x="7700035" y="4325542"/>
                </a:lnTo>
                <a:lnTo>
                  <a:pt x="7700035" y="4238979"/>
                </a:lnTo>
                <a:lnTo>
                  <a:pt x="7704912" y="4225568"/>
                </a:lnTo>
                <a:lnTo>
                  <a:pt x="7697597" y="4220691"/>
                </a:lnTo>
                <a:lnTo>
                  <a:pt x="7700035" y="4209718"/>
                </a:lnTo>
                <a:lnTo>
                  <a:pt x="7696378" y="4195088"/>
                </a:lnTo>
                <a:lnTo>
                  <a:pt x="7701255" y="4187772"/>
                </a:lnTo>
                <a:lnTo>
                  <a:pt x="7697597" y="4175580"/>
                </a:lnTo>
                <a:lnTo>
                  <a:pt x="7697597" y="4146319"/>
                </a:lnTo>
                <a:lnTo>
                  <a:pt x="7701255" y="4135347"/>
                </a:lnTo>
                <a:lnTo>
                  <a:pt x="7697597" y="4120716"/>
                </a:lnTo>
                <a:lnTo>
                  <a:pt x="7704912" y="4114620"/>
                </a:lnTo>
                <a:lnTo>
                  <a:pt x="7690281" y="4086579"/>
                </a:lnTo>
                <a:lnTo>
                  <a:pt x="7701255" y="4078044"/>
                </a:lnTo>
                <a:lnTo>
                  <a:pt x="7701255" y="4059756"/>
                </a:lnTo>
                <a:lnTo>
                  <a:pt x="7693939" y="4046345"/>
                </a:lnTo>
                <a:lnTo>
                  <a:pt x="7698816" y="3980508"/>
                </a:lnTo>
                <a:lnTo>
                  <a:pt x="7689062" y="3974412"/>
                </a:lnTo>
                <a:lnTo>
                  <a:pt x="7693939" y="3917110"/>
                </a:lnTo>
                <a:lnTo>
                  <a:pt x="7686624" y="3911014"/>
                </a:lnTo>
                <a:lnTo>
                  <a:pt x="7696378" y="3882972"/>
                </a:lnTo>
                <a:lnTo>
                  <a:pt x="7697597" y="3868342"/>
                </a:lnTo>
                <a:lnTo>
                  <a:pt x="7685405" y="3851273"/>
                </a:lnTo>
                <a:lnTo>
                  <a:pt x="7685405" y="3672051"/>
                </a:lnTo>
                <a:lnTo>
                  <a:pt x="7664678" y="3661078"/>
                </a:lnTo>
                <a:close/>
                <a:moveTo>
                  <a:pt x="5011547" y="3661078"/>
                </a:moveTo>
                <a:lnTo>
                  <a:pt x="5021300" y="3836643"/>
                </a:lnTo>
                <a:lnTo>
                  <a:pt x="5013985" y="3845177"/>
                </a:lnTo>
                <a:lnTo>
                  <a:pt x="5022519" y="3850054"/>
                </a:lnTo>
                <a:lnTo>
                  <a:pt x="5022519" y="3858588"/>
                </a:lnTo>
                <a:lnTo>
                  <a:pt x="5013985" y="3880534"/>
                </a:lnTo>
                <a:lnTo>
                  <a:pt x="5021300" y="3887849"/>
                </a:lnTo>
                <a:lnTo>
                  <a:pt x="5021300" y="3913452"/>
                </a:lnTo>
                <a:lnTo>
                  <a:pt x="5013985" y="3952467"/>
                </a:lnTo>
                <a:lnTo>
                  <a:pt x="5013985" y="4326761"/>
                </a:lnTo>
                <a:lnTo>
                  <a:pt x="5032273" y="4565724"/>
                </a:lnTo>
                <a:lnTo>
                  <a:pt x="5042027" y="4565724"/>
                </a:lnTo>
                <a:lnTo>
                  <a:pt x="5048123" y="4559628"/>
                </a:lnTo>
                <a:lnTo>
                  <a:pt x="5051780" y="4563286"/>
                </a:lnTo>
                <a:lnTo>
                  <a:pt x="5131029" y="4570601"/>
                </a:lnTo>
                <a:lnTo>
                  <a:pt x="5229784" y="4570601"/>
                </a:lnTo>
                <a:lnTo>
                  <a:pt x="5233441" y="4563286"/>
                </a:lnTo>
                <a:lnTo>
                  <a:pt x="5291963" y="4569382"/>
                </a:lnTo>
                <a:lnTo>
                  <a:pt x="5349265" y="4569382"/>
                </a:lnTo>
                <a:lnTo>
                  <a:pt x="5349265" y="4563286"/>
                </a:lnTo>
                <a:lnTo>
                  <a:pt x="5363896" y="4569382"/>
                </a:lnTo>
                <a:lnTo>
                  <a:pt x="5418759" y="4569382"/>
                </a:lnTo>
                <a:lnTo>
                  <a:pt x="5428513" y="4573040"/>
                </a:lnTo>
                <a:lnTo>
                  <a:pt x="5434609" y="4566944"/>
                </a:lnTo>
                <a:lnTo>
                  <a:pt x="5440705" y="4576697"/>
                </a:lnTo>
                <a:lnTo>
                  <a:pt x="5448020" y="4576697"/>
                </a:lnTo>
                <a:lnTo>
                  <a:pt x="5454116" y="4565724"/>
                </a:lnTo>
                <a:lnTo>
                  <a:pt x="5463870" y="4575478"/>
                </a:lnTo>
                <a:lnTo>
                  <a:pt x="5471185" y="4576697"/>
                </a:lnTo>
                <a:lnTo>
                  <a:pt x="5466308" y="4507203"/>
                </a:lnTo>
                <a:lnTo>
                  <a:pt x="5472404" y="4473065"/>
                </a:lnTo>
                <a:lnTo>
                  <a:pt x="5465089" y="4470627"/>
                </a:lnTo>
                <a:lnTo>
                  <a:pt x="5476062" y="4460873"/>
                </a:lnTo>
                <a:lnTo>
                  <a:pt x="5465089" y="4441366"/>
                </a:lnTo>
                <a:lnTo>
                  <a:pt x="5461432" y="4427955"/>
                </a:lnTo>
                <a:lnTo>
                  <a:pt x="5471185" y="4423078"/>
                </a:lnTo>
                <a:lnTo>
                  <a:pt x="5465089" y="4418201"/>
                </a:lnTo>
                <a:lnTo>
                  <a:pt x="5469967" y="4408448"/>
                </a:lnTo>
                <a:lnTo>
                  <a:pt x="5473624" y="4356022"/>
                </a:lnTo>
                <a:lnTo>
                  <a:pt x="5472404" y="4335295"/>
                </a:lnTo>
                <a:lnTo>
                  <a:pt x="5479719" y="4330419"/>
                </a:lnTo>
                <a:lnTo>
                  <a:pt x="5471185" y="4325542"/>
                </a:lnTo>
                <a:lnTo>
                  <a:pt x="5471185" y="4238979"/>
                </a:lnTo>
                <a:lnTo>
                  <a:pt x="5476062" y="4225568"/>
                </a:lnTo>
                <a:lnTo>
                  <a:pt x="5468747" y="4220691"/>
                </a:lnTo>
                <a:lnTo>
                  <a:pt x="5471185" y="4209718"/>
                </a:lnTo>
                <a:lnTo>
                  <a:pt x="5467528" y="4195088"/>
                </a:lnTo>
                <a:lnTo>
                  <a:pt x="5472404" y="4187772"/>
                </a:lnTo>
                <a:lnTo>
                  <a:pt x="5468747" y="4175580"/>
                </a:lnTo>
                <a:lnTo>
                  <a:pt x="5468747" y="4146319"/>
                </a:lnTo>
                <a:lnTo>
                  <a:pt x="5472404" y="4135347"/>
                </a:lnTo>
                <a:lnTo>
                  <a:pt x="5468747" y="4120716"/>
                </a:lnTo>
                <a:lnTo>
                  <a:pt x="5476062" y="4114620"/>
                </a:lnTo>
                <a:lnTo>
                  <a:pt x="5461432" y="4086579"/>
                </a:lnTo>
                <a:lnTo>
                  <a:pt x="5472404" y="4078044"/>
                </a:lnTo>
                <a:lnTo>
                  <a:pt x="5472404" y="4059756"/>
                </a:lnTo>
                <a:lnTo>
                  <a:pt x="5465089" y="4046345"/>
                </a:lnTo>
                <a:lnTo>
                  <a:pt x="5469967" y="3980508"/>
                </a:lnTo>
                <a:lnTo>
                  <a:pt x="5460212" y="3974412"/>
                </a:lnTo>
                <a:lnTo>
                  <a:pt x="5465089" y="3917110"/>
                </a:lnTo>
                <a:lnTo>
                  <a:pt x="5457774" y="3911014"/>
                </a:lnTo>
                <a:lnTo>
                  <a:pt x="5467528" y="3882972"/>
                </a:lnTo>
                <a:lnTo>
                  <a:pt x="5468747" y="3868342"/>
                </a:lnTo>
                <a:lnTo>
                  <a:pt x="5456555" y="3851273"/>
                </a:lnTo>
                <a:lnTo>
                  <a:pt x="5456555" y="3672051"/>
                </a:lnTo>
                <a:lnTo>
                  <a:pt x="5435829" y="3661078"/>
                </a:lnTo>
                <a:close/>
                <a:moveTo>
                  <a:pt x="3928135" y="3658640"/>
                </a:moveTo>
                <a:lnTo>
                  <a:pt x="3930574" y="3684243"/>
                </a:lnTo>
                <a:lnTo>
                  <a:pt x="3930574" y="3790313"/>
                </a:lnTo>
                <a:lnTo>
                  <a:pt x="3919601" y="3887849"/>
                </a:lnTo>
                <a:lnTo>
                  <a:pt x="3919601" y="3967097"/>
                </a:lnTo>
                <a:lnTo>
                  <a:pt x="3915943" y="3981728"/>
                </a:lnTo>
                <a:lnTo>
                  <a:pt x="3937889" y="4001235"/>
                </a:lnTo>
                <a:lnTo>
                  <a:pt x="3937889" y="4552313"/>
                </a:lnTo>
                <a:lnTo>
                  <a:pt x="4407281" y="4552313"/>
                </a:lnTo>
                <a:lnTo>
                  <a:pt x="4407281" y="4054880"/>
                </a:lnTo>
                <a:lnTo>
                  <a:pt x="4401185" y="4047564"/>
                </a:lnTo>
                <a:lnTo>
                  <a:pt x="4310964" y="4051222"/>
                </a:lnTo>
                <a:lnTo>
                  <a:pt x="4310964" y="3664736"/>
                </a:lnTo>
                <a:lnTo>
                  <a:pt x="4018356" y="3664736"/>
                </a:lnTo>
                <a:close/>
                <a:moveTo>
                  <a:pt x="6617995" y="2440278"/>
                </a:moveTo>
                <a:lnTo>
                  <a:pt x="6632626" y="2440278"/>
                </a:lnTo>
                <a:lnTo>
                  <a:pt x="6689928" y="2807257"/>
                </a:lnTo>
                <a:lnTo>
                  <a:pt x="6592392" y="2813353"/>
                </a:lnTo>
                <a:lnTo>
                  <a:pt x="6566789" y="2818230"/>
                </a:lnTo>
                <a:lnTo>
                  <a:pt x="6577762" y="2779215"/>
                </a:lnTo>
                <a:lnTo>
                  <a:pt x="6597269" y="2736543"/>
                </a:lnTo>
                <a:lnTo>
                  <a:pt x="6597269" y="2729228"/>
                </a:lnTo>
                <a:lnTo>
                  <a:pt x="6586296" y="2729228"/>
                </a:lnTo>
                <a:close/>
                <a:moveTo>
                  <a:pt x="5856148" y="2215945"/>
                </a:moveTo>
                <a:lnTo>
                  <a:pt x="5861024" y="2242767"/>
                </a:lnTo>
                <a:lnTo>
                  <a:pt x="5867121" y="2374441"/>
                </a:lnTo>
                <a:lnTo>
                  <a:pt x="5867121" y="3113276"/>
                </a:lnTo>
                <a:lnTo>
                  <a:pt x="6358458" y="3113276"/>
                </a:lnTo>
                <a:lnTo>
                  <a:pt x="6358458" y="2965753"/>
                </a:lnTo>
                <a:lnTo>
                  <a:pt x="6212154" y="2965753"/>
                </a:lnTo>
                <a:lnTo>
                  <a:pt x="6206058" y="2959657"/>
                </a:lnTo>
                <a:lnTo>
                  <a:pt x="6198743" y="2958438"/>
                </a:lnTo>
                <a:lnTo>
                  <a:pt x="6196304" y="2969411"/>
                </a:lnTo>
                <a:lnTo>
                  <a:pt x="6015863" y="2976726"/>
                </a:lnTo>
                <a:lnTo>
                  <a:pt x="6014643" y="2969411"/>
                </a:lnTo>
                <a:lnTo>
                  <a:pt x="6006109" y="2963315"/>
                </a:lnTo>
                <a:lnTo>
                  <a:pt x="6012205" y="2935273"/>
                </a:lnTo>
                <a:lnTo>
                  <a:pt x="6017082" y="2858464"/>
                </a:lnTo>
                <a:lnTo>
                  <a:pt x="6017082" y="2624377"/>
                </a:lnTo>
                <a:lnTo>
                  <a:pt x="6007329" y="2613404"/>
                </a:lnTo>
                <a:lnTo>
                  <a:pt x="6007329" y="2320796"/>
                </a:lnTo>
                <a:lnTo>
                  <a:pt x="5987821" y="2319577"/>
                </a:lnTo>
                <a:lnTo>
                  <a:pt x="5987821" y="2279343"/>
                </a:lnTo>
                <a:lnTo>
                  <a:pt x="5995136" y="2215945"/>
                </a:lnTo>
                <a:close/>
                <a:moveTo>
                  <a:pt x="6526555" y="2212287"/>
                </a:moveTo>
                <a:lnTo>
                  <a:pt x="6519240" y="2268371"/>
                </a:lnTo>
                <a:lnTo>
                  <a:pt x="6507048" y="2291535"/>
                </a:lnTo>
                <a:lnTo>
                  <a:pt x="6507048" y="2326892"/>
                </a:lnTo>
                <a:lnTo>
                  <a:pt x="6498513" y="2336646"/>
                </a:lnTo>
                <a:lnTo>
                  <a:pt x="6498513" y="2387852"/>
                </a:lnTo>
                <a:lnTo>
                  <a:pt x="6486321" y="2425648"/>
                </a:lnTo>
                <a:lnTo>
                  <a:pt x="6432677" y="2709721"/>
                </a:lnTo>
                <a:lnTo>
                  <a:pt x="6386347" y="3093769"/>
                </a:lnTo>
                <a:lnTo>
                  <a:pt x="6507048" y="3104742"/>
                </a:lnTo>
                <a:lnTo>
                  <a:pt x="6511925" y="3062070"/>
                </a:lnTo>
                <a:lnTo>
                  <a:pt x="6531432" y="2982822"/>
                </a:lnTo>
                <a:lnTo>
                  <a:pt x="6544843" y="2947465"/>
                </a:lnTo>
                <a:lnTo>
                  <a:pt x="6557035" y="2963315"/>
                </a:lnTo>
                <a:lnTo>
                  <a:pt x="6647256" y="2959657"/>
                </a:lnTo>
                <a:lnTo>
                  <a:pt x="6677736" y="2962095"/>
                </a:lnTo>
                <a:lnTo>
                  <a:pt x="6716750" y="2952342"/>
                </a:lnTo>
                <a:lnTo>
                  <a:pt x="6710654" y="2970630"/>
                </a:lnTo>
                <a:lnTo>
                  <a:pt x="6732600" y="3005987"/>
                </a:lnTo>
                <a:lnTo>
                  <a:pt x="6726504" y="3012083"/>
                </a:lnTo>
                <a:lnTo>
                  <a:pt x="6726504" y="3021836"/>
                </a:lnTo>
                <a:lnTo>
                  <a:pt x="6736258" y="3027932"/>
                </a:lnTo>
                <a:lnTo>
                  <a:pt x="6733819" y="3074262"/>
                </a:lnTo>
                <a:lnTo>
                  <a:pt x="6759422" y="3101084"/>
                </a:lnTo>
                <a:lnTo>
                  <a:pt x="6775272" y="3098646"/>
                </a:lnTo>
                <a:lnTo>
                  <a:pt x="6839890" y="3108399"/>
                </a:lnTo>
                <a:lnTo>
                  <a:pt x="6866712" y="3108399"/>
                </a:lnTo>
                <a:lnTo>
                  <a:pt x="6871589" y="3103523"/>
                </a:lnTo>
                <a:lnTo>
                  <a:pt x="6866712" y="3037686"/>
                </a:lnTo>
                <a:lnTo>
                  <a:pt x="6859397" y="2959657"/>
                </a:lnTo>
                <a:lnTo>
                  <a:pt x="6854520" y="2946246"/>
                </a:lnTo>
                <a:lnTo>
                  <a:pt x="6860616" y="2936492"/>
                </a:lnTo>
                <a:lnTo>
                  <a:pt x="6860616" y="2930396"/>
                </a:lnTo>
                <a:lnTo>
                  <a:pt x="6848424" y="2907231"/>
                </a:lnTo>
                <a:lnTo>
                  <a:pt x="6845986" y="2864559"/>
                </a:lnTo>
                <a:lnTo>
                  <a:pt x="6838670" y="2820668"/>
                </a:lnTo>
                <a:lnTo>
                  <a:pt x="6814286" y="2729228"/>
                </a:lnTo>
                <a:lnTo>
                  <a:pt x="6817944" y="2719475"/>
                </a:lnTo>
                <a:lnTo>
                  <a:pt x="6802094" y="2660953"/>
                </a:lnTo>
                <a:lnTo>
                  <a:pt x="6786245" y="2567075"/>
                </a:lnTo>
                <a:lnTo>
                  <a:pt x="6775272" y="2552444"/>
                </a:lnTo>
                <a:lnTo>
                  <a:pt x="6749669" y="2426867"/>
                </a:lnTo>
                <a:lnTo>
                  <a:pt x="6741134" y="2428086"/>
                </a:lnTo>
                <a:lnTo>
                  <a:pt x="6743573" y="2401263"/>
                </a:lnTo>
                <a:lnTo>
                  <a:pt x="6728942" y="2376879"/>
                </a:lnTo>
                <a:lnTo>
                  <a:pt x="6728942" y="2326892"/>
                </a:lnTo>
                <a:lnTo>
                  <a:pt x="6722846" y="2322015"/>
                </a:lnTo>
                <a:lnTo>
                  <a:pt x="6710654" y="2297632"/>
                </a:lnTo>
                <a:lnTo>
                  <a:pt x="6700901" y="2265932"/>
                </a:lnTo>
                <a:lnTo>
                  <a:pt x="6696024" y="2219603"/>
                </a:lnTo>
                <a:close/>
                <a:moveTo>
                  <a:pt x="5316347" y="2204972"/>
                </a:moveTo>
                <a:lnTo>
                  <a:pt x="5309031" y="2225699"/>
                </a:lnTo>
                <a:lnTo>
                  <a:pt x="5309031" y="2390291"/>
                </a:lnTo>
                <a:lnTo>
                  <a:pt x="5327320" y="2692652"/>
                </a:lnTo>
                <a:lnTo>
                  <a:pt x="5327320" y="2976726"/>
                </a:lnTo>
                <a:lnTo>
                  <a:pt x="5335854" y="3097427"/>
                </a:lnTo>
                <a:lnTo>
                  <a:pt x="5406567" y="3097427"/>
                </a:lnTo>
                <a:lnTo>
                  <a:pt x="5424855" y="3101084"/>
                </a:lnTo>
                <a:lnTo>
                  <a:pt x="5432171" y="3093769"/>
                </a:lnTo>
                <a:lnTo>
                  <a:pt x="5474843" y="3093769"/>
                </a:lnTo>
                <a:lnTo>
                  <a:pt x="5535803" y="3102303"/>
                </a:lnTo>
                <a:lnTo>
                  <a:pt x="5600420" y="3102303"/>
                </a:lnTo>
                <a:lnTo>
                  <a:pt x="5658942" y="3097427"/>
                </a:lnTo>
                <a:lnTo>
                  <a:pt x="5674792" y="3103523"/>
                </a:lnTo>
                <a:lnTo>
                  <a:pt x="5801588" y="3103523"/>
                </a:lnTo>
                <a:lnTo>
                  <a:pt x="5813780" y="3099865"/>
                </a:lnTo>
                <a:lnTo>
                  <a:pt x="5813780" y="2845052"/>
                </a:lnTo>
                <a:lnTo>
                  <a:pt x="5804027" y="2731667"/>
                </a:lnTo>
                <a:lnTo>
                  <a:pt x="5804027" y="2569513"/>
                </a:lnTo>
                <a:lnTo>
                  <a:pt x="5739409" y="2575609"/>
                </a:lnTo>
                <a:lnTo>
                  <a:pt x="5528487" y="2575609"/>
                </a:lnTo>
                <a:lnTo>
                  <a:pt x="5516295" y="2569513"/>
                </a:lnTo>
                <a:lnTo>
                  <a:pt x="5526049" y="2703625"/>
                </a:lnTo>
                <a:lnTo>
                  <a:pt x="5666257" y="2703625"/>
                </a:lnTo>
                <a:lnTo>
                  <a:pt x="5680888" y="2929177"/>
                </a:lnTo>
                <a:lnTo>
                  <a:pt x="5678449" y="2953561"/>
                </a:lnTo>
                <a:lnTo>
                  <a:pt x="5669915" y="2953561"/>
                </a:lnTo>
                <a:lnTo>
                  <a:pt x="5672354" y="2948684"/>
                </a:lnTo>
                <a:lnTo>
                  <a:pt x="5454116" y="2962095"/>
                </a:lnTo>
                <a:lnTo>
                  <a:pt x="5456555" y="2952342"/>
                </a:lnTo>
                <a:lnTo>
                  <a:pt x="5450459" y="2931615"/>
                </a:lnTo>
                <a:lnTo>
                  <a:pt x="5456555" y="2925519"/>
                </a:lnTo>
                <a:lnTo>
                  <a:pt x="5457774" y="2919424"/>
                </a:lnTo>
                <a:lnTo>
                  <a:pt x="5450459" y="2915766"/>
                </a:lnTo>
                <a:lnTo>
                  <a:pt x="5448020" y="2860902"/>
                </a:lnTo>
                <a:lnTo>
                  <a:pt x="5457774" y="2834079"/>
                </a:lnTo>
                <a:lnTo>
                  <a:pt x="5446802" y="2826764"/>
                </a:lnTo>
                <a:lnTo>
                  <a:pt x="5452897" y="2741420"/>
                </a:lnTo>
                <a:lnTo>
                  <a:pt x="5443143" y="2734105"/>
                </a:lnTo>
                <a:lnTo>
                  <a:pt x="5454116" y="2709721"/>
                </a:lnTo>
                <a:lnTo>
                  <a:pt x="5448020" y="2708502"/>
                </a:lnTo>
                <a:lnTo>
                  <a:pt x="5445582" y="2702406"/>
                </a:lnTo>
                <a:lnTo>
                  <a:pt x="5445582" y="2376879"/>
                </a:lnTo>
                <a:lnTo>
                  <a:pt x="5433390" y="2370784"/>
                </a:lnTo>
                <a:lnTo>
                  <a:pt x="5441924" y="2358591"/>
                </a:lnTo>
                <a:lnTo>
                  <a:pt x="5443143" y="2350057"/>
                </a:lnTo>
                <a:lnTo>
                  <a:pt x="5647969" y="2350057"/>
                </a:lnTo>
                <a:lnTo>
                  <a:pt x="5658942" y="2357372"/>
                </a:lnTo>
                <a:lnTo>
                  <a:pt x="5658942" y="2506115"/>
                </a:lnTo>
                <a:lnTo>
                  <a:pt x="5800369" y="2506115"/>
                </a:lnTo>
                <a:lnTo>
                  <a:pt x="5785739" y="2368345"/>
                </a:lnTo>
                <a:lnTo>
                  <a:pt x="5785739" y="2369564"/>
                </a:lnTo>
                <a:lnTo>
                  <a:pt x="5783300" y="2353715"/>
                </a:lnTo>
                <a:lnTo>
                  <a:pt x="5788177" y="2335427"/>
                </a:lnTo>
                <a:lnTo>
                  <a:pt x="5782081" y="2304947"/>
                </a:lnTo>
                <a:lnTo>
                  <a:pt x="5782081" y="2265932"/>
                </a:lnTo>
                <a:lnTo>
                  <a:pt x="5786958" y="2223260"/>
                </a:lnTo>
                <a:lnTo>
                  <a:pt x="5778423" y="2209849"/>
                </a:lnTo>
                <a:lnTo>
                  <a:pt x="5368772" y="2209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6000" decel="48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8AE-D4FD-303E-0C88-1F3CF90F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3B3A0-E153-3679-74E2-89385A28E3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20" r="82944" b="1505"/>
          <a:stretch/>
        </p:blipFill>
        <p:spPr>
          <a:xfrm>
            <a:off x="0" y="4498258"/>
            <a:ext cx="2079523" cy="225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B5175-63CC-B2E3-E6F5-690613AEE082}"/>
              </a:ext>
            </a:extLst>
          </p:cNvPr>
          <p:cNvSpPr txBox="1"/>
          <p:nvPr/>
        </p:nvSpPr>
        <p:spPr>
          <a:xfrm>
            <a:off x="1536392" y="2019849"/>
            <a:ext cx="2497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Categories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F27032-1D6D-2CCC-A8C2-3D6C186D2B39}"/>
              </a:ext>
            </a:extLst>
          </p:cNvPr>
          <p:cNvCxnSpPr>
            <a:cxnSpLocks/>
          </p:cNvCxnSpPr>
          <p:nvPr/>
        </p:nvCxnSpPr>
        <p:spPr>
          <a:xfrm>
            <a:off x="1536391" y="2168013"/>
            <a:ext cx="1" cy="23302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76F3A-44B2-D8DB-634D-868500633A29}"/>
              </a:ext>
            </a:extLst>
          </p:cNvPr>
          <p:cNvCxnSpPr>
            <a:cxnSpLocks/>
          </p:cNvCxnSpPr>
          <p:nvPr/>
        </p:nvCxnSpPr>
        <p:spPr>
          <a:xfrm flipH="1">
            <a:off x="1584545" y="2641806"/>
            <a:ext cx="367962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858451-3092-AB0C-B400-B544D6009CDB}"/>
              </a:ext>
            </a:extLst>
          </p:cNvPr>
          <p:cNvSpPr txBox="1"/>
          <p:nvPr/>
        </p:nvSpPr>
        <p:spPr>
          <a:xfrm>
            <a:off x="1536391" y="2662977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select the categories of their choice</a:t>
            </a:r>
          </a:p>
        </p:txBody>
      </p:sp>
    </p:spTree>
    <p:extLst>
      <p:ext uri="{BB962C8B-B14F-4D97-AF65-F5344CB8AC3E}">
        <p14:creationId xmlns:p14="http://schemas.microsoft.com/office/powerpoint/2010/main" val="156000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8AE-D4FD-303E-0C88-1F3CF90F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3B3A0-E153-3679-74E2-89385A28E3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7" r="83427" b="35054"/>
          <a:stretch/>
        </p:blipFill>
        <p:spPr>
          <a:xfrm>
            <a:off x="0" y="4007586"/>
            <a:ext cx="2020524" cy="44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B5175-63CC-B2E3-E6F5-690613AEE082}"/>
              </a:ext>
            </a:extLst>
          </p:cNvPr>
          <p:cNvSpPr txBox="1"/>
          <p:nvPr/>
        </p:nvSpPr>
        <p:spPr>
          <a:xfrm>
            <a:off x="1536392" y="2019849"/>
            <a:ext cx="275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Create Post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F27032-1D6D-2CCC-A8C2-3D6C186D2B39}"/>
              </a:ext>
            </a:extLst>
          </p:cNvPr>
          <p:cNvCxnSpPr>
            <a:cxnSpLocks/>
          </p:cNvCxnSpPr>
          <p:nvPr/>
        </p:nvCxnSpPr>
        <p:spPr>
          <a:xfrm>
            <a:off x="1512313" y="2123768"/>
            <a:ext cx="0" cy="210703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76F3A-44B2-D8DB-634D-868500633A29}"/>
              </a:ext>
            </a:extLst>
          </p:cNvPr>
          <p:cNvCxnSpPr>
            <a:cxnSpLocks/>
          </p:cNvCxnSpPr>
          <p:nvPr/>
        </p:nvCxnSpPr>
        <p:spPr>
          <a:xfrm flipH="1">
            <a:off x="1584545" y="2641806"/>
            <a:ext cx="367962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B12BAF-38AE-298C-31BE-803097BD1418}"/>
              </a:ext>
            </a:extLst>
          </p:cNvPr>
          <p:cNvSpPr txBox="1"/>
          <p:nvPr/>
        </p:nvSpPr>
        <p:spPr>
          <a:xfrm>
            <a:off x="1536391" y="2662977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create a post </a:t>
            </a:r>
          </a:p>
        </p:txBody>
      </p:sp>
    </p:spTree>
    <p:extLst>
      <p:ext uri="{BB962C8B-B14F-4D97-AF65-F5344CB8AC3E}">
        <p14:creationId xmlns:p14="http://schemas.microsoft.com/office/powerpoint/2010/main" val="269255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29E87-71C5-58B6-76EF-EB9C8188AA5E}"/>
              </a:ext>
            </a:extLst>
          </p:cNvPr>
          <p:cNvSpPr txBox="1"/>
          <p:nvPr/>
        </p:nvSpPr>
        <p:spPr>
          <a:xfrm>
            <a:off x="353962" y="162164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B6864-C7D4-00C0-FBF6-B7B39C632299}"/>
              </a:ext>
            </a:extLst>
          </p:cNvPr>
          <p:cNvSpPr txBox="1"/>
          <p:nvPr/>
        </p:nvSpPr>
        <p:spPr>
          <a:xfrm>
            <a:off x="32546" y="1457566"/>
            <a:ext cx="281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hinese Rocks Rg" panose="00000400000000000000" pitchFamily="50" charset="0"/>
              </a:rPr>
              <a:t>Create Blog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BC589-9C03-127D-3106-CBF9EF1C109B}"/>
              </a:ext>
            </a:extLst>
          </p:cNvPr>
          <p:cNvCxnSpPr>
            <a:cxnSpLocks/>
          </p:cNvCxnSpPr>
          <p:nvPr/>
        </p:nvCxnSpPr>
        <p:spPr>
          <a:xfrm flipH="1">
            <a:off x="191730" y="2227007"/>
            <a:ext cx="29644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451F8FD-5E8F-4811-9F98-10A61BC5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6" y="1415852"/>
            <a:ext cx="9674930" cy="54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E799-3439-7465-5457-5CB54B84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9CAE8D-D0FD-16F4-E217-C7F0D255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" t="57849" r="89620" b="35054"/>
          <a:stretch/>
        </p:blipFill>
        <p:spPr>
          <a:xfrm>
            <a:off x="648928" y="3967316"/>
            <a:ext cx="634181" cy="48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5969F-8FE8-6050-723C-B404915C81A9}"/>
              </a:ext>
            </a:extLst>
          </p:cNvPr>
          <p:cNvSpPr txBox="1"/>
          <p:nvPr/>
        </p:nvSpPr>
        <p:spPr>
          <a:xfrm>
            <a:off x="2448233" y="3429000"/>
            <a:ext cx="3373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Upload Image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45BAC-6FDA-38BF-EE0F-5FC411EEE6E9}"/>
              </a:ext>
            </a:extLst>
          </p:cNvPr>
          <p:cNvCxnSpPr>
            <a:cxnSpLocks/>
          </p:cNvCxnSpPr>
          <p:nvPr/>
        </p:nvCxnSpPr>
        <p:spPr>
          <a:xfrm flipH="1">
            <a:off x="1017639" y="4198441"/>
            <a:ext cx="44012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DC4788-4AB7-FC48-1069-F8B619707B14}"/>
              </a:ext>
            </a:extLst>
          </p:cNvPr>
          <p:cNvSpPr txBox="1"/>
          <p:nvPr/>
        </p:nvSpPr>
        <p:spPr>
          <a:xfrm>
            <a:off x="2448233" y="4259758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upload the cover photo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of the blog </a:t>
            </a:r>
          </a:p>
        </p:txBody>
      </p:sp>
    </p:spTree>
    <p:extLst>
      <p:ext uri="{BB962C8B-B14F-4D97-AF65-F5344CB8AC3E}">
        <p14:creationId xmlns:p14="http://schemas.microsoft.com/office/powerpoint/2010/main" val="422212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E799-3439-7465-5457-5CB54B84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9CAE8D-D0FD-16F4-E217-C7F0D255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t="57847" r="15920" b="34625"/>
          <a:stretch/>
        </p:blipFill>
        <p:spPr>
          <a:xfrm>
            <a:off x="1135627" y="3967315"/>
            <a:ext cx="9261986" cy="516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5969F-8FE8-6050-723C-B404915C81A9}"/>
              </a:ext>
            </a:extLst>
          </p:cNvPr>
          <p:cNvSpPr txBox="1"/>
          <p:nvPr/>
        </p:nvSpPr>
        <p:spPr>
          <a:xfrm>
            <a:off x="1420761" y="2121243"/>
            <a:ext cx="2393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Blog title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45BAC-6FDA-38BF-EE0F-5FC411EEE6E9}"/>
              </a:ext>
            </a:extLst>
          </p:cNvPr>
          <p:cNvCxnSpPr>
            <a:cxnSpLocks/>
          </p:cNvCxnSpPr>
          <p:nvPr/>
        </p:nvCxnSpPr>
        <p:spPr>
          <a:xfrm flipH="1">
            <a:off x="1490701" y="2890684"/>
            <a:ext cx="44012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DC4788-4AB7-FC48-1069-F8B619707B14}"/>
              </a:ext>
            </a:extLst>
          </p:cNvPr>
          <p:cNvSpPr txBox="1"/>
          <p:nvPr/>
        </p:nvSpPr>
        <p:spPr>
          <a:xfrm>
            <a:off x="1420761" y="2941352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write the title for the blog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30AFF-148B-0146-B33F-6C47E284C262}"/>
              </a:ext>
            </a:extLst>
          </p:cNvPr>
          <p:cNvCxnSpPr>
            <a:cxnSpLocks/>
          </p:cNvCxnSpPr>
          <p:nvPr/>
        </p:nvCxnSpPr>
        <p:spPr>
          <a:xfrm flipV="1">
            <a:off x="1420761" y="2241755"/>
            <a:ext cx="0" cy="17255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7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E799-3439-7465-5457-5CB54B84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9CAE8D-D0FD-16F4-E217-C7F0D255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69249" r="39414" b="20428"/>
          <a:stretch/>
        </p:blipFill>
        <p:spPr>
          <a:xfrm>
            <a:off x="604684" y="4749017"/>
            <a:ext cx="6887497" cy="70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5969F-8FE8-6050-723C-B404915C81A9}"/>
              </a:ext>
            </a:extLst>
          </p:cNvPr>
          <p:cNvSpPr txBox="1"/>
          <p:nvPr/>
        </p:nvSpPr>
        <p:spPr>
          <a:xfrm>
            <a:off x="9049922" y="4228980"/>
            <a:ext cx="2807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Description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45BAC-6FDA-38BF-EE0F-5FC411EEE6E9}"/>
              </a:ext>
            </a:extLst>
          </p:cNvPr>
          <p:cNvCxnSpPr>
            <a:cxnSpLocks/>
          </p:cNvCxnSpPr>
          <p:nvPr/>
        </p:nvCxnSpPr>
        <p:spPr>
          <a:xfrm flipH="1">
            <a:off x="7492181" y="4962795"/>
            <a:ext cx="44012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DC4788-4AB7-FC48-1069-F8B619707B14}"/>
              </a:ext>
            </a:extLst>
          </p:cNvPr>
          <p:cNvSpPr txBox="1"/>
          <p:nvPr/>
        </p:nvSpPr>
        <p:spPr>
          <a:xfrm>
            <a:off x="8625064" y="498872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write the content for their blog</a:t>
            </a:r>
          </a:p>
        </p:txBody>
      </p:sp>
    </p:spTree>
    <p:extLst>
      <p:ext uri="{BB962C8B-B14F-4D97-AF65-F5344CB8AC3E}">
        <p14:creationId xmlns:p14="http://schemas.microsoft.com/office/powerpoint/2010/main" val="28164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E799-3439-7465-5457-5CB54B84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9CAE8D-D0FD-16F4-E217-C7F0D255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9" t="57848" r="6257" b="33549"/>
          <a:stretch/>
        </p:blipFill>
        <p:spPr>
          <a:xfrm>
            <a:off x="10471354" y="3967316"/>
            <a:ext cx="1120877" cy="589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5969F-8FE8-6050-723C-B404915C81A9}"/>
              </a:ext>
            </a:extLst>
          </p:cNvPr>
          <p:cNvSpPr txBox="1"/>
          <p:nvPr/>
        </p:nvSpPr>
        <p:spPr>
          <a:xfrm>
            <a:off x="6070075" y="3512439"/>
            <a:ext cx="1802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Publish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45BAC-6FDA-38BF-EE0F-5FC411EEE6E9}"/>
              </a:ext>
            </a:extLst>
          </p:cNvPr>
          <p:cNvCxnSpPr>
            <a:cxnSpLocks/>
          </p:cNvCxnSpPr>
          <p:nvPr/>
        </p:nvCxnSpPr>
        <p:spPr>
          <a:xfrm flipH="1">
            <a:off x="6070075" y="4259758"/>
            <a:ext cx="44012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DC4788-4AB7-FC48-1069-F8B619707B14}"/>
              </a:ext>
            </a:extLst>
          </p:cNvPr>
          <p:cNvSpPr txBox="1"/>
          <p:nvPr/>
        </p:nvSpPr>
        <p:spPr>
          <a:xfrm>
            <a:off x="6070075" y="428188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publish the blog after filling the details of the blog</a:t>
            </a:r>
          </a:p>
        </p:txBody>
      </p:sp>
    </p:spTree>
    <p:extLst>
      <p:ext uri="{BB962C8B-B14F-4D97-AF65-F5344CB8AC3E}">
        <p14:creationId xmlns:p14="http://schemas.microsoft.com/office/powerpoint/2010/main" val="402847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DE93D-89B5-3F17-73DB-56BD946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"/>
          <a:stretch/>
        </p:blipFill>
        <p:spPr>
          <a:xfrm>
            <a:off x="0" y="137651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A2DA4-D4D8-C658-C5BF-2B6E5B6736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15054" r="58669" b="34409"/>
          <a:stretch/>
        </p:blipFill>
        <p:spPr>
          <a:xfrm>
            <a:off x="1651819" y="1032386"/>
            <a:ext cx="3451123" cy="3465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78472-AB81-6B4B-C41A-9FA6CCC02497}"/>
              </a:ext>
            </a:extLst>
          </p:cNvPr>
          <p:cNvSpPr txBox="1"/>
          <p:nvPr/>
        </p:nvSpPr>
        <p:spPr>
          <a:xfrm>
            <a:off x="6163875" y="1891274"/>
            <a:ext cx="341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Published blog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A0139-20D3-63DF-70F0-0FCA5EE8E900}"/>
              </a:ext>
            </a:extLst>
          </p:cNvPr>
          <p:cNvSpPr txBox="1"/>
          <p:nvPr/>
        </p:nvSpPr>
        <p:spPr>
          <a:xfrm>
            <a:off x="6190715" y="27211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User can see their post and can make changes to 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21412-998C-BED7-4989-B9FF0B50E9F9}"/>
              </a:ext>
            </a:extLst>
          </p:cNvPr>
          <p:cNvCxnSpPr>
            <a:cxnSpLocks/>
          </p:cNvCxnSpPr>
          <p:nvPr/>
        </p:nvCxnSpPr>
        <p:spPr>
          <a:xfrm flipH="1">
            <a:off x="5102942" y="2681681"/>
            <a:ext cx="44012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29E87-71C5-58B6-76EF-EB9C8188AA5E}"/>
              </a:ext>
            </a:extLst>
          </p:cNvPr>
          <p:cNvSpPr txBox="1"/>
          <p:nvPr/>
        </p:nvSpPr>
        <p:spPr>
          <a:xfrm>
            <a:off x="353962" y="162164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B6864-C7D4-00C0-FBF6-B7B39C632299}"/>
              </a:ext>
            </a:extLst>
          </p:cNvPr>
          <p:cNvSpPr txBox="1"/>
          <p:nvPr/>
        </p:nvSpPr>
        <p:spPr>
          <a:xfrm>
            <a:off x="191730" y="898365"/>
            <a:ext cx="24493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hinese Rocks Rg" panose="00000400000000000000" pitchFamily="50" charset="0"/>
              </a:rPr>
              <a:t>Read and </a:t>
            </a:r>
          </a:p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hinese Rocks Rg" panose="00000400000000000000" pitchFamily="50" charset="0"/>
              </a:rPr>
              <a:t>Comment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BC589-9C03-127D-3106-CBF9EF1C109B}"/>
              </a:ext>
            </a:extLst>
          </p:cNvPr>
          <p:cNvCxnSpPr>
            <a:cxnSpLocks/>
          </p:cNvCxnSpPr>
          <p:nvPr/>
        </p:nvCxnSpPr>
        <p:spPr>
          <a:xfrm flipH="1">
            <a:off x="191730" y="2227007"/>
            <a:ext cx="265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D6ABC5-5834-CE06-9850-011AF340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6" y="1366310"/>
            <a:ext cx="9763003" cy="54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DE93D-89B5-3F17-73DB-56BD946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"/>
          <a:stretch/>
        </p:blipFill>
        <p:spPr>
          <a:xfrm>
            <a:off x="0" y="137651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A2DA4-D4D8-C658-C5BF-2B6E5B6736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021" r="1253" b="-2006"/>
          <a:stretch/>
        </p:blipFill>
        <p:spPr>
          <a:xfrm>
            <a:off x="0" y="4527754"/>
            <a:ext cx="12191999" cy="246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78472-AB81-6B4B-C41A-9FA6CCC02497}"/>
              </a:ext>
            </a:extLst>
          </p:cNvPr>
          <p:cNvSpPr txBox="1"/>
          <p:nvPr/>
        </p:nvSpPr>
        <p:spPr>
          <a:xfrm>
            <a:off x="6163875" y="1891274"/>
            <a:ext cx="1670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Footer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A0139-20D3-63DF-70F0-0FCA5EE8E900}"/>
              </a:ext>
            </a:extLst>
          </p:cNvPr>
          <p:cNvSpPr txBox="1"/>
          <p:nvPr/>
        </p:nvSpPr>
        <p:spPr>
          <a:xfrm>
            <a:off x="6190715" y="272111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Contact us and other links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21412-998C-BED7-4989-B9FF0B50E9F9}"/>
              </a:ext>
            </a:extLst>
          </p:cNvPr>
          <p:cNvCxnSpPr>
            <a:cxnSpLocks/>
          </p:cNvCxnSpPr>
          <p:nvPr/>
        </p:nvCxnSpPr>
        <p:spPr>
          <a:xfrm flipH="1">
            <a:off x="5102942" y="2681681"/>
            <a:ext cx="44012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C5B7E8-90D3-B7BD-0A98-7813A324BE1F}"/>
              </a:ext>
            </a:extLst>
          </p:cNvPr>
          <p:cNvCxnSpPr>
            <a:cxnSpLocks/>
          </p:cNvCxnSpPr>
          <p:nvPr/>
        </p:nvCxnSpPr>
        <p:spPr>
          <a:xfrm flipV="1">
            <a:off x="5102942" y="2681681"/>
            <a:ext cx="0" cy="18460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7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15D19-1B09-50A7-7896-57AE512CC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9136" r="-1086" b="-1884"/>
          <a:stretch/>
        </p:blipFill>
        <p:spPr>
          <a:xfrm>
            <a:off x="-1563329" y="-368710"/>
            <a:ext cx="15530052" cy="8037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18082-E567-8508-C651-0CC9AC7FF223}"/>
              </a:ext>
            </a:extLst>
          </p:cNvPr>
          <p:cNvSpPr txBox="1"/>
          <p:nvPr/>
        </p:nvSpPr>
        <p:spPr>
          <a:xfrm>
            <a:off x="353962" y="1621640"/>
            <a:ext cx="2408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hinese Rocks Rg" panose="00000400000000000000" pitchFamily="50" charset="0"/>
              </a:rPr>
              <a:t>LOGIN PAGE</a:t>
            </a:r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BC921-0386-CF1C-F40E-CA41AF7F162B}"/>
              </a:ext>
            </a:extLst>
          </p:cNvPr>
          <p:cNvCxnSpPr/>
          <p:nvPr/>
        </p:nvCxnSpPr>
        <p:spPr>
          <a:xfrm flipH="1">
            <a:off x="353962" y="2271252"/>
            <a:ext cx="374609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29E87-71C5-58B6-76EF-EB9C8188AA5E}"/>
              </a:ext>
            </a:extLst>
          </p:cNvPr>
          <p:cNvSpPr txBox="1"/>
          <p:nvPr/>
        </p:nvSpPr>
        <p:spPr>
          <a:xfrm>
            <a:off x="353962" y="162164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B6864-C7D4-00C0-FBF6-B7B39C632299}"/>
              </a:ext>
            </a:extLst>
          </p:cNvPr>
          <p:cNvSpPr txBox="1"/>
          <p:nvPr/>
        </p:nvSpPr>
        <p:spPr>
          <a:xfrm>
            <a:off x="191804" y="1470666"/>
            <a:ext cx="2093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hinese Rocks Rg" panose="00000400000000000000" pitchFamily="50" charset="0"/>
              </a:rPr>
              <a:t>About us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BC589-9C03-127D-3106-CBF9EF1C109B}"/>
              </a:ext>
            </a:extLst>
          </p:cNvPr>
          <p:cNvCxnSpPr>
            <a:cxnSpLocks/>
          </p:cNvCxnSpPr>
          <p:nvPr/>
        </p:nvCxnSpPr>
        <p:spPr>
          <a:xfrm flipH="1">
            <a:off x="191730" y="2227007"/>
            <a:ext cx="265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3AB41A-5849-FE6C-DCCD-E82E15FE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7" y="1470666"/>
            <a:ext cx="9577483" cy="53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29E87-71C5-58B6-76EF-EB9C8188AA5E}"/>
              </a:ext>
            </a:extLst>
          </p:cNvPr>
          <p:cNvSpPr txBox="1"/>
          <p:nvPr/>
        </p:nvSpPr>
        <p:spPr>
          <a:xfrm>
            <a:off x="353962" y="162164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B6864-C7D4-00C0-FBF6-B7B39C632299}"/>
              </a:ext>
            </a:extLst>
          </p:cNvPr>
          <p:cNvSpPr txBox="1"/>
          <p:nvPr/>
        </p:nvSpPr>
        <p:spPr>
          <a:xfrm>
            <a:off x="191804" y="1470666"/>
            <a:ext cx="2602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hinese Rocks Rg" panose="00000400000000000000" pitchFamily="50" charset="0"/>
              </a:rPr>
              <a:t>Contact us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BC589-9C03-127D-3106-CBF9EF1C109B}"/>
              </a:ext>
            </a:extLst>
          </p:cNvPr>
          <p:cNvCxnSpPr>
            <a:cxnSpLocks/>
          </p:cNvCxnSpPr>
          <p:nvPr/>
        </p:nvCxnSpPr>
        <p:spPr>
          <a:xfrm flipH="1">
            <a:off x="191730" y="2227007"/>
            <a:ext cx="265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AD5EEC-0BB3-8F8C-523A-0E49B8A8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6" y="1470666"/>
            <a:ext cx="9577483" cy="53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5DF9-A3DE-53D4-96AF-EBC60660EB3A}"/>
              </a:ext>
            </a:extLst>
          </p:cNvPr>
          <p:cNvSpPr txBox="1"/>
          <p:nvPr/>
        </p:nvSpPr>
        <p:spPr>
          <a:xfrm>
            <a:off x="3930180" y="2051069"/>
            <a:ext cx="4331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THANK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25129-27A7-D9CB-A660-0E5BEA942323}"/>
              </a:ext>
            </a:extLst>
          </p:cNvPr>
          <p:cNvSpPr txBox="1"/>
          <p:nvPr/>
        </p:nvSpPr>
        <p:spPr>
          <a:xfrm>
            <a:off x="5550816" y="3207775"/>
            <a:ext cx="2710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YOU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AFB43-8244-D7DB-261A-D4C26A6E3A7A}"/>
              </a:ext>
            </a:extLst>
          </p:cNvPr>
          <p:cNvGrpSpPr/>
          <p:nvPr/>
        </p:nvGrpSpPr>
        <p:grpSpPr>
          <a:xfrm>
            <a:off x="3741169" y="1814052"/>
            <a:ext cx="4520646" cy="2963383"/>
            <a:chOff x="3741169" y="1814052"/>
            <a:chExt cx="4520646" cy="29633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64A8F-6B28-0B21-D67E-736378F42634}"/>
                </a:ext>
              </a:extLst>
            </p:cNvPr>
            <p:cNvSpPr/>
            <p:nvPr/>
          </p:nvSpPr>
          <p:spPr>
            <a:xfrm>
              <a:off x="3741169" y="1814052"/>
              <a:ext cx="189011" cy="29633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F44764-FB91-2163-89BE-12C5BD369D5A}"/>
                </a:ext>
              </a:extLst>
            </p:cNvPr>
            <p:cNvSpPr/>
            <p:nvPr/>
          </p:nvSpPr>
          <p:spPr>
            <a:xfrm>
              <a:off x="3930180" y="1814052"/>
              <a:ext cx="4331635" cy="29633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30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3957 -0.012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C331A8-C38E-AE12-C2DE-68C4BB1E1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42" b="6129"/>
          <a:stretch/>
        </p:blipFill>
        <p:spPr>
          <a:xfrm>
            <a:off x="-1607465" y="-116768"/>
            <a:ext cx="15406931" cy="7091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84A52-DD6C-2A0C-5D6F-6817962D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4" t="20878" r="37588" b="40661"/>
          <a:stretch/>
        </p:blipFill>
        <p:spPr>
          <a:xfrm>
            <a:off x="4126165" y="648928"/>
            <a:ext cx="3882210" cy="3333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09B47-09EF-7BE2-971A-2F8D88AF9975}"/>
              </a:ext>
            </a:extLst>
          </p:cNvPr>
          <p:cNvSpPr txBox="1"/>
          <p:nvPr/>
        </p:nvSpPr>
        <p:spPr>
          <a:xfrm>
            <a:off x="589936" y="2373808"/>
            <a:ext cx="1338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LOGIN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C7D239-14D5-137C-A392-D6CB0956B858}"/>
              </a:ext>
            </a:extLst>
          </p:cNvPr>
          <p:cNvCxnSpPr>
            <a:cxnSpLocks/>
          </p:cNvCxnSpPr>
          <p:nvPr/>
        </p:nvCxnSpPr>
        <p:spPr>
          <a:xfrm flipH="1">
            <a:off x="619433" y="3054761"/>
            <a:ext cx="350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2C25C2-0D83-FF34-FC31-40C039DCB075}"/>
              </a:ext>
            </a:extLst>
          </p:cNvPr>
          <p:cNvSpPr txBox="1"/>
          <p:nvPr/>
        </p:nvSpPr>
        <p:spPr>
          <a:xfrm>
            <a:off x="589935" y="3149080"/>
            <a:ext cx="293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For Existing User/ Admin</a:t>
            </a:r>
            <a:endParaRPr lang="en-IN" sz="20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7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C331A8-C38E-AE12-C2DE-68C4BB1E1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42" b="6129"/>
          <a:stretch/>
        </p:blipFill>
        <p:spPr>
          <a:xfrm>
            <a:off x="-1607465" y="-116768"/>
            <a:ext cx="15406931" cy="7091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84A52-DD6C-2A0C-5D6F-6817962D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7" t="62742" r="37684" b="25515"/>
          <a:stretch/>
        </p:blipFill>
        <p:spPr>
          <a:xfrm>
            <a:off x="4262284" y="4277034"/>
            <a:ext cx="3731342" cy="101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09B47-09EF-7BE2-971A-2F8D88AF9975}"/>
              </a:ext>
            </a:extLst>
          </p:cNvPr>
          <p:cNvSpPr txBox="1"/>
          <p:nvPr/>
        </p:nvSpPr>
        <p:spPr>
          <a:xfrm>
            <a:off x="589936" y="3907642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SIGN UP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C7D239-14D5-137C-A392-D6CB0956B858}"/>
              </a:ext>
            </a:extLst>
          </p:cNvPr>
          <p:cNvCxnSpPr>
            <a:cxnSpLocks/>
          </p:cNvCxnSpPr>
          <p:nvPr/>
        </p:nvCxnSpPr>
        <p:spPr>
          <a:xfrm flipH="1">
            <a:off x="589936" y="4677083"/>
            <a:ext cx="39562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09458B-A9E9-F190-5677-92B3A97224AA}"/>
              </a:ext>
            </a:extLst>
          </p:cNvPr>
          <p:cNvSpPr txBox="1"/>
          <p:nvPr/>
        </p:nvSpPr>
        <p:spPr>
          <a:xfrm>
            <a:off x="589936" y="4785821"/>
            <a:ext cx="293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For New Users</a:t>
            </a:r>
            <a:endParaRPr lang="en-IN" sz="20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9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9BBA9-4E81-BE22-581D-61D64A3D9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28" b="5592"/>
          <a:stretch/>
        </p:blipFill>
        <p:spPr>
          <a:xfrm>
            <a:off x="-1460499" y="-272845"/>
            <a:ext cx="15112998" cy="7403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EE4D0-D74B-E4C8-4CCE-02EDD7857F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6" t="21883" r="37772" b="31796"/>
          <a:stretch/>
        </p:blipFill>
        <p:spPr>
          <a:xfrm>
            <a:off x="4286250" y="628650"/>
            <a:ext cx="3657600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0FCCB-6840-5E54-EC66-8EF16599F77F}"/>
              </a:ext>
            </a:extLst>
          </p:cNvPr>
          <p:cNvSpPr txBox="1"/>
          <p:nvPr/>
        </p:nvSpPr>
        <p:spPr>
          <a:xfrm>
            <a:off x="589936" y="2373808"/>
            <a:ext cx="208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SIGN UP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A941B1-647B-5102-7D7D-F43FF8CC4053}"/>
              </a:ext>
            </a:extLst>
          </p:cNvPr>
          <p:cNvCxnSpPr>
            <a:cxnSpLocks/>
          </p:cNvCxnSpPr>
          <p:nvPr/>
        </p:nvCxnSpPr>
        <p:spPr>
          <a:xfrm flipH="1">
            <a:off x="619433" y="3054761"/>
            <a:ext cx="366681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D46253-3C1A-5012-2467-166A881A2BD4}"/>
              </a:ext>
            </a:extLst>
          </p:cNvPr>
          <p:cNvSpPr txBox="1"/>
          <p:nvPr/>
        </p:nvSpPr>
        <p:spPr>
          <a:xfrm>
            <a:off x="589935" y="3149080"/>
            <a:ext cx="293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For New User</a:t>
            </a:r>
            <a:endParaRPr lang="en-IN" sz="20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3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9BBA9-4E81-BE22-581D-61D64A3D9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28" b="5592"/>
          <a:stretch/>
        </p:blipFill>
        <p:spPr>
          <a:xfrm>
            <a:off x="-1460499" y="-272845"/>
            <a:ext cx="15112998" cy="7403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EE4D0-D74B-E4C8-4CCE-02EDD7857F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6" t="70116" r="37772" b="20393"/>
          <a:stretch/>
        </p:blipFill>
        <p:spPr>
          <a:xfrm>
            <a:off x="4286250" y="4953000"/>
            <a:ext cx="3657600" cy="850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0FCCB-6840-5E54-EC66-8EF16599F77F}"/>
              </a:ext>
            </a:extLst>
          </p:cNvPr>
          <p:cNvSpPr txBox="1"/>
          <p:nvPr/>
        </p:nvSpPr>
        <p:spPr>
          <a:xfrm>
            <a:off x="589935" y="4674558"/>
            <a:ext cx="313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Back to LOGIN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A941B1-647B-5102-7D7D-F43FF8CC4053}"/>
              </a:ext>
            </a:extLst>
          </p:cNvPr>
          <p:cNvCxnSpPr>
            <a:cxnSpLocks/>
          </p:cNvCxnSpPr>
          <p:nvPr/>
        </p:nvCxnSpPr>
        <p:spPr>
          <a:xfrm flipH="1">
            <a:off x="589935" y="5443999"/>
            <a:ext cx="396393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D46253-3C1A-5012-2467-166A881A2BD4}"/>
              </a:ext>
            </a:extLst>
          </p:cNvPr>
          <p:cNvSpPr txBox="1"/>
          <p:nvPr/>
        </p:nvSpPr>
        <p:spPr>
          <a:xfrm>
            <a:off x="595671" y="544399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If user already have an account</a:t>
            </a:r>
          </a:p>
        </p:txBody>
      </p:sp>
    </p:spTree>
    <p:extLst>
      <p:ext uri="{BB962C8B-B14F-4D97-AF65-F5344CB8AC3E}">
        <p14:creationId xmlns:p14="http://schemas.microsoft.com/office/powerpoint/2010/main" val="25718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C5772-3C43-4881-FEAD-D42708DD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0" y="1592826"/>
            <a:ext cx="9360309" cy="5265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29E87-71C5-58B6-76EF-EB9C8188AA5E}"/>
              </a:ext>
            </a:extLst>
          </p:cNvPr>
          <p:cNvSpPr txBox="1"/>
          <p:nvPr/>
        </p:nvSpPr>
        <p:spPr>
          <a:xfrm>
            <a:off x="353962" y="162164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hinese Rocks Rg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B6864-C7D4-00C0-FBF6-B7B39C632299}"/>
              </a:ext>
            </a:extLst>
          </p:cNvPr>
          <p:cNvSpPr txBox="1"/>
          <p:nvPr/>
        </p:nvSpPr>
        <p:spPr>
          <a:xfrm>
            <a:off x="123142" y="1523289"/>
            <a:ext cx="2785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hinese Rocks Rg" panose="00000400000000000000" pitchFamily="50" charset="0"/>
              </a:rPr>
              <a:t>Home Page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BC589-9C03-127D-3106-CBF9EF1C109B}"/>
              </a:ext>
            </a:extLst>
          </p:cNvPr>
          <p:cNvCxnSpPr>
            <a:cxnSpLocks/>
          </p:cNvCxnSpPr>
          <p:nvPr/>
        </p:nvCxnSpPr>
        <p:spPr>
          <a:xfrm flipH="1">
            <a:off x="277063" y="2292730"/>
            <a:ext cx="247772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8AE-D4FD-303E-0C88-1F3CF90F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3B3A0-E153-3679-74E2-89385A28E3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1" b="91396"/>
          <a:stretch/>
        </p:blipFill>
        <p:spPr>
          <a:xfrm>
            <a:off x="0" y="1"/>
            <a:ext cx="12191999" cy="589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B5175-63CC-B2E3-E6F5-690613AEE082}"/>
              </a:ext>
            </a:extLst>
          </p:cNvPr>
          <p:cNvSpPr txBox="1"/>
          <p:nvPr/>
        </p:nvSpPr>
        <p:spPr>
          <a:xfrm>
            <a:off x="206477" y="1495971"/>
            <a:ext cx="3280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Navigation bar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76F3A-44B2-D8DB-634D-868500633A29}"/>
              </a:ext>
            </a:extLst>
          </p:cNvPr>
          <p:cNvCxnSpPr>
            <a:cxnSpLocks/>
          </p:cNvCxnSpPr>
          <p:nvPr/>
        </p:nvCxnSpPr>
        <p:spPr>
          <a:xfrm flipH="1">
            <a:off x="206477" y="2199354"/>
            <a:ext cx="352462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71C92-F124-D78B-78EF-03DA8A782E5F}"/>
              </a:ext>
            </a:extLst>
          </p:cNvPr>
          <p:cNvCxnSpPr>
            <a:cxnSpLocks/>
          </p:cNvCxnSpPr>
          <p:nvPr/>
        </p:nvCxnSpPr>
        <p:spPr>
          <a:xfrm flipH="1" flipV="1">
            <a:off x="3719510" y="503695"/>
            <a:ext cx="7731" cy="17136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3BD52A-CABE-CEA4-0274-F1D4ADE8715E}"/>
              </a:ext>
            </a:extLst>
          </p:cNvPr>
          <p:cNvSpPr txBox="1"/>
          <p:nvPr/>
        </p:nvSpPr>
        <p:spPr>
          <a:xfrm>
            <a:off x="574950" y="225002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Brand logo, Other Links</a:t>
            </a:r>
          </a:p>
        </p:txBody>
      </p:sp>
    </p:spTree>
    <p:extLst>
      <p:ext uri="{BB962C8B-B14F-4D97-AF65-F5344CB8AC3E}">
        <p14:creationId xmlns:p14="http://schemas.microsoft.com/office/powerpoint/2010/main" val="398998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8AE-D4FD-303E-0C88-1F3CF90F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3B3A0-E153-3679-74E2-89385A28E3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1" t="58127" b="6024"/>
          <a:stretch/>
        </p:blipFill>
        <p:spPr>
          <a:xfrm>
            <a:off x="1991032" y="3986416"/>
            <a:ext cx="10200967" cy="2458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B5175-63CC-B2E3-E6F5-690613AEE082}"/>
              </a:ext>
            </a:extLst>
          </p:cNvPr>
          <p:cNvSpPr txBox="1"/>
          <p:nvPr/>
        </p:nvSpPr>
        <p:spPr>
          <a:xfrm>
            <a:off x="914400" y="1531715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Chinese Rocks Rg" panose="00000400000000000000" pitchFamily="50" charset="0"/>
              </a:rPr>
              <a:t>Blog section</a:t>
            </a:r>
            <a:endParaRPr lang="en-IN" sz="4400" dirty="0">
              <a:solidFill>
                <a:schemeClr val="bg1">
                  <a:lumMod val="65000"/>
                </a:schemeClr>
              </a:solidFill>
              <a:latin typeface="Chinese Rocks Rg" panose="00000400000000000000" pitchFamily="5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76F3A-44B2-D8DB-634D-868500633A29}"/>
              </a:ext>
            </a:extLst>
          </p:cNvPr>
          <p:cNvCxnSpPr>
            <a:cxnSpLocks/>
          </p:cNvCxnSpPr>
          <p:nvPr/>
        </p:nvCxnSpPr>
        <p:spPr>
          <a:xfrm flipH="1">
            <a:off x="589935" y="2184606"/>
            <a:ext cx="314117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71C92-F124-D78B-78EF-03DA8A782E5F}"/>
              </a:ext>
            </a:extLst>
          </p:cNvPr>
          <p:cNvCxnSpPr>
            <a:cxnSpLocks/>
          </p:cNvCxnSpPr>
          <p:nvPr/>
        </p:nvCxnSpPr>
        <p:spPr>
          <a:xfrm flipV="1">
            <a:off x="3893101" y="1531715"/>
            <a:ext cx="18249" cy="27600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3BD52A-CABE-CEA4-0274-F1D4ADE8715E}"/>
              </a:ext>
            </a:extLst>
          </p:cNvPr>
          <p:cNvSpPr txBox="1"/>
          <p:nvPr/>
        </p:nvSpPr>
        <p:spPr>
          <a:xfrm>
            <a:off x="574950" y="225002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All the Post are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205457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133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Berlin Sans FB</vt:lpstr>
      <vt:lpstr>Berlin Sans FB Demi</vt:lpstr>
      <vt:lpstr>Calibri</vt:lpstr>
      <vt:lpstr>Calibri Light</vt:lpstr>
      <vt:lpstr>Chinese Rocks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jindal</dc:creator>
  <cp:lastModifiedBy>dev jindal</cp:lastModifiedBy>
  <cp:revision>5</cp:revision>
  <dcterms:created xsi:type="dcterms:W3CDTF">2023-04-21T12:43:38Z</dcterms:created>
  <dcterms:modified xsi:type="dcterms:W3CDTF">2023-04-26T07:07:44Z</dcterms:modified>
</cp:coreProperties>
</file>