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80F7F-6209-4856-BCC6-7C56BBCC11C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52D7C6-2A61-4CB0-B9F3-9AFFD81ABE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Today, people have so many choices when it comes to dining that it can be overwhelming to decide what to eat.</a:t>
          </a:r>
        </a:p>
      </dgm:t>
    </dgm:pt>
    <dgm:pt modelId="{0C10F4EA-B947-4C13-89BC-7799DAA3EF4F}" type="parTrans" cxnId="{3AC7C9DB-DF9C-40B1-95B1-F9C19DACA513}">
      <dgm:prSet/>
      <dgm:spPr/>
      <dgm:t>
        <a:bodyPr/>
        <a:lstStyle/>
        <a:p>
          <a:endParaRPr lang="en-US"/>
        </a:p>
      </dgm:t>
    </dgm:pt>
    <dgm:pt modelId="{25463226-5108-41E0-819E-339AAC7F3289}" type="sibTrans" cxnId="{3AC7C9DB-DF9C-40B1-95B1-F9C19DACA513}">
      <dgm:prSet/>
      <dgm:spPr/>
      <dgm:t>
        <a:bodyPr/>
        <a:lstStyle/>
        <a:p>
          <a:endParaRPr lang="en-US"/>
        </a:p>
      </dgm:t>
    </dgm:pt>
    <dgm:pt modelId="{5B4A5C64-9CBB-4BD4-9F1B-11A251B541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This project aims to make that decision easier and more enjoyable by developing an interactive chatbot.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2AAEC8A-4237-4FF7-9C65-FD7CD24F79CB}" type="parTrans" cxnId="{15BB536B-D9B6-47A8-8956-84E833F0C99F}">
      <dgm:prSet/>
      <dgm:spPr/>
      <dgm:t>
        <a:bodyPr/>
        <a:lstStyle/>
        <a:p>
          <a:endParaRPr lang="en-US"/>
        </a:p>
      </dgm:t>
    </dgm:pt>
    <dgm:pt modelId="{5A266C77-B844-4521-88C6-351E1A07A3C6}" type="sibTrans" cxnId="{15BB536B-D9B6-47A8-8956-84E833F0C99F}">
      <dgm:prSet/>
      <dgm:spPr/>
      <dgm:t>
        <a:bodyPr/>
        <a:lstStyle/>
        <a:p>
          <a:endParaRPr lang="en-US"/>
        </a:p>
      </dgm:t>
    </dgm:pt>
    <dgm:pt modelId="{DE221CC5-D281-447D-87EE-6E3AFAC507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chatbot will help customers navigate their food options and make informed choices, improving their overall dining experience.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CEC9FF1-4E2B-4AE8-9FEF-75F679C04987}" type="parTrans" cxnId="{4DC20FD0-710C-4C4C-8507-856D9105F497}">
      <dgm:prSet/>
      <dgm:spPr/>
      <dgm:t>
        <a:bodyPr/>
        <a:lstStyle/>
        <a:p>
          <a:endParaRPr lang="en-US"/>
        </a:p>
      </dgm:t>
    </dgm:pt>
    <dgm:pt modelId="{43EB8D1E-77DA-4CB4-A73F-4BE2BD722776}" type="sibTrans" cxnId="{4DC20FD0-710C-4C4C-8507-856D9105F497}">
      <dgm:prSet/>
      <dgm:spPr/>
      <dgm:t>
        <a:bodyPr/>
        <a:lstStyle/>
        <a:p>
          <a:endParaRPr lang="en-US"/>
        </a:p>
      </dgm:t>
    </dgm:pt>
    <dgm:pt modelId="{9A858BBA-3D25-4338-BA53-69987C06B7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Provides personalized food recommendations based on where the customer is, what restaurants have available, and what they’ve enjoyed in the past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59A9D1F-4E0B-4363-BE1C-CEA1C6593DA5}" type="parTrans" cxnId="{03FC098C-E405-4B55-8691-CF11A9708FC5}">
      <dgm:prSet/>
      <dgm:spPr/>
      <dgm:t>
        <a:bodyPr/>
        <a:lstStyle/>
        <a:p>
          <a:endParaRPr lang="en-US"/>
        </a:p>
      </dgm:t>
    </dgm:pt>
    <dgm:pt modelId="{10467697-ED4E-48C5-889B-6819F3A3886E}" type="sibTrans" cxnId="{03FC098C-E405-4B55-8691-CF11A9708FC5}">
      <dgm:prSet/>
      <dgm:spPr/>
      <dgm:t>
        <a:bodyPr/>
        <a:lstStyle/>
        <a:p>
          <a:endParaRPr lang="en-US"/>
        </a:p>
      </dgm:t>
    </dgm:pt>
    <dgm:pt modelId="{91A9E4F2-1100-46AF-9560-6E26D6769A83}" type="pres">
      <dgm:prSet presAssocID="{06380F7F-6209-4856-BCC6-7C56BBCC11C5}" presName="root" presStyleCnt="0">
        <dgm:presLayoutVars>
          <dgm:dir/>
          <dgm:resizeHandles val="exact"/>
        </dgm:presLayoutVars>
      </dgm:prSet>
      <dgm:spPr/>
    </dgm:pt>
    <dgm:pt modelId="{0615322A-218D-4663-97E7-57120DAA10A7}" type="pres">
      <dgm:prSet presAssocID="{7752D7C6-2A61-4CB0-B9F3-9AFFD81ABE3B}" presName="compNode" presStyleCnt="0"/>
      <dgm:spPr/>
    </dgm:pt>
    <dgm:pt modelId="{6E0D58EC-83EF-4F0A-9BB1-8B4E5A41740F}" type="pres">
      <dgm:prSet presAssocID="{7752D7C6-2A61-4CB0-B9F3-9AFFD81ABE3B}" presName="bgRect" presStyleLbl="bgShp" presStyleIdx="0" presStyleCnt="4"/>
      <dgm:spPr/>
    </dgm:pt>
    <dgm:pt modelId="{5200A2E8-16CC-4DC3-A273-C8373026FAA9}" type="pres">
      <dgm:prSet presAssocID="{7752D7C6-2A61-4CB0-B9F3-9AFFD81ABE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55A0F84A-17DA-4FB0-8D7E-61887533679F}" type="pres">
      <dgm:prSet presAssocID="{7752D7C6-2A61-4CB0-B9F3-9AFFD81ABE3B}" presName="spaceRect" presStyleCnt="0"/>
      <dgm:spPr/>
    </dgm:pt>
    <dgm:pt modelId="{639F25AD-4DA9-4D50-B97C-D987AFD218E6}" type="pres">
      <dgm:prSet presAssocID="{7752D7C6-2A61-4CB0-B9F3-9AFFD81ABE3B}" presName="parTx" presStyleLbl="revTx" presStyleIdx="0" presStyleCnt="4">
        <dgm:presLayoutVars>
          <dgm:chMax val="0"/>
          <dgm:chPref val="0"/>
        </dgm:presLayoutVars>
      </dgm:prSet>
      <dgm:spPr/>
    </dgm:pt>
    <dgm:pt modelId="{D6DA57D8-789F-436E-8835-8BEC0F821CFE}" type="pres">
      <dgm:prSet presAssocID="{25463226-5108-41E0-819E-339AAC7F3289}" presName="sibTrans" presStyleCnt="0"/>
      <dgm:spPr/>
    </dgm:pt>
    <dgm:pt modelId="{F7779074-6AE2-438A-90B2-C7A2814D3767}" type="pres">
      <dgm:prSet presAssocID="{5B4A5C64-9CBB-4BD4-9F1B-11A251B54125}" presName="compNode" presStyleCnt="0"/>
      <dgm:spPr/>
    </dgm:pt>
    <dgm:pt modelId="{91A47119-0384-4130-B6B9-04657FD3D67D}" type="pres">
      <dgm:prSet presAssocID="{5B4A5C64-9CBB-4BD4-9F1B-11A251B54125}" presName="bgRect" presStyleLbl="bgShp" presStyleIdx="1" presStyleCnt="4"/>
      <dgm:spPr/>
    </dgm:pt>
    <dgm:pt modelId="{53DCD5EA-865D-4C95-8D10-A99B7959B1A6}" type="pres">
      <dgm:prSet presAssocID="{5B4A5C64-9CBB-4BD4-9F1B-11A251B541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4B129D34-EE3D-4ABC-AEFA-B835C99ED51F}" type="pres">
      <dgm:prSet presAssocID="{5B4A5C64-9CBB-4BD4-9F1B-11A251B54125}" presName="spaceRect" presStyleCnt="0"/>
      <dgm:spPr/>
    </dgm:pt>
    <dgm:pt modelId="{1D9746B1-5F3D-4230-B272-6038F1D54B81}" type="pres">
      <dgm:prSet presAssocID="{5B4A5C64-9CBB-4BD4-9F1B-11A251B54125}" presName="parTx" presStyleLbl="revTx" presStyleIdx="1" presStyleCnt="4">
        <dgm:presLayoutVars>
          <dgm:chMax val="0"/>
          <dgm:chPref val="0"/>
        </dgm:presLayoutVars>
      </dgm:prSet>
      <dgm:spPr/>
    </dgm:pt>
    <dgm:pt modelId="{9367E726-FAC4-455E-B1BA-233D700EDBA1}" type="pres">
      <dgm:prSet presAssocID="{5A266C77-B844-4521-88C6-351E1A07A3C6}" presName="sibTrans" presStyleCnt="0"/>
      <dgm:spPr/>
    </dgm:pt>
    <dgm:pt modelId="{19F49468-2F03-4EC5-867A-1C89193EAA2C}" type="pres">
      <dgm:prSet presAssocID="{DE221CC5-D281-447D-87EE-6E3AFAC5075D}" presName="compNode" presStyleCnt="0"/>
      <dgm:spPr/>
    </dgm:pt>
    <dgm:pt modelId="{83FE7C21-FD3D-4027-99B8-AC5C4A6FE1F4}" type="pres">
      <dgm:prSet presAssocID="{DE221CC5-D281-447D-87EE-6E3AFAC5075D}" presName="bgRect" presStyleLbl="bgShp" presStyleIdx="2" presStyleCnt="4"/>
      <dgm:spPr/>
    </dgm:pt>
    <dgm:pt modelId="{C543095A-1147-4FF7-AB25-F7E85710A1D9}" type="pres">
      <dgm:prSet presAssocID="{DE221CC5-D281-447D-87EE-6E3AFAC507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F7AFB5EE-15DB-4376-962B-C2841751BFA1}" type="pres">
      <dgm:prSet presAssocID="{DE221CC5-D281-447D-87EE-6E3AFAC5075D}" presName="spaceRect" presStyleCnt="0"/>
      <dgm:spPr/>
    </dgm:pt>
    <dgm:pt modelId="{E154769C-731A-468E-BB4A-53FCD78325E4}" type="pres">
      <dgm:prSet presAssocID="{DE221CC5-D281-447D-87EE-6E3AFAC5075D}" presName="parTx" presStyleLbl="revTx" presStyleIdx="2" presStyleCnt="4">
        <dgm:presLayoutVars>
          <dgm:chMax val="0"/>
          <dgm:chPref val="0"/>
        </dgm:presLayoutVars>
      </dgm:prSet>
      <dgm:spPr/>
    </dgm:pt>
    <dgm:pt modelId="{2CE041BB-26ED-4C33-B370-CEEF28DAE0B5}" type="pres">
      <dgm:prSet presAssocID="{43EB8D1E-77DA-4CB4-A73F-4BE2BD722776}" presName="sibTrans" presStyleCnt="0"/>
      <dgm:spPr/>
    </dgm:pt>
    <dgm:pt modelId="{0A561E0D-74D3-4AB3-80EE-D5608D900A2C}" type="pres">
      <dgm:prSet presAssocID="{9A858BBA-3D25-4338-BA53-69987C06B7D7}" presName="compNode" presStyleCnt="0"/>
      <dgm:spPr/>
    </dgm:pt>
    <dgm:pt modelId="{65EE275F-07CE-4C49-B111-6375B51037ED}" type="pres">
      <dgm:prSet presAssocID="{9A858BBA-3D25-4338-BA53-69987C06B7D7}" presName="bgRect" presStyleLbl="bgShp" presStyleIdx="3" presStyleCnt="4"/>
      <dgm:spPr/>
    </dgm:pt>
    <dgm:pt modelId="{F047AE5F-6A58-4148-AB8A-E0D06687C864}" type="pres">
      <dgm:prSet presAssocID="{9A858BBA-3D25-4338-BA53-69987C06B7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018C71B9-15BD-4538-B3B6-B646CA7E047B}" type="pres">
      <dgm:prSet presAssocID="{9A858BBA-3D25-4338-BA53-69987C06B7D7}" presName="spaceRect" presStyleCnt="0"/>
      <dgm:spPr/>
    </dgm:pt>
    <dgm:pt modelId="{48320B68-763C-4DB1-9986-CFFFDE606D00}" type="pres">
      <dgm:prSet presAssocID="{9A858BBA-3D25-4338-BA53-69987C06B7D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5BB536B-D9B6-47A8-8956-84E833F0C99F}" srcId="{06380F7F-6209-4856-BCC6-7C56BBCC11C5}" destId="{5B4A5C64-9CBB-4BD4-9F1B-11A251B54125}" srcOrd="1" destOrd="0" parTransId="{E2AAEC8A-4237-4FF7-9C65-FD7CD24F79CB}" sibTransId="{5A266C77-B844-4521-88C6-351E1A07A3C6}"/>
    <dgm:cxn modelId="{041FAD70-5145-455A-ACB7-F9CCB71129B7}" type="presOf" srcId="{9A858BBA-3D25-4338-BA53-69987C06B7D7}" destId="{48320B68-763C-4DB1-9986-CFFFDE606D00}" srcOrd="0" destOrd="0" presId="urn:microsoft.com/office/officeart/2018/2/layout/IconVerticalSolidList"/>
    <dgm:cxn modelId="{DCF7D877-6439-47F5-86FD-19B52D95458E}" type="presOf" srcId="{DE221CC5-D281-447D-87EE-6E3AFAC5075D}" destId="{E154769C-731A-468E-BB4A-53FCD78325E4}" srcOrd="0" destOrd="0" presId="urn:microsoft.com/office/officeart/2018/2/layout/IconVerticalSolidList"/>
    <dgm:cxn modelId="{03FC098C-E405-4B55-8691-CF11A9708FC5}" srcId="{06380F7F-6209-4856-BCC6-7C56BBCC11C5}" destId="{9A858BBA-3D25-4338-BA53-69987C06B7D7}" srcOrd="3" destOrd="0" parTransId="{459A9D1F-4E0B-4363-BE1C-CEA1C6593DA5}" sibTransId="{10467697-ED4E-48C5-889B-6819F3A3886E}"/>
    <dgm:cxn modelId="{ED5153BD-3E47-473E-B5C9-7B291D33636D}" type="presOf" srcId="{7752D7C6-2A61-4CB0-B9F3-9AFFD81ABE3B}" destId="{639F25AD-4DA9-4D50-B97C-D987AFD218E6}" srcOrd="0" destOrd="0" presId="urn:microsoft.com/office/officeart/2018/2/layout/IconVerticalSolidList"/>
    <dgm:cxn modelId="{C3C80AC5-8DB5-4E8E-B9CD-818DAA53C509}" type="presOf" srcId="{06380F7F-6209-4856-BCC6-7C56BBCC11C5}" destId="{91A9E4F2-1100-46AF-9560-6E26D6769A83}" srcOrd="0" destOrd="0" presId="urn:microsoft.com/office/officeart/2018/2/layout/IconVerticalSolidList"/>
    <dgm:cxn modelId="{4DC20FD0-710C-4C4C-8507-856D9105F497}" srcId="{06380F7F-6209-4856-BCC6-7C56BBCC11C5}" destId="{DE221CC5-D281-447D-87EE-6E3AFAC5075D}" srcOrd="2" destOrd="0" parTransId="{BCEC9FF1-4E2B-4AE8-9FEF-75F679C04987}" sibTransId="{43EB8D1E-77DA-4CB4-A73F-4BE2BD722776}"/>
    <dgm:cxn modelId="{CCE242D1-2B7C-4E49-80EE-FA1977B4E31E}" type="presOf" srcId="{5B4A5C64-9CBB-4BD4-9F1B-11A251B54125}" destId="{1D9746B1-5F3D-4230-B272-6038F1D54B81}" srcOrd="0" destOrd="0" presId="urn:microsoft.com/office/officeart/2018/2/layout/IconVerticalSolidList"/>
    <dgm:cxn modelId="{3AC7C9DB-DF9C-40B1-95B1-F9C19DACA513}" srcId="{06380F7F-6209-4856-BCC6-7C56BBCC11C5}" destId="{7752D7C6-2A61-4CB0-B9F3-9AFFD81ABE3B}" srcOrd="0" destOrd="0" parTransId="{0C10F4EA-B947-4C13-89BC-7799DAA3EF4F}" sibTransId="{25463226-5108-41E0-819E-339AAC7F3289}"/>
    <dgm:cxn modelId="{0ABD0A59-DA87-4438-A747-4FA48F5E6FC3}" type="presParOf" srcId="{91A9E4F2-1100-46AF-9560-6E26D6769A83}" destId="{0615322A-218D-4663-97E7-57120DAA10A7}" srcOrd="0" destOrd="0" presId="urn:microsoft.com/office/officeart/2018/2/layout/IconVerticalSolidList"/>
    <dgm:cxn modelId="{1848805B-54A5-4C74-A759-16A8B08C0421}" type="presParOf" srcId="{0615322A-218D-4663-97E7-57120DAA10A7}" destId="{6E0D58EC-83EF-4F0A-9BB1-8B4E5A41740F}" srcOrd="0" destOrd="0" presId="urn:microsoft.com/office/officeart/2018/2/layout/IconVerticalSolidList"/>
    <dgm:cxn modelId="{CECDB309-F19B-4BE4-BC5A-961C6758AAC0}" type="presParOf" srcId="{0615322A-218D-4663-97E7-57120DAA10A7}" destId="{5200A2E8-16CC-4DC3-A273-C8373026FAA9}" srcOrd="1" destOrd="0" presId="urn:microsoft.com/office/officeart/2018/2/layout/IconVerticalSolidList"/>
    <dgm:cxn modelId="{884A5444-6779-4B64-BBB3-4C46744DD618}" type="presParOf" srcId="{0615322A-218D-4663-97E7-57120DAA10A7}" destId="{55A0F84A-17DA-4FB0-8D7E-61887533679F}" srcOrd="2" destOrd="0" presId="urn:microsoft.com/office/officeart/2018/2/layout/IconVerticalSolidList"/>
    <dgm:cxn modelId="{F0077298-60F3-4F54-932F-7662A36F99F9}" type="presParOf" srcId="{0615322A-218D-4663-97E7-57120DAA10A7}" destId="{639F25AD-4DA9-4D50-B97C-D987AFD218E6}" srcOrd="3" destOrd="0" presId="urn:microsoft.com/office/officeart/2018/2/layout/IconVerticalSolidList"/>
    <dgm:cxn modelId="{1EEF741B-A70C-4700-890B-23DB9BFDB161}" type="presParOf" srcId="{91A9E4F2-1100-46AF-9560-6E26D6769A83}" destId="{D6DA57D8-789F-436E-8835-8BEC0F821CFE}" srcOrd="1" destOrd="0" presId="urn:microsoft.com/office/officeart/2018/2/layout/IconVerticalSolidList"/>
    <dgm:cxn modelId="{F36D5BC2-F40F-4905-8369-E878B1802153}" type="presParOf" srcId="{91A9E4F2-1100-46AF-9560-6E26D6769A83}" destId="{F7779074-6AE2-438A-90B2-C7A2814D3767}" srcOrd="2" destOrd="0" presId="urn:microsoft.com/office/officeart/2018/2/layout/IconVerticalSolidList"/>
    <dgm:cxn modelId="{400DDC21-FDCA-4D3D-926A-FE0DB4D6B163}" type="presParOf" srcId="{F7779074-6AE2-438A-90B2-C7A2814D3767}" destId="{91A47119-0384-4130-B6B9-04657FD3D67D}" srcOrd="0" destOrd="0" presId="urn:microsoft.com/office/officeart/2018/2/layout/IconVerticalSolidList"/>
    <dgm:cxn modelId="{31C63C72-315F-43AB-BCF6-EC939D6695C6}" type="presParOf" srcId="{F7779074-6AE2-438A-90B2-C7A2814D3767}" destId="{53DCD5EA-865D-4C95-8D10-A99B7959B1A6}" srcOrd="1" destOrd="0" presId="urn:microsoft.com/office/officeart/2018/2/layout/IconVerticalSolidList"/>
    <dgm:cxn modelId="{BECC389B-A672-4ED2-AC84-7F606FBEEF5E}" type="presParOf" srcId="{F7779074-6AE2-438A-90B2-C7A2814D3767}" destId="{4B129D34-EE3D-4ABC-AEFA-B835C99ED51F}" srcOrd="2" destOrd="0" presId="urn:microsoft.com/office/officeart/2018/2/layout/IconVerticalSolidList"/>
    <dgm:cxn modelId="{F4EB274B-800D-48F4-A346-D8710DE68074}" type="presParOf" srcId="{F7779074-6AE2-438A-90B2-C7A2814D3767}" destId="{1D9746B1-5F3D-4230-B272-6038F1D54B81}" srcOrd="3" destOrd="0" presId="urn:microsoft.com/office/officeart/2018/2/layout/IconVerticalSolidList"/>
    <dgm:cxn modelId="{C4B478AB-DF6A-4533-A034-7BDA8C740BD7}" type="presParOf" srcId="{91A9E4F2-1100-46AF-9560-6E26D6769A83}" destId="{9367E726-FAC4-455E-B1BA-233D700EDBA1}" srcOrd="3" destOrd="0" presId="urn:microsoft.com/office/officeart/2018/2/layout/IconVerticalSolidList"/>
    <dgm:cxn modelId="{390E8488-1BBA-4BC9-84D9-4FB68D30A544}" type="presParOf" srcId="{91A9E4F2-1100-46AF-9560-6E26D6769A83}" destId="{19F49468-2F03-4EC5-867A-1C89193EAA2C}" srcOrd="4" destOrd="0" presId="urn:microsoft.com/office/officeart/2018/2/layout/IconVerticalSolidList"/>
    <dgm:cxn modelId="{C678E27D-AA01-4A83-8CD4-8CB6081B693F}" type="presParOf" srcId="{19F49468-2F03-4EC5-867A-1C89193EAA2C}" destId="{83FE7C21-FD3D-4027-99B8-AC5C4A6FE1F4}" srcOrd="0" destOrd="0" presId="urn:microsoft.com/office/officeart/2018/2/layout/IconVerticalSolidList"/>
    <dgm:cxn modelId="{4E3C0242-EEF3-4ACF-A3F2-4A8282FF4B19}" type="presParOf" srcId="{19F49468-2F03-4EC5-867A-1C89193EAA2C}" destId="{C543095A-1147-4FF7-AB25-F7E85710A1D9}" srcOrd="1" destOrd="0" presId="urn:microsoft.com/office/officeart/2018/2/layout/IconVerticalSolidList"/>
    <dgm:cxn modelId="{14EE9AB3-8A37-4FA2-ADD1-796F3F21B80D}" type="presParOf" srcId="{19F49468-2F03-4EC5-867A-1C89193EAA2C}" destId="{F7AFB5EE-15DB-4376-962B-C2841751BFA1}" srcOrd="2" destOrd="0" presId="urn:microsoft.com/office/officeart/2018/2/layout/IconVerticalSolidList"/>
    <dgm:cxn modelId="{205F8C00-89E0-4B47-A966-D14715393C20}" type="presParOf" srcId="{19F49468-2F03-4EC5-867A-1C89193EAA2C}" destId="{E154769C-731A-468E-BB4A-53FCD78325E4}" srcOrd="3" destOrd="0" presId="urn:microsoft.com/office/officeart/2018/2/layout/IconVerticalSolidList"/>
    <dgm:cxn modelId="{55FE00E4-BA08-4DCE-8037-D9B8E301A5A1}" type="presParOf" srcId="{91A9E4F2-1100-46AF-9560-6E26D6769A83}" destId="{2CE041BB-26ED-4C33-B370-CEEF28DAE0B5}" srcOrd="5" destOrd="0" presId="urn:microsoft.com/office/officeart/2018/2/layout/IconVerticalSolidList"/>
    <dgm:cxn modelId="{34774780-04E7-4896-B0CE-BF0B6C63E681}" type="presParOf" srcId="{91A9E4F2-1100-46AF-9560-6E26D6769A83}" destId="{0A561E0D-74D3-4AB3-80EE-D5608D900A2C}" srcOrd="6" destOrd="0" presId="urn:microsoft.com/office/officeart/2018/2/layout/IconVerticalSolidList"/>
    <dgm:cxn modelId="{27D490A7-8429-4B88-850F-507C6B797B1E}" type="presParOf" srcId="{0A561E0D-74D3-4AB3-80EE-D5608D900A2C}" destId="{65EE275F-07CE-4C49-B111-6375B51037ED}" srcOrd="0" destOrd="0" presId="urn:microsoft.com/office/officeart/2018/2/layout/IconVerticalSolidList"/>
    <dgm:cxn modelId="{0E243815-8B8F-45C0-9BDA-B381A1460DA1}" type="presParOf" srcId="{0A561E0D-74D3-4AB3-80EE-D5608D900A2C}" destId="{F047AE5F-6A58-4148-AB8A-E0D06687C864}" srcOrd="1" destOrd="0" presId="urn:microsoft.com/office/officeart/2018/2/layout/IconVerticalSolidList"/>
    <dgm:cxn modelId="{27038575-259C-46F4-BD1F-C5A139E9EBB1}" type="presParOf" srcId="{0A561E0D-74D3-4AB3-80EE-D5608D900A2C}" destId="{018C71B9-15BD-4538-B3B6-B646CA7E047B}" srcOrd="2" destOrd="0" presId="urn:microsoft.com/office/officeart/2018/2/layout/IconVerticalSolidList"/>
    <dgm:cxn modelId="{8F4718E3-0605-4C31-ADE3-58B0C79813CB}" type="presParOf" srcId="{0A561E0D-74D3-4AB3-80EE-D5608D900A2C}" destId="{48320B68-763C-4DB1-9986-CFFFDE606D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D58EC-83EF-4F0A-9BB1-8B4E5A41740F}">
      <dsp:nvSpPr>
        <dsp:cNvPr id="0" name=""/>
        <dsp:cNvSpPr/>
      </dsp:nvSpPr>
      <dsp:spPr>
        <a:xfrm>
          <a:off x="0" y="3335"/>
          <a:ext cx="10168127" cy="752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0A2E8-16CC-4DC3-A273-C8373026FAA9}">
      <dsp:nvSpPr>
        <dsp:cNvPr id="0" name=""/>
        <dsp:cNvSpPr/>
      </dsp:nvSpPr>
      <dsp:spPr>
        <a:xfrm>
          <a:off x="227719" y="172713"/>
          <a:ext cx="414440" cy="4140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F25AD-4DA9-4D50-B97C-D987AFD218E6}">
      <dsp:nvSpPr>
        <dsp:cNvPr id="0" name=""/>
        <dsp:cNvSpPr/>
      </dsp:nvSpPr>
      <dsp:spPr>
        <a:xfrm>
          <a:off x="869879" y="3335"/>
          <a:ext cx="9284851" cy="776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0" tIns="82160" rIns="82160" bIns="82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Today, people have so many choices when it comes to dining that it can be overwhelming to decide what to eat.</a:t>
          </a:r>
        </a:p>
      </dsp:txBody>
      <dsp:txXfrm>
        <a:off x="869879" y="3335"/>
        <a:ext cx="9284851" cy="776316"/>
      </dsp:txXfrm>
    </dsp:sp>
    <dsp:sp modelId="{91A47119-0384-4130-B6B9-04657FD3D67D}">
      <dsp:nvSpPr>
        <dsp:cNvPr id="0" name=""/>
        <dsp:cNvSpPr/>
      </dsp:nvSpPr>
      <dsp:spPr>
        <a:xfrm>
          <a:off x="0" y="973731"/>
          <a:ext cx="10168127" cy="752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CD5EA-865D-4C95-8D10-A99B7959B1A6}">
      <dsp:nvSpPr>
        <dsp:cNvPr id="0" name=""/>
        <dsp:cNvSpPr/>
      </dsp:nvSpPr>
      <dsp:spPr>
        <a:xfrm>
          <a:off x="227719" y="1143109"/>
          <a:ext cx="414440" cy="414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746B1-5F3D-4230-B272-6038F1D54B81}">
      <dsp:nvSpPr>
        <dsp:cNvPr id="0" name=""/>
        <dsp:cNvSpPr/>
      </dsp:nvSpPr>
      <dsp:spPr>
        <a:xfrm>
          <a:off x="869879" y="973731"/>
          <a:ext cx="9284851" cy="776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0" tIns="82160" rIns="82160" bIns="82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This project aims to make that decision easier and more enjoyable by developing an interactive chatbot.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69879" y="973731"/>
        <a:ext cx="9284851" cy="776316"/>
      </dsp:txXfrm>
    </dsp:sp>
    <dsp:sp modelId="{83FE7C21-FD3D-4027-99B8-AC5C4A6FE1F4}">
      <dsp:nvSpPr>
        <dsp:cNvPr id="0" name=""/>
        <dsp:cNvSpPr/>
      </dsp:nvSpPr>
      <dsp:spPr>
        <a:xfrm>
          <a:off x="0" y="1944127"/>
          <a:ext cx="10168127" cy="752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3095A-1147-4FF7-AB25-F7E85710A1D9}">
      <dsp:nvSpPr>
        <dsp:cNvPr id="0" name=""/>
        <dsp:cNvSpPr/>
      </dsp:nvSpPr>
      <dsp:spPr>
        <a:xfrm>
          <a:off x="227719" y="2113505"/>
          <a:ext cx="414440" cy="414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4769C-731A-468E-BB4A-53FCD78325E4}">
      <dsp:nvSpPr>
        <dsp:cNvPr id="0" name=""/>
        <dsp:cNvSpPr/>
      </dsp:nvSpPr>
      <dsp:spPr>
        <a:xfrm>
          <a:off x="869879" y="1944127"/>
          <a:ext cx="9284851" cy="776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0" tIns="82160" rIns="82160" bIns="82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chatbot will help customers navigate their food options and make informed choices, improving their overall dining experience.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69879" y="1944127"/>
        <a:ext cx="9284851" cy="776316"/>
      </dsp:txXfrm>
    </dsp:sp>
    <dsp:sp modelId="{65EE275F-07CE-4C49-B111-6375B51037ED}">
      <dsp:nvSpPr>
        <dsp:cNvPr id="0" name=""/>
        <dsp:cNvSpPr/>
      </dsp:nvSpPr>
      <dsp:spPr>
        <a:xfrm>
          <a:off x="0" y="2914523"/>
          <a:ext cx="10168127" cy="752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7AE5F-6A58-4148-AB8A-E0D06687C864}">
      <dsp:nvSpPr>
        <dsp:cNvPr id="0" name=""/>
        <dsp:cNvSpPr/>
      </dsp:nvSpPr>
      <dsp:spPr>
        <a:xfrm>
          <a:off x="227719" y="3083901"/>
          <a:ext cx="414440" cy="4140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20B68-763C-4DB1-9986-CFFFDE606D00}">
      <dsp:nvSpPr>
        <dsp:cNvPr id="0" name=""/>
        <dsp:cNvSpPr/>
      </dsp:nvSpPr>
      <dsp:spPr>
        <a:xfrm>
          <a:off x="869879" y="2914523"/>
          <a:ext cx="9284851" cy="776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0" tIns="82160" rIns="82160" bIns="82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Provides personalized food recommendations based on where the customer is, what restaurants have available, and what they’ve enjoyed in the past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69879" y="2914523"/>
        <a:ext cx="9284851" cy="776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18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4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9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5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C8200-D71D-4AEA-593C-7D640EE2EA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41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6EB7-5831-0DA3-3A6C-90CCA087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IN" sz="72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DINEMATE</a:t>
            </a:r>
            <a:endParaRPr lang="en-IN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4423D-319D-BA9E-10FB-907788D6B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Dining Experience with Personalized Recommendations</a:t>
            </a:r>
            <a:endParaRPr lang="en-IN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072B4-5E53-4499-9EB0-B1E147714439}"/>
              </a:ext>
            </a:extLst>
          </p:cNvPr>
          <p:cNvSpPr txBox="1"/>
          <p:nvPr/>
        </p:nvSpPr>
        <p:spPr>
          <a:xfrm>
            <a:off x="9193161" y="5415828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SHAUN MENDES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SURAJ SHIVANAND BILGI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KIRAN SAI PAMPARI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94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B743-4287-58E2-8E6E-28906D76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79207-3D48-8149-A6B0-B382A63DC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135882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76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19629-3486-12A8-0B91-CF6AF6F8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IN" sz="3200"/>
              <a:t>Benefits for Restaurants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60F6C71-8E23-CC37-FA77-9B9E69F7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chatbot is beneficial for both users and restaurants.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Operations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chatbot helps streamline restaurant operations by managing orders efficiently.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customer satisfaction through effective issue resolution.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Issue Management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can send pictures of incorrect orders or issues for validation.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complaint is valid, the chatbot automatically initiates a refund.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74CE9-8D27-BD10-4DA0-AF6C86D2E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4" r="42503"/>
          <a:stretch/>
        </p:blipFill>
        <p:spPr>
          <a:xfrm>
            <a:off x="7923515" y="630936"/>
            <a:ext cx="3610254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Freeform: Shape 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688F1-1CD9-BC90-D78B-1694B982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 Chatbot Functionality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72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AF98-CB9E-2E17-24F4-6ACAB29D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</a:t>
            </a:r>
            <a:r>
              <a:rPr lang="en-IN" dirty="0" err="1"/>
              <a:t>Enchancments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CF4E-90E6-E37D-04F5-07899AF4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Integrating Google Maps API to provide recommendations based on our live location as we travel.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Latency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the system more robust.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7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009E-A8ED-4DC8-AFCD-DCB1C9DA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E1F3-D9A8-07AD-96B7-8E22A8F6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restaurant chatbot project aims to enhance the dining experience by providing personalized recommendations and efficient issue management.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leveraging advanced technologies, the chatbot benefits both customers and restaurants, improving satisfaction and operational efficiency.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enhancements will further refine and expand the chatbot’s capabilities, ensuring it remains a valuable tool in the restaurant industry.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652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3"/>
      </a:lt2>
      <a:accent1>
        <a:srgbClr val="D0443F"/>
      </a:accent1>
      <a:accent2>
        <a:srgbClr val="BF2E65"/>
      </a:accent2>
      <a:accent3>
        <a:srgbClr val="D03FB3"/>
      </a:accent3>
      <a:accent4>
        <a:srgbClr val="9F2EBF"/>
      </a:accent4>
      <a:accent5>
        <a:srgbClr val="753FD0"/>
      </a:accent5>
      <a:accent6>
        <a:srgbClr val="383FC2"/>
      </a:accent6>
      <a:hlink>
        <a:srgbClr val="83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253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Neue Haas Grotesk Text Pro</vt:lpstr>
      <vt:lpstr>Wingdings</vt:lpstr>
      <vt:lpstr>AccentBoxVTI</vt:lpstr>
      <vt:lpstr>DINEMATE</vt:lpstr>
      <vt:lpstr>Introduction</vt:lpstr>
      <vt:lpstr>Benefits for Restaurants</vt:lpstr>
      <vt:lpstr> Chatbot Functionality</vt:lpstr>
      <vt:lpstr>Future Enchancments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Chatbot</dc:title>
  <dc:creator>Kiran sai</dc:creator>
  <cp:lastModifiedBy>Kiran sai</cp:lastModifiedBy>
  <cp:revision>3</cp:revision>
  <dcterms:created xsi:type="dcterms:W3CDTF">2024-05-14T19:58:40Z</dcterms:created>
  <dcterms:modified xsi:type="dcterms:W3CDTF">2024-05-14T22:33:34Z</dcterms:modified>
</cp:coreProperties>
</file>