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d766049-debe-4310-9181-bc0456a173b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60276364c274f29" /><Relationship Type="http://schemas.openxmlformats.org/officeDocument/2006/relationships/slideLayout" Target="/ppt/slideLayouts/slideLayout8.xml" Id="Rcb3f1d55d9514604" /><Relationship Type="http://schemas.openxmlformats.org/officeDocument/2006/relationships/hyperlink" Target="https://app.powerbi.com/groups/me/reports/ad766049-debe-4310-9181-bc0456a173bc/?pbi_source=PowerPoint" TargetMode="External" Id="RelId0" /><Relationship Type="http://schemas.openxmlformats.org/officeDocument/2006/relationships/image" Target="/ppt/media/image4.png" Id="imgId2237373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 analytics output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3/2/2023 3:06:49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3/2/2023 2:02:47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slicer ,card ,card ,card ,tableEx ,textbox ,pivotTable ,stackedAreaChart ,stackedAreaChart ,stackedAreaChart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37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333500" y="0"/>
            <a:ext cx="95059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