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customer_name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0f8d7b2-805a-437b-9048-e8c4d02c04f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1a3bbb96724258" /><Relationship Type="http://schemas.openxmlformats.org/officeDocument/2006/relationships/slideLayout" Target="/ppt/slideLayouts/slideLayout8.xml" Id="R6037cfb99c24477a" /><Relationship Type="http://schemas.openxmlformats.org/officeDocument/2006/relationships/hyperlink" Target="https://app.powerbi.com/groups/me/reports/80f8d7b2-805a-437b-9048-e8c4d02c04fc/?pbi_source=PowerPoint" TargetMode="External" Id="RelId0" /><Relationship Type="http://schemas.openxmlformats.org/officeDocument/2006/relationships/image" Target="/ppt/media/image4.png" Id="imgId223720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Insights Atliq Hardware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3/2/2023 3:04:47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3/2/2023 1:26:54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textbox ,Revenue by customer_name ,slicer ,Revenue Trend by year ,Top 5 Customer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20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57225" y="0"/>
            <a:ext cx="1085850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