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8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_rels/notesSlide85.xml.rels" ContentType="application/vnd.openxmlformats-package.relationships+xml"/>
  <Override PartName="/ppt/notesSlides/_rels/notesSlide84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63.xml.rels" ContentType="application/vnd.openxmlformats-package.relationships+xml"/>
  <Override PartName="/ppt/notesSlides/notesSlide81.xml" ContentType="application/vnd.openxmlformats-officedocument.presentationml.notesSlide+xml"/>
  <Override PartName="/ppt/media/image118.png" ContentType="image/png"/>
  <Override PartName="/ppt/media/image109.png" ContentType="image/png"/>
  <Override PartName="/ppt/media/image104.wmf" ContentType="image/x-wmf"/>
  <Override PartName="/ppt/media/image117.png" ContentType="image/png"/>
  <Override PartName="/ppt/media/image99.png" ContentType="image/png"/>
  <Override PartName="/ppt/media/image116.png" ContentType="image/png"/>
  <Override PartName="/ppt/media/image98.png" ContentType="image/png"/>
  <Override PartName="/ppt/media/image115.png" ContentType="image/png"/>
  <Override PartName="/ppt/media/image97.png" ContentType="image/png"/>
  <Override PartName="/ppt/media/image114.png" ContentType="image/png"/>
  <Override PartName="/ppt/media/image96.png" ContentType="image/png"/>
  <Override PartName="/ppt/media/image113.png" ContentType="image/png"/>
  <Override PartName="/ppt/media/image95.png" ContentType="image/png"/>
  <Override PartName="/ppt/media/image112.png" ContentType="image/png"/>
  <Override PartName="/ppt/media/image94.png" ContentType="image/png"/>
  <Override PartName="/ppt/media/image111.png" ContentType="image/png"/>
  <Override PartName="/ppt/media/image93.png" ContentType="image/png"/>
  <Override PartName="/ppt/media/image110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101.png" ContentType="image/png"/>
  <Override PartName="/ppt/media/image83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40.png" ContentType="image/png"/>
  <Override PartName="/ppt/media/image65.png" ContentType="image/png"/>
  <Override PartName="/ppt/media/image105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103.png" ContentType="image/png"/>
  <Override PartName="/ppt/media/image85.png" ContentType="image/png"/>
  <Override PartName="/ppt/media/image4.png" ContentType="image/png"/>
  <Override PartName="/ppt/media/image102.png" ContentType="image/png"/>
  <Override PartName="/ppt/media/image84.png" ContentType="image/png"/>
  <Override PartName="/ppt/media/image3.png" ContentType="image/png"/>
  <Override PartName="/ppt/media/image100.png" ContentType="image/png"/>
  <Override PartName="/ppt/media/image82.png" ContentType="image/png"/>
  <Override PartName="/ppt/media/image1.png" ContentType="image/png"/>
  <Override PartName="/ppt/media/image62.png" ContentType="image/png"/>
  <Override PartName="/ppt/media/image107.png" ContentType="image/png"/>
  <Override PartName="/ppt/media/image89.png" ContentType="image/png"/>
  <Override PartName="/ppt/media/image8.png" ContentType="image/png"/>
  <Override PartName="/ppt/media/image108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10.wmf" ContentType="image/x-wmf"/>
  <Override PartName="/ppt/media/image35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27.png" ContentType="image/png"/>
  <Override PartName="/ppt/media/image2.jpeg" ContentType="image/jpe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16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106.png" ContentType="image/png"/>
  <Override PartName="/ppt/media/image88.png" ContentType="image/png"/>
  <Override PartName="/ppt/media/image7.png" ContentType="image/png"/>
  <Override PartName="/ppt/media/image63.wmf" ContentType="image/x-wmf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86.xml" ContentType="application/vnd.openxmlformats-officedocument.presentationml.slide+xml"/>
  <Override PartName="/ppt/slides/slide85.xml" ContentType="application/vnd.openxmlformats-officedocument.presentationml.slide+xml"/>
  <Override PartName="/ppt/slides/slide84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80.xml" ContentType="application/vnd.openxmlformats-officedocument.presentationml.slide+xml"/>
  <Override PartName="/ppt/slides/slide7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39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36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34.xml" ContentType="application/vnd.openxmlformats-officedocument.presentationml.slide+xml"/>
  <Override PartName="/ppt/slides/slide59.xml" ContentType="application/vnd.openxmlformats-officedocument.presentationml.slide+xml"/>
  <Override PartName="/ppt/slides/slide33.xml" ContentType="application/vnd.openxmlformats-officedocument.presentationml.slide+xml"/>
  <Override PartName="/ppt/slides/slide58.xml" ContentType="application/vnd.openxmlformats-officedocument.presentationml.slide+xml"/>
  <Override PartName="/ppt/slides/slide32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56.xml" ContentType="application/vnd.openxmlformats-officedocument.presentationml.slide+xml"/>
  <Override PartName="/ppt/slides/slide30.xml" ContentType="application/vnd.openxmlformats-officedocument.presentationml.slide+xml"/>
  <Override PartName="/ppt/slides/slide5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49.xml" ContentType="application/vnd.openxmlformats-officedocument.presentationml.slide+xml"/>
  <Override PartName="/ppt/slides/slide23.xml" ContentType="application/vnd.openxmlformats-officedocument.presentationml.slide+xml"/>
  <Override PartName="/ppt/slides/slide48.xml" ContentType="application/vnd.openxmlformats-officedocument.presentationml.slide+xml"/>
  <Override PartName="/ppt/slides/slide22.xml" ContentType="application/vnd.openxmlformats-officedocument.presentationml.slide+xml"/>
  <Override PartName="/ppt/slides/slide47.xml" ContentType="application/vnd.openxmlformats-officedocument.presentationml.slide+xml"/>
  <Override PartName="/ppt/slides/slide21.xml" ContentType="application/vnd.openxmlformats-officedocument.presentationml.slide+xml"/>
  <Override PartName="/ppt/slides/_rels/slide82.xml.rels" ContentType="application/vnd.openxmlformats-package.relationships+xml"/>
  <Override PartName="/ppt/slides/_rels/slide79.xml.rels" ContentType="application/vnd.openxmlformats-package.relationships+xml"/>
  <Override PartName="/ppt/slides/_rels/slide10.xml.rels" ContentType="application/vnd.openxmlformats-package.relationships+xml"/>
  <Override PartName="/ppt/slides/_rels/slide81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80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78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77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47.xml.rels" ContentType="application/vnd.openxmlformats-package.relationships+xml"/>
  <Override PartName="/ppt/slides/_rels/slide46.xml.rels" ContentType="application/vnd.openxmlformats-package.relationships+xml"/>
  <Override PartName="/ppt/slides/_rels/slide26.xml.rels" ContentType="application/vnd.openxmlformats-package.relationships+xml"/>
  <Override PartName="/ppt/slides/_rels/slide75.xml.rels" ContentType="application/vnd.openxmlformats-package.relationships+xml"/>
  <Override PartName="/ppt/slides/_rels/slide85.xml.rels" ContentType="application/vnd.openxmlformats-package.relationships+xml"/>
  <Override PartName="/ppt/slides/_rels/slide36.xml.rels" ContentType="application/vnd.openxmlformats-package.relationships+xml"/>
  <Override PartName="/ppt/slides/_rels/slide5.xml.rels" ContentType="application/vnd.openxmlformats-package.relationships+xml"/>
  <Override PartName="/ppt/slides/_rels/slide25.xml.rels" ContentType="application/vnd.openxmlformats-package.relationships+xml"/>
  <Override PartName="/ppt/slides/_rels/slide74.xml.rels" ContentType="application/vnd.openxmlformats-package.relationships+xml"/>
  <Override PartName="/ppt/slides/_rels/slide84.xml.rels" ContentType="application/vnd.openxmlformats-package.relationships+xml"/>
  <Override PartName="/ppt/slides/_rels/slide35.xml.rels" ContentType="application/vnd.openxmlformats-package.relationships+xml"/>
  <Override PartName="/ppt/slides/_rels/slide70.xml.rels" ContentType="application/vnd.openxmlformats-package.relationships+xml"/>
  <Override PartName="/ppt/slides/_rels/slide4.xml.rels" ContentType="application/vnd.openxmlformats-package.relationships+xml"/>
  <Override PartName="/ppt/slides/_rels/slide45.xml.rels" ContentType="application/vnd.openxmlformats-package.relationships+xml"/>
  <Override PartName="/ppt/slides/_rels/slide24.xml.rels" ContentType="application/vnd.openxmlformats-package.relationships+xml"/>
  <Override PartName="/ppt/slides/_rels/slide7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3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6.xml.rels" ContentType="application/vnd.openxmlformats-package.relationships+xml"/>
  <Override PartName="/ppt/slides/_rels/slide8.xml.rels" ContentType="application/vnd.openxmlformats-package.relationships+xml"/>
  <Override PartName="/ppt/slides/_rels/slide60.xml.rels" ContentType="application/vnd.openxmlformats-package.relationships+xml"/>
  <Override PartName="/ppt/slides/_rels/slide11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8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22.xml.rels" ContentType="application/vnd.openxmlformats-package.relationships+xml"/>
  <Override PartName="/ppt/slides/_rels/slide71.xml.rels" ContentType="application/vnd.openxmlformats-package.relationships+xml"/>
  <Override PartName="/ppt/slides/_rels/slide44.xml.rels" ContentType="application/vnd.openxmlformats-package.relationships+xml"/>
  <Override PartName="/ppt/slides/_rels/slide23.xml.rels" ContentType="application/vnd.openxmlformats-package.relationships+xml"/>
  <Override PartName="/ppt/slides/_rels/slide72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69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52.xml.rels" ContentType="application/vnd.openxmlformats-package.relationships+xml"/>
  <Override PartName="/ppt/slides/_rels/slide53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12.xml.rels" ContentType="application/vnd.openxmlformats-package.relationships+xml"/>
  <Override PartName="/ppt/slides/_rels/slide61.xml.rels" ContentType="application/vnd.openxmlformats-package.relationships+xml"/>
  <Override PartName="/ppt/slides/_rels/slide13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16.xml.rels" ContentType="application/vnd.openxmlformats-package.relationships+xml"/>
  <Override PartName="/ppt/slides/_rels/slide65.xml.rels" ContentType="application/vnd.openxmlformats-package.relationships+xml"/>
  <Override PartName="/ppt/slides/_rels/slide17.xml.rels" ContentType="application/vnd.openxmlformats-package.relationships+xml"/>
  <Override PartName="/ppt/slides/_rels/slide66.xml.rels" ContentType="application/vnd.openxmlformats-package.relationships+xml"/>
  <Override PartName="/ppt/slides/_rels/slide18.xml.rels" ContentType="application/vnd.openxmlformats-package.relationships+xml"/>
  <Override PartName="/ppt/slides/_rels/slide67.xml.rels" ContentType="application/vnd.openxmlformats-package.relationships+xml"/>
  <Override PartName="/ppt/slides/_rels/slide19.xml.rels" ContentType="application/vnd.openxmlformats-package.relationships+xml"/>
  <Override PartName="/ppt/slides/_rels/slide68.xml.rels" ContentType="application/vnd.openxmlformats-package.relationships+xml"/>
  <Override PartName="/ppt/slides/slide46.xml" ContentType="application/vnd.openxmlformats-officedocument.presentationml.slide+xml"/>
  <Override PartName="/ppt/slides/slide20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7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65.xml" ContentType="application/vnd.openxmlformats-officedocument.presentationml.slide+xml"/>
  <Override PartName="/ppt/slides/slide41.xml" ContentType="application/vnd.openxmlformats-officedocument.presentationml.slide+xml"/>
  <Override PartName="/ppt/slides/slide66.xml" ContentType="application/vnd.openxmlformats-officedocument.presentationml.slide+xml"/>
  <Override PartName="/ppt/slides/slide42.xml" ContentType="application/vnd.openxmlformats-officedocument.presentationml.slide+xml"/>
  <Override PartName="/ppt/slides/slide67.xml" ContentType="application/vnd.openxmlformats-officedocument.presentationml.slide+xml"/>
  <Override PartName="/ppt/slides/slide43.xml" ContentType="application/vnd.openxmlformats-officedocument.presentationml.slide+xml"/>
  <Override PartName="/ppt/slides/slide68.xml" ContentType="application/vnd.openxmlformats-officedocument.presentationml.slide+xml"/>
  <Override PartName="/ppt/slides/slide44.xml" ContentType="application/vnd.openxmlformats-officedocument.presentationml.slide+xml"/>
  <Override PartName="/ppt/slides/slide69.xml" ContentType="application/vnd.openxmlformats-officedocument.presentationml.slide+xml"/>
  <Override PartName="/ppt/slides/slide50.xml" ContentType="application/vnd.openxmlformats-officedocument.presentationml.slide+xml"/>
  <Override PartName="/ppt/slides/slide75.xml" ContentType="application/vnd.openxmlformats-officedocument.presentationml.slide+xml"/>
  <Override PartName="/ppt/slides/slide51.xml" ContentType="application/vnd.openxmlformats-officedocument.presentationml.slide+xml"/>
  <Override PartName="/ppt/slides/slide76.xml" ContentType="application/vnd.openxmlformats-officedocument.presentationml.slide+xml"/>
  <Override PartName="/ppt/slides/slide52.xml" ContentType="application/vnd.openxmlformats-officedocument.presentationml.slide+xml"/>
  <Override PartName="/ppt/slides/slide77.xml" ContentType="application/vnd.openxmlformats-officedocument.presentationml.slide+xml"/>
  <Override PartName="/ppt/slides/slide53.xml" ContentType="application/vnd.openxmlformats-officedocument.presentationml.slide+xml"/>
  <Override PartName="/ppt/slides/slide78.xml" ContentType="application/vnd.openxmlformats-officedocument.presentationml.slide+xml"/>
  <Override PartName="/ppt/slides/slide54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F09B07C-8241-45B4-BC9D-FFD315D24D41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5.xml.rels><?xml version="1.0" encoding="UTF-8"?>
<Relationships xmlns="http://schemas.openxmlformats.org/package/2006/relationships"><Relationship Id="rId1" Type="http://schemas.openxmlformats.org/officeDocument/2006/relationships/slide" Target="../slides/slide85.xml"/><Relationship Id="rId2" Type="http://schemas.openxmlformats.org/officeDocument/2006/relationships/notesMaster" Target="../notesMasters/notesMaster1.xml"/>
</Relationship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1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522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7523" name="TextShape 3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FFC9FDE3-5D04-4CC0-9715-58F49E7E55C9}" type="slidenum">
              <a:rPr b="0" lang="en-IN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4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525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7526" name="TextShape 3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5BAFCED3-197E-42DE-AF19-834D6914D4C9}" type="slidenum">
              <a:rPr b="0" lang="en-IN" sz="13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7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528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/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Note: implicit assumption here: destination based forwarding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7529" name="TextShape 3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05E4AEA0-7C59-4434-A010-F7FFBD94179F}" type="slidenum">
              <a:rPr b="0" lang="en-IN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0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531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/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Note: implicit assumption here: destination based forwarding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7532" name="TextShape 3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DF589EDC-007C-4A6C-AE12-BFA28D587319}" type="slidenum">
              <a:rPr b="0" lang="en-IN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3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534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/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Note: implicit assumption here: destination based forwarding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7535" name="TextShape 3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4912D745-014F-410F-A7BD-E9D18FE9BBBB}" type="slidenum">
              <a:rPr b="0" lang="en-IN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" name="TextShape 1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99E0E461-DBDF-4A4E-BF51-648C8CA4C70E}" type="slidenum">
              <a:rPr b="0" lang="en-IN" sz="1300" spc="-1" strike="noStrike">
                <a:latin typeface="Times New Roman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7537" name="PlaceHolder 2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538" name="PlaceHolder 3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9" name="TextShape 1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556D8FB5-7804-425F-9233-1A8A2952AF11}" type="slidenum">
              <a:rPr b="0" lang="en-IN" sz="1300" spc="-1" strike="noStrike">
                <a:latin typeface="Times New Roman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7540" name="PlaceHolder 2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541" name="PlaceHolder 3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2" name="TextShape 1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987D9BFB-8BE7-4764-BD9E-BA015ADB77EF}" type="slidenum">
              <a:rPr b="0" lang="en-IN" sz="1300" spc="-1" strike="noStrike">
                <a:latin typeface="Times New Roman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7543" name="PlaceHolder 2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544" name="PlaceHolder 3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5" name="TextShape 1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0E456D1F-5A43-4C03-97B5-F43B0D754957}" type="slidenum">
              <a:rPr b="0" lang="en-IN" sz="1300" spc="-1" strike="noStrike">
                <a:latin typeface="Times New Roman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7546" name="PlaceHolder 2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547" name="PlaceHolder 3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8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8" name="TextShape 1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53D484B9-8837-4389-BF53-24275DBCEE8F}" type="slidenum">
              <a:rPr b="0" lang="en-IN" sz="1300" spc="-1" strike="noStrike">
                <a:latin typeface="Times New Roman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7549" name="PlaceHolder 2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550" name="PlaceHolder 3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7772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3520" y="4028040"/>
            <a:ext cx="7772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79260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16200" y="1600200"/>
            <a:ext cx="379260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3520" y="4028040"/>
            <a:ext cx="379260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16200" y="4028040"/>
            <a:ext cx="379260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250236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161520" y="1600200"/>
            <a:ext cx="250236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789160" y="1600200"/>
            <a:ext cx="250236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3520" y="4028040"/>
            <a:ext cx="250236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161520" y="4028040"/>
            <a:ext cx="250236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789160" y="4028040"/>
            <a:ext cx="250236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33520" y="1600200"/>
            <a:ext cx="777204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777204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79260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16200" y="1600200"/>
            <a:ext cx="379260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33520" y="228600"/>
            <a:ext cx="777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79260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16200" y="1600200"/>
            <a:ext cx="379260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33520" y="4028040"/>
            <a:ext cx="379260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3520" y="1600200"/>
            <a:ext cx="777204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79260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16200" y="1600200"/>
            <a:ext cx="379260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16200" y="4028040"/>
            <a:ext cx="379260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79260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16200" y="1600200"/>
            <a:ext cx="379260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33520" y="4028040"/>
            <a:ext cx="7772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7772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33520" y="4028040"/>
            <a:ext cx="7772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79260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16200" y="1600200"/>
            <a:ext cx="379260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33520" y="4028040"/>
            <a:ext cx="379260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16200" y="4028040"/>
            <a:ext cx="379260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250236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161520" y="1600200"/>
            <a:ext cx="250236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789160" y="1600200"/>
            <a:ext cx="250236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33520" y="4028040"/>
            <a:ext cx="250236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161520" y="4028040"/>
            <a:ext cx="250236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5789160" y="4028040"/>
            <a:ext cx="250236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33520" y="1600200"/>
            <a:ext cx="777204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777204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79260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16200" y="1600200"/>
            <a:ext cx="379260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777204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33520" y="228600"/>
            <a:ext cx="777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79260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16200" y="1600200"/>
            <a:ext cx="379260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33520" y="4028040"/>
            <a:ext cx="379260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79260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16200" y="1600200"/>
            <a:ext cx="379260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16200" y="4028040"/>
            <a:ext cx="379260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79260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16200" y="1600200"/>
            <a:ext cx="379260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33520" y="4028040"/>
            <a:ext cx="7772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7772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33520" y="4028040"/>
            <a:ext cx="7772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79260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16200" y="1600200"/>
            <a:ext cx="379260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33520" y="4028040"/>
            <a:ext cx="379260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16200" y="4028040"/>
            <a:ext cx="379260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250236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161520" y="1600200"/>
            <a:ext cx="250236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789160" y="1600200"/>
            <a:ext cx="250236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33520" y="4028040"/>
            <a:ext cx="250236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161520" y="4028040"/>
            <a:ext cx="250236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5789160" y="4028040"/>
            <a:ext cx="250236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33520" y="1600200"/>
            <a:ext cx="777204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777204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79260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16200" y="1600200"/>
            <a:ext cx="379260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79260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516200" y="1600200"/>
            <a:ext cx="379260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33520" y="228600"/>
            <a:ext cx="777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79260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16200" y="1600200"/>
            <a:ext cx="379260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33520" y="4028040"/>
            <a:ext cx="379260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79260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16200" y="1600200"/>
            <a:ext cx="379260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16200" y="4028040"/>
            <a:ext cx="379260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79260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16200" y="1600200"/>
            <a:ext cx="379260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33520" y="4028040"/>
            <a:ext cx="7772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7772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33520" y="4028040"/>
            <a:ext cx="7772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79260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16200" y="1600200"/>
            <a:ext cx="379260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533520" y="4028040"/>
            <a:ext cx="379260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16200" y="4028040"/>
            <a:ext cx="379260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250236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161520" y="1600200"/>
            <a:ext cx="250236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5789160" y="1600200"/>
            <a:ext cx="250236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533520" y="4028040"/>
            <a:ext cx="250236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3161520" y="4028040"/>
            <a:ext cx="250236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5789160" y="4028040"/>
            <a:ext cx="250236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3520" y="228600"/>
            <a:ext cx="777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79260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16200" y="1600200"/>
            <a:ext cx="379260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3520" y="4028040"/>
            <a:ext cx="379260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79260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16200" y="1600200"/>
            <a:ext cx="379260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16200" y="4028040"/>
            <a:ext cx="379260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79260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16200" y="1600200"/>
            <a:ext cx="379260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3520" y="4028040"/>
            <a:ext cx="7772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5532480" y="6467400"/>
            <a:ext cx="2895120" cy="2869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Network Layer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325000" y="6462720"/>
            <a:ext cx="676080" cy="2757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4-</a:t>
            </a:r>
            <a:fld id="{67AE67AE-A4BA-40F4-B45F-0ACCC1397A5E}" type="slidenum">
              <a:rPr b="0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7772040" cy="46479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  <a:ea typeface="ＭＳ Ｐゴシック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5532480" y="6467400"/>
            <a:ext cx="2895120" cy="2869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Network Layer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325000" y="6462720"/>
            <a:ext cx="676080" cy="2757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4-</a:t>
            </a:r>
            <a:fld id="{BFC019E0-A017-4474-9AE2-23C8343DC7F9}" type="slidenum">
              <a:rPr b="0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809520" cy="46479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  <a:ea typeface="ＭＳ Ｐゴシック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495680" y="1600200"/>
            <a:ext cx="3809520" cy="46479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  <a:ea typeface="ＭＳ Ｐゴシック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5532480" y="6467400"/>
            <a:ext cx="2895120" cy="2869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Network Layer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325000" y="6462720"/>
            <a:ext cx="676080" cy="2757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4-</a:t>
            </a:r>
            <a:fld id="{A4C4C316-2490-4D60-A520-297FE9BBD444}" type="slidenum">
              <a:rPr b="0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ftr"/>
          </p:nvPr>
        </p:nvSpPr>
        <p:spPr>
          <a:xfrm>
            <a:off x="5532480" y="6467400"/>
            <a:ext cx="2895120" cy="2869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Network Layer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sldNum"/>
          </p:nvPr>
        </p:nvSpPr>
        <p:spPr>
          <a:xfrm>
            <a:off x="8325000" y="6462720"/>
            <a:ext cx="676080" cy="2757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4-</a:t>
            </a:r>
            <a:fld id="{30817115-E2C0-4741-A93C-CE5F04C3DFB5}" type="slidenum">
              <a:rPr b="0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4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4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8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4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4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8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8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8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8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28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28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28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wmf"/><Relationship Id="rId5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28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wmf"/><Relationship Id="rId5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slideLayout" Target="../slideLayouts/slideLayout41.xml"/><Relationship Id="rId5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slideLayout" Target="../slideLayouts/slideLayout41.xml"/><Relationship Id="rId4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slideLayout" Target="../slideLayouts/slideLayout41.xml"/><Relationship Id="rId4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slideLayout" Target="../slideLayouts/slideLayout41.xml"/><Relationship Id="rId10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81.png"/><Relationship Id="rId2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84.png"/><Relationship Id="rId2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85.png"/><Relationship Id="rId2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86.png"/><Relationship Id="rId2" Type="http://schemas.openxmlformats.org/officeDocument/2006/relationships/image" Target="../media/image87.png"/><Relationship Id="rId3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8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88.png"/><Relationship Id="rId2" Type="http://schemas.openxmlformats.org/officeDocument/2006/relationships/image" Target="../media/image89.png"/><Relationship Id="rId3" Type="http://schemas.openxmlformats.org/officeDocument/2006/relationships/slideLayout" Target="../slideLayouts/slideLayout28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90.png"/><Relationship Id="rId2" Type="http://schemas.openxmlformats.org/officeDocument/2006/relationships/image" Target="../media/image91.png"/><Relationship Id="rId3" Type="http://schemas.openxmlformats.org/officeDocument/2006/relationships/slideLayout" Target="../slideLayouts/slideLayout28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94.png"/><Relationship Id="rId2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95.png"/><Relationship Id="rId2" Type="http://schemas.openxmlformats.org/officeDocument/2006/relationships/slideLayout" Target="../slideLayouts/slideLayout1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slideLayout" Target="../slideLayouts/slideLayout1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97.png"/><Relationship Id="rId2" Type="http://schemas.openxmlformats.org/officeDocument/2006/relationships/slideLayout" Target="../slideLayouts/slideLayout28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98.png"/><Relationship Id="rId2" Type="http://schemas.openxmlformats.org/officeDocument/2006/relationships/slideLayout" Target="../slideLayouts/slideLayout2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image" Target="../media/image99.png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102.png"/><Relationship Id="rId2" Type="http://schemas.openxmlformats.org/officeDocument/2006/relationships/slideLayout" Target="../slideLayouts/slideLayout28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103.png"/><Relationship Id="rId2" Type="http://schemas.openxmlformats.org/officeDocument/2006/relationships/image" Target="../media/image104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28.xml"/><Relationship Id="rId6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1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1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608800" y="3489480"/>
            <a:ext cx="3260520" cy="28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ts val="3064"/>
              </a:lnSpc>
            </a:pPr>
            <a:r>
              <a:rPr b="0" i="1" lang="en-IN" sz="2800" spc="-1" strike="noStrike">
                <a:solidFill>
                  <a:srgbClr val="008000"/>
                </a:solidFill>
                <a:latin typeface="Arial"/>
                <a:ea typeface="ＭＳ Ｐゴシック"/>
              </a:rPr>
              <a:t>Computer Networking: A Top Down Approach </a:t>
            </a:r>
            <a:br/>
            <a:endParaRPr b="0" lang="en-IN" sz="28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69720" y="3241800"/>
            <a:ext cx="5378040" cy="12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 note on the use of these Powerpoint slides: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We’re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b="0" i="1" lang="en-IN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lot</a:t>
            </a: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of work on our part. In return for use, we only ask the following: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en-IN" sz="12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390600" y="4370400"/>
            <a:ext cx="5378040" cy="189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3160" indent="-1728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31840" indent="-177480">
              <a:lnSpc>
                <a:spcPct val="100000"/>
              </a:lnSpc>
              <a:buClr>
                <a:srgbClr val="000099"/>
              </a:buClr>
              <a:buFont typeface="Wingdings" charset="2"/>
              <a:buChar char="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If you use these slides (e.g., in a class) that you mention their source (after all, we’d like people to use our book!)</a:t>
            </a:r>
            <a:endParaRPr b="0" lang="en-IN" sz="1200" spc="-1" strike="noStrike">
              <a:latin typeface="Arial"/>
            </a:endParaRPr>
          </a:p>
          <a:p>
            <a:pPr marL="231840" indent="-177480">
              <a:lnSpc>
                <a:spcPct val="100000"/>
              </a:lnSpc>
              <a:buClr>
                <a:srgbClr val="000099"/>
              </a:buClr>
              <a:buFont typeface="Wingdings" charset="2"/>
              <a:buChar char="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If you post any slides on a www site, that you note that they are adapted from (or perhaps identical to) our slides, and note our copyright of this material.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 marL="173160" indent="-172800">
              <a:lnSpc>
                <a:spcPct val="85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Thanks and enjoy!  JFK/KWR</a:t>
            </a:r>
            <a:endParaRPr b="0" lang="en-IN" sz="1200" spc="-1" strike="noStrike">
              <a:latin typeface="Arial"/>
            </a:endParaRPr>
          </a:p>
          <a:p>
            <a:pPr marL="173160" indent="-172800">
              <a:lnSpc>
                <a:spcPct val="85000"/>
              </a:lnSpc>
            </a:pPr>
            <a:endParaRPr b="0" lang="en-IN" sz="1200" spc="-1" strike="noStrike">
              <a:latin typeface="Arial"/>
            </a:endParaRPr>
          </a:p>
          <a:p>
            <a:pPr marL="173160" indent="-172800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</a:t>
            </a: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All material copyright 1996-2016</a:t>
            </a:r>
            <a:endParaRPr b="0" lang="en-IN" sz="1200" spc="-1" strike="noStrike">
              <a:latin typeface="Arial"/>
            </a:endParaRPr>
          </a:p>
          <a:p>
            <a:pPr marL="173160" indent="-172800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</a:t>
            </a: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J.F Kurose and K.W. Ross, All Rights Reserved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174" name="Picture 8" descr=""/>
          <p:cNvPicPr/>
          <p:nvPr/>
        </p:nvPicPr>
        <p:blipFill>
          <a:blip r:embed="rId1"/>
          <a:stretch/>
        </p:blipFill>
        <p:spPr>
          <a:xfrm>
            <a:off x="461880" y="6146640"/>
            <a:ext cx="186840" cy="186840"/>
          </a:xfrm>
          <a:prstGeom prst="rect">
            <a:avLst/>
          </a:prstGeom>
          <a:ln>
            <a:noFill/>
          </a:ln>
        </p:spPr>
      </p:pic>
      <p:pic>
        <p:nvPicPr>
          <p:cNvPr id="175" name="Picture 1" descr=""/>
          <p:cNvPicPr/>
          <p:nvPr/>
        </p:nvPicPr>
        <p:blipFill>
          <a:blip r:embed="rId2"/>
          <a:stretch/>
        </p:blipFill>
        <p:spPr>
          <a:xfrm>
            <a:off x="5710320" y="325440"/>
            <a:ext cx="3087360" cy="3819240"/>
          </a:xfrm>
          <a:prstGeom prst="rect">
            <a:avLst/>
          </a:prstGeom>
          <a:ln>
            <a:noFill/>
          </a:ln>
        </p:spPr>
      </p:pic>
      <p:sp>
        <p:nvSpPr>
          <p:cNvPr id="176" name="CustomShape 4"/>
          <p:cNvSpPr/>
          <p:nvPr/>
        </p:nvSpPr>
        <p:spPr>
          <a:xfrm>
            <a:off x="5634000" y="4510080"/>
            <a:ext cx="3260520" cy="28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8000"/>
                </a:solidFill>
                <a:latin typeface="Arial"/>
                <a:ea typeface="ＭＳ Ｐゴシック"/>
              </a:rPr>
              <a:t>7</a:t>
            </a:r>
            <a:r>
              <a:rPr b="0" lang="en-IN" sz="1800" spc="-1" strike="noStrike" baseline="30000">
                <a:solidFill>
                  <a:srgbClr val="008000"/>
                </a:solidFill>
                <a:latin typeface="Arial"/>
                <a:ea typeface="ＭＳ Ｐゴシック"/>
              </a:rPr>
              <a:t>th</a:t>
            </a:r>
            <a:r>
              <a:rPr b="0" lang="en-IN" sz="1800" spc="-1" strike="noStrike">
                <a:solidFill>
                  <a:srgbClr val="008000"/>
                </a:solidFill>
                <a:latin typeface="Arial"/>
                <a:ea typeface="ＭＳ Ｐゴシック"/>
              </a:rPr>
              <a:t> edition </a:t>
            </a:r>
            <a:br/>
            <a:r>
              <a:rPr b="0" lang="en-IN" sz="1800" spc="-1" strike="noStrike">
                <a:solidFill>
                  <a:srgbClr val="008000"/>
                </a:solidFill>
                <a:latin typeface="Arial"/>
                <a:ea typeface="ＭＳ Ｐゴシック"/>
              </a:rPr>
              <a:t>Jim Kurose, Keith Ross</a:t>
            </a:r>
            <a:br/>
            <a:r>
              <a:rPr b="0" lang="en-IN" sz="1400" spc="-1" strike="noStrike">
                <a:solidFill>
                  <a:srgbClr val="008000"/>
                </a:solidFill>
                <a:latin typeface="Arial"/>
                <a:ea typeface="ＭＳ Ｐゴシック"/>
              </a:rPr>
              <a:t>Pearson/Addison Wesley</a:t>
            </a:r>
            <a:br/>
            <a:r>
              <a:rPr b="0" lang="en-IN" sz="1400" spc="-1" strike="noStrike">
                <a:solidFill>
                  <a:srgbClr val="008000"/>
                </a:solidFill>
                <a:latin typeface="Arial"/>
                <a:ea typeface="ＭＳ Ｐゴシック"/>
              </a:rPr>
              <a:t>April 2016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371520" y="716040"/>
            <a:ext cx="4487400" cy="172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IN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Chapter 5</a:t>
            </a:r>
            <a:br/>
            <a:r>
              <a:rPr b="0" lang="en-IN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Network Layer:</a:t>
            </a:r>
            <a:endParaRPr b="0" lang="en-IN" sz="44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0" lang="en-IN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The Control Plane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78" name="Picture 9" descr=""/>
          <p:cNvPicPr/>
          <p:nvPr/>
        </p:nvPicPr>
        <p:blipFill>
          <a:blip r:embed="rId3"/>
          <a:stretch/>
        </p:blipFill>
        <p:spPr>
          <a:xfrm>
            <a:off x="452520" y="2389320"/>
            <a:ext cx="3890520" cy="237600"/>
          </a:xfrm>
          <a:prstGeom prst="rect">
            <a:avLst/>
          </a:prstGeom>
          <a:ln>
            <a:noFill/>
          </a:ln>
        </p:spPr>
      </p:pic>
      <p:sp>
        <p:nvSpPr>
          <p:cNvPr id="179" name="TextShape 6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793F371D-11F2-48DF-974B-A43C314484FA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80" name="TextShape 7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6" name="Picture 77" descr=""/>
          <p:cNvPicPr/>
          <p:nvPr/>
        </p:nvPicPr>
        <p:blipFill>
          <a:blip r:embed="rId1"/>
          <a:stretch/>
        </p:blipFill>
        <p:spPr>
          <a:xfrm>
            <a:off x="604800" y="893880"/>
            <a:ext cx="5941800" cy="172800"/>
          </a:xfrm>
          <a:prstGeom prst="rect">
            <a:avLst/>
          </a:prstGeom>
          <a:ln>
            <a:noFill/>
          </a:ln>
        </p:spPr>
      </p:pic>
      <p:sp>
        <p:nvSpPr>
          <p:cNvPr id="857" name="TextShape 1"/>
          <p:cNvSpPr txBox="1"/>
          <p:nvPr/>
        </p:nvSpPr>
        <p:spPr>
          <a:xfrm>
            <a:off x="533520" y="219240"/>
            <a:ext cx="7772040" cy="907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Graph abstraction: costs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58" name="Group 2"/>
          <p:cNvGrpSpPr/>
          <p:nvPr/>
        </p:nvGrpSpPr>
        <p:grpSpPr>
          <a:xfrm>
            <a:off x="920880" y="1495440"/>
            <a:ext cx="3571560" cy="2236320"/>
            <a:chOff x="920880" y="1495440"/>
            <a:chExt cx="3571560" cy="2236320"/>
          </a:xfrm>
        </p:grpSpPr>
        <p:sp>
          <p:nvSpPr>
            <p:cNvPr id="859" name="CustomShape 3"/>
            <p:cNvSpPr/>
            <p:nvPr/>
          </p:nvSpPr>
          <p:spPr>
            <a:xfrm>
              <a:off x="920880" y="1495440"/>
              <a:ext cx="3571560" cy="2236320"/>
            </a:xfrm>
            <a:custGeom>
              <a:avLst/>
              <a:gdLst/>
              <a:ahLst/>
              <a:rect l="l" t="t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CustomShape 4"/>
            <p:cNvSpPr/>
            <p:nvPr/>
          </p:nvSpPr>
          <p:spPr>
            <a:xfrm>
              <a:off x="1454040" y="2367000"/>
              <a:ext cx="542520" cy="294840"/>
            </a:xfrm>
            <a:custGeom>
              <a:avLst/>
              <a:gdLst/>
              <a:ahLst/>
              <a:rect l="l" t="t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CustomShape 5"/>
            <p:cNvSpPr/>
            <p:nvPr/>
          </p:nvSpPr>
          <p:spPr>
            <a:xfrm>
              <a:off x="1041480" y="2751120"/>
              <a:ext cx="496440" cy="128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Line 6"/>
            <p:cNvSpPr/>
            <p:nvPr/>
          </p:nvSpPr>
          <p:spPr>
            <a:xfrm>
              <a:off x="1041120" y="2739960"/>
              <a:ext cx="360" cy="792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Line 7"/>
            <p:cNvSpPr/>
            <p:nvPr/>
          </p:nvSpPr>
          <p:spPr>
            <a:xfrm>
              <a:off x="1538280" y="2739960"/>
              <a:ext cx="360" cy="792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CustomShape 8"/>
            <p:cNvSpPr/>
            <p:nvPr/>
          </p:nvSpPr>
          <p:spPr>
            <a:xfrm>
              <a:off x="1041480" y="2739960"/>
              <a:ext cx="491760" cy="774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CustomShape 9"/>
            <p:cNvSpPr/>
            <p:nvPr/>
          </p:nvSpPr>
          <p:spPr>
            <a:xfrm>
              <a:off x="1036800" y="2646360"/>
              <a:ext cx="496440" cy="1504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CustomShape 10"/>
            <p:cNvSpPr/>
            <p:nvPr/>
          </p:nvSpPr>
          <p:spPr>
            <a:xfrm>
              <a:off x="1793880" y="3365640"/>
              <a:ext cx="496440" cy="128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Line 11"/>
            <p:cNvSpPr/>
            <p:nvPr/>
          </p:nvSpPr>
          <p:spPr>
            <a:xfrm>
              <a:off x="1793520" y="335412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Line 12"/>
            <p:cNvSpPr/>
            <p:nvPr/>
          </p:nvSpPr>
          <p:spPr>
            <a:xfrm>
              <a:off x="2290680" y="335412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CustomShape 13"/>
            <p:cNvSpPr/>
            <p:nvPr/>
          </p:nvSpPr>
          <p:spPr>
            <a:xfrm>
              <a:off x="1793880" y="3354480"/>
              <a:ext cx="491760" cy="774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CustomShape 14"/>
            <p:cNvSpPr/>
            <p:nvPr/>
          </p:nvSpPr>
          <p:spPr>
            <a:xfrm>
              <a:off x="1789200" y="3260880"/>
              <a:ext cx="496440" cy="1504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1" name="CustomShape 15"/>
            <p:cNvSpPr/>
            <p:nvPr/>
          </p:nvSpPr>
          <p:spPr>
            <a:xfrm>
              <a:off x="1787400" y="2270160"/>
              <a:ext cx="496440" cy="128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2" name="Line 16"/>
            <p:cNvSpPr/>
            <p:nvPr/>
          </p:nvSpPr>
          <p:spPr>
            <a:xfrm>
              <a:off x="1787400" y="2259000"/>
              <a:ext cx="360" cy="792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3" name="Line 17"/>
            <p:cNvSpPr/>
            <p:nvPr/>
          </p:nvSpPr>
          <p:spPr>
            <a:xfrm>
              <a:off x="2284200" y="2259000"/>
              <a:ext cx="360" cy="792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CustomShape 18"/>
            <p:cNvSpPr/>
            <p:nvPr/>
          </p:nvSpPr>
          <p:spPr>
            <a:xfrm>
              <a:off x="1787400" y="2259000"/>
              <a:ext cx="491760" cy="774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CustomShape 19"/>
            <p:cNvSpPr/>
            <p:nvPr/>
          </p:nvSpPr>
          <p:spPr>
            <a:xfrm>
              <a:off x="1782720" y="2165400"/>
              <a:ext cx="496440" cy="1504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CustomShape 20"/>
            <p:cNvSpPr/>
            <p:nvPr/>
          </p:nvSpPr>
          <p:spPr>
            <a:xfrm>
              <a:off x="2871720" y="2263680"/>
              <a:ext cx="495000" cy="128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7" name="Line 21"/>
            <p:cNvSpPr/>
            <p:nvPr/>
          </p:nvSpPr>
          <p:spPr>
            <a:xfrm>
              <a:off x="2871720" y="2252520"/>
              <a:ext cx="360" cy="792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8" name="Line 22"/>
            <p:cNvSpPr/>
            <p:nvPr/>
          </p:nvSpPr>
          <p:spPr>
            <a:xfrm>
              <a:off x="3367080" y="2252520"/>
              <a:ext cx="360" cy="792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CustomShape 23"/>
            <p:cNvSpPr/>
            <p:nvPr/>
          </p:nvSpPr>
          <p:spPr>
            <a:xfrm>
              <a:off x="2871720" y="2252520"/>
              <a:ext cx="490320" cy="774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CustomShape 24"/>
            <p:cNvSpPr/>
            <p:nvPr/>
          </p:nvSpPr>
          <p:spPr>
            <a:xfrm>
              <a:off x="2876400" y="2163600"/>
              <a:ext cx="495000" cy="1504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CustomShape 25"/>
            <p:cNvSpPr/>
            <p:nvPr/>
          </p:nvSpPr>
          <p:spPr>
            <a:xfrm>
              <a:off x="2887560" y="3360600"/>
              <a:ext cx="496440" cy="128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Line 26"/>
            <p:cNvSpPr/>
            <p:nvPr/>
          </p:nvSpPr>
          <p:spPr>
            <a:xfrm>
              <a:off x="2887560" y="334944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Line 27"/>
            <p:cNvSpPr/>
            <p:nvPr/>
          </p:nvSpPr>
          <p:spPr>
            <a:xfrm>
              <a:off x="3384360" y="334944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CustomShape 28"/>
            <p:cNvSpPr/>
            <p:nvPr/>
          </p:nvSpPr>
          <p:spPr>
            <a:xfrm>
              <a:off x="2887560" y="3349800"/>
              <a:ext cx="491760" cy="774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CustomShape 29"/>
            <p:cNvSpPr/>
            <p:nvPr/>
          </p:nvSpPr>
          <p:spPr>
            <a:xfrm>
              <a:off x="2882880" y="3255840"/>
              <a:ext cx="496440" cy="1504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CustomShape 30"/>
            <p:cNvSpPr/>
            <p:nvPr/>
          </p:nvSpPr>
          <p:spPr>
            <a:xfrm>
              <a:off x="3784680" y="2819520"/>
              <a:ext cx="496440" cy="128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Line 31"/>
            <p:cNvSpPr/>
            <p:nvPr/>
          </p:nvSpPr>
          <p:spPr>
            <a:xfrm>
              <a:off x="3784320" y="280800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Line 32"/>
            <p:cNvSpPr/>
            <p:nvPr/>
          </p:nvSpPr>
          <p:spPr>
            <a:xfrm>
              <a:off x="4281480" y="280800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9" name="CustomShape 33"/>
            <p:cNvSpPr/>
            <p:nvPr/>
          </p:nvSpPr>
          <p:spPr>
            <a:xfrm>
              <a:off x="3784680" y="2808360"/>
              <a:ext cx="491760" cy="774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CustomShape 34"/>
            <p:cNvSpPr/>
            <p:nvPr/>
          </p:nvSpPr>
          <p:spPr>
            <a:xfrm>
              <a:off x="3780000" y="2714760"/>
              <a:ext cx="496440" cy="1504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CustomShape 35"/>
            <p:cNvSpPr/>
            <p:nvPr/>
          </p:nvSpPr>
          <p:spPr>
            <a:xfrm>
              <a:off x="3135240" y="2409840"/>
              <a:ext cx="1080" cy="828360"/>
            </a:xfrm>
            <a:custGeom>
              <a:avLst/>
              <a:gdLst/>
              <a:ahLst/>
              <a:rect l="l" t="t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CustomShape 36"/>
            <p:cNvSpPr/>
            <p:nvPr/>
          </p:nvSpPr>
          <p:spPr>
            <a:xfrm>
              <a:off x="2035080" y="2419200"/>
              <a:ext cx="1080" cy="852120"/>
            </a:xfrm>
            <a:custGeom>
              <a:avLst/>
              <a:gdLst/>
              <a:ahLst/>
              <a:rect l="l" t="t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3" name="CustomShape 37"/>
            <p:cNvSpPr/>
            <p:nvPr/>
          </p:nvSpPr>
          <p:spPr>
            <a:xfrm>
              <a:off x="2297160" y="2395440"/>
              <a:ext cx="799920" cy="952200"/>
            </a:xfrm>
            <a:custGeom>
              <a:avLst/>
              <a:gdLst/>
              <a:ahLst/>
              <a:rect l="l" t="t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4" name="CustomShape 38"/>
            <p:cNvSpPr/>
            <p:nvPr/>
          </p:nvSpPr>
          <p:spPr>
            <a:xfrm>
              <a:off x="3387600" y="2948040"/>
              <a:ext cx="580680" cy="428400"/>
            </a:xfrm>
            <a:custGeom>
              <a:avLst/>
              <a:gdLst/>
              <a:ahLst/>
              <a:rect l="l" t="t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CustomShape 39"/>
            <p:cNvSpPr/>
            <p:nvPr/>
          </p:nvSpPr>
          <p:spPr>
            <a:xfrm>
              <a:off x="2306520" y="3395520"/>
              <a:ext cx="580680" cy="1080"/>
            </a:xfrm>
            <a:custGeom>
              <a:avLst/>
              <a:gdLst/>
              <a:ahLst/>
              <a:rect l="l" t="t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6" name="CustomShape 40"/>
            <p:cNvSpPr/>
            <p:nvPr/>
          </p:nvSpPr>
          <p:spPr>
            <a:xfrm>
              <a:off x="1368360" y="2881440"/>
              <a:ext cx="437760" cy="418680"/>
            </a:xfrm>
            <a:custGeom>
              <a:avLst/>
              <a:gdLst/>
              <a:ahLst/>
              <a:rect l="l" t="t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7" name="CustomShape 41"/>
            <p:cNvSpPr/>
            <p:nvPr/>
          </p:nvSpPr>
          <p:spPr>
            <a:xfrm>
              <a:off x="2297160" y="2300400"/>
              <a:ext cx="580680" cy="1080"/>
            </a:xfrm>
            <a:custGeom>
              <a:avLst/>
              <a:gdLst/>
              <a:ahLst/>
              <a:rect l="l" t="t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8" name="CustomShape 42"/>
            <p:cNvSpPr/>
            <p:nvPr/>
          </p:nvSpPr>
          <p:spPr>
            <a:xfrm>
              <a:off x="3368520" y="2295360"/>
              <a:ext cx="628200" cy="423360"/>
            </a:xfrm>
            <a:custGeom>
              <a:avLst/>
              <a:gdLst/>
              <a:ahLst/>
              <a:rect l="l" t="t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9" name="CustomShape 43"/>
            <p:cNvSpPr/>
            <p:nvPr/>
          </p:nvSpPr>
          <p:spPr>
            <a:xfrm>
              <a:off x="1278000" y="1614600"/>
              <a:ext cx="1761840" cy="1023480"/>
            </a:xfrm>
            <a:custGeom>
              <a:avLst/>
              <a:gdLst/>
              <a:ahLst/>
              <a:rect l="l" t="t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00" name="Group 44"/>
            <p:cNvGrpSpPr/>
            <p:nvPr/>
          </p:nvGrpSpPr>
          <p:grpSpPr>
            <a:xfrm>
              <a:off x="1128600" y="2563920"/>
              <a:ext cx="306000" cy="395280"/>
              <a:chOff x="1128600" y="2563920"/>
              <a:chExt cx="306000" cy="395280"/>
            </a:xfrm>
          </p:grpSpPr>
          <p:sp>
            <p:nvSpPr>
              <p:cNvPr id="901" name="CustomShape 45"/>
              <p:cNvSpPr/>
              <p:nvPr/>
            </p:nvSpPr>
            <p:spPr>
              <a:xfrm>
                <a:off x="1163160" y="2666880"/>
                <a:ext cx="225000" cy="20916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2" name="CustomShape 46"/>
              <p:cNvSpPr/>
              <p:nvPr/>
            </p:nvSpPr>
            <p:spPr>
              <a:xfrm>
                <a:off x="1128600" y="2563920"/>
                <a:ext cx="30600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u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grpSp>
          <p:nvGrpSpPr>
            <p:cNvPr id="903" name="Group 47"/>
            <p:cNvGrpSpPr/>
            <p:nvPr/>
          </p:nvGrpSpPr>
          <p:grpSpPr>
            <a:xfrm>
              <a:off x="2987640" y="3173400"/>
              <a:ext cx="301320" cy="395280"/>
              <a:chOff x="2987640" y="3173400"/>
              <a:chExt cx="301320" cy="395280"/>
            </a:xfrm>
          </p:grpSpPr>
          <p:sp>
            <p:nvSpPr>
              <p:cNvPr id="904" name="CustomShape 48"/>
              <p:cNvSpPr/>
              <p:nvPr/>
            </p:nvSpPr>
            <p:spPr>
              <a:xfrm>
                <a:off x="3020400" y="3276720"/>
                <a:ext cx="221760" cy="20916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5" name="CustomShape 49"/>
              <p:cNvSpPr/>
              <p:nvPr/>
            </p:nvSpPr>
            <p:spPr>
              <a:xfrm>
                <a:off x="2987640" y="3173400"/>
                <a:ext cx="30132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y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grpSp>
          <p:nvGrpSpPr>
            <p:cNvPr id="906" name="Group 50"/>
            <p:cNvGrpSpPr/>
            <p:nvPr/>
          </p:nvGrpSpPr>
          <p:grpSpPr>
            <a:xfrm>
              <a:off x="1893600" y="3121200"/>
              <a:ext cx="327240" cy="456120"/>
              <a:chOff x="1893600" y="3121200"/>
              <a:chExt cx="327240" cy="456120"/>
            </a:xfrm>
          </p:grpSpPr>
          <p:sp>
            <p:nvSpPr>
              <p:cNvPr id="907" name="CustomShape 51"/>
              <p:cNvSpPr/>
              <p:nvPr/>
            </p:nvSpPr>
            <p:spPr>
              <a:xfrm>
                <a:off x="1938240" y="3271680"/>
                <a:ext cx="227160" cy="20916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8" name="CustomShape 52"/>
              <p:cNvSpPr/>
              <p:nvPr/>
            </p:nvSpPr>
            <p:spPr>
              <a:xfrm>
                <a:off x="1893600" y="3121200"/>
                <a:ext cx="3272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4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x</a:t>
                </a:r>
                <a:endParaRPr b="0" lang="en-IN" sz="2400" spc="-1" strike="noStrike">
                  <a:latin typeface="Arial"/>
                </a:endParaRPr>
              </a:p>
            </p:txBody>
          </p:sp>
        </p:grpSp>
        <p:grpSp>
          <p:nvGrpSpPr>
            <p:cNvPr id="909" name="Group 53"/>
            <p:cNvGrpSpPr/>
            <p:nvPr/>
          </p:nvGrpSpPr>
          <p:grpSpPr>
            <a:xfrm>
              <a:off x="2952720" y="2077920"/>
              <a:ext cx="354960" cy="395280"/>
              <a:chOff x="2952720" y="2077920"/>
              <a:chExt cx="354960" cy="395280"/>
            </a:xfrm>
          </p:grpSpPr>
          <p:sp>
            <p:nvSpPr>
              <p:cNvPr id="910" name="CustomShape 54"/>
              <p:cNvSpPr/>
              <p:nvPr/>
            </p:nvSpPr>
            <p:spPr>
              <a:xfrm>
                <a:off x="3010680" y="2181240"/>
                <a:ext cx="228600" cy="20916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1" name="CustomShape 55"/>
              <p:cNvSpPr/>
              <p:nvPr/>
            </p:nvSpPr>
            <p:spPr>
              <a:xfrm>
                <a:off x="2952720" y="2077920"/>
                <a:ext cx="35496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w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grpSp>
          <p:nvGrpSpPr>
            <p:cNvPr id="912" name="Group 56"/>
            <p:cNvGrpSpPr/>
            <p:nvPr/>
          </p:nvGrpSpPr>
          <p:grpSpPr>
            <a:xfrm>
              <a:off x="1892880" y="2077920"/>
              <a:ext cx="299880" cy="395280"/>
              <a:chOff x="1892880" y="2077920"/>
              <a:chExt cx="299880" cy="395280"/>
            </a:xfrm>
          </p:grpSpPr>
          <p:sp>
            <p:nvSpPr>
              <p:cNvPr id="913" name="CustomShape 57"/>
              <p:cNvSpPr/>
              <p:nvPr/>
            </p:nvSpPr>
            <p:spPr>
              <a:xfrm>
                <a:off x="1924920" y="2181240"/>
                <a:ext cx="221760" cy="20916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4" name="CustomShape 58"/>
              <p:cNvSpPr/>
              <p:nvPr/>
            </p:nvSpPr>
            <p:spPr>
              <a:xfrm>
                <a:off x="1892880" y="2077920"/>
                <a:ext cx="29988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v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grpSp>
          <p:nvGrpSpPr>
            <p:cNvPr id="915" name="Group 59"/>
            <p:cNvGrpSpPr/>
            <p:nvPr/>
          </p:nvGrpSpPr>
          <p:grpSpPr>
            <a:xfrm>
              <a:off x="3892680" y="2583000"/>
              <a:ext cx="307440" cy="456120"/>
              <a:chOff x="3892680" y="2583000"/>
              <a:chExt cx="307440" cy="456120"/>
            </a:xfrm>
          </p:grpSpPr>
          <p:sp>
            <p:nvSpPr>
              <p:cNvPr id="916" name="CustomShape 60"/>
              <p:cNvSpPr/>
              <p:nvPr/>
            </p:nvSpPr>
            <p:spPr>
              <a:xfrm>
                <a:off x="3930120" y="2733840"/>
                <a:ext cx="222840" cy="20916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7" name="CustomShape 61"/>
              <p:cNvSpPr/>
              <p:nvPr/>
            </p:nvSpPr>
            <p:spPr>
              <a:xfrm>
                <a:off x="3892680" y="2583000"/>
                <a:ext cx="307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4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z</a:t>
                </a:r>
                <a:endParaRPr b="0" lang="en-IN" sz="2400" spc="-1" strike="noStrike">
                  <a:latin typeface="Arial"/>
                </a:endParaRPr>
              </a:p>
            </p:txBody>
          </p:sp>
        </p:grpSp>
        <p:sp>
          <p:nvSpPr>
            <p:cNvPr id="918" name="CustomShape 62"/>
            <p:cNvSpPr/>
            <p:nvPr/>
          </p:nvSpPr>
          <p:spPr>
            <a:xfrm>
              <a:off x="1453680" y="228456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919" name="CustomShape 63"/>
            <p:cNvSpPr/>
            <p:nvPr/>
          </p:nvSpPr>
          <p:spPr>
            <a:xfrm>
              <a:off x="2006280" y="263196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920" name="CustomShape 64"/>
            <p:cNvSpPr/>
            <p:nvPr/>
          </p:nvSpPr>
          <p:spPr>
            <a:xfrm>
              <a:off x="1315800" y="297036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921" name="CustomShape 65"/>
            <p:cNvSpPr/>
            <p:nvPr/>
          </p:nvSpPr>
          <p:spPr>
            <a:xfrm>
              <a:off x="2615760" y="277956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922" name="CustomShape 66"/>
            <p:cNvSpPr/>
            <p:nvPr/>
          </p:nvSpPr>
          <p:spPr>
            <a:xfrm>
              <a:off x="2515680" y="334152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923" name="CustomShape 67"/>
            <p:cNvSpPr/>
            <p:nvPr/>
          </p:nvSpPr>
          <p:spPr>
            <a:xfrm>
              <a:off x="3087360" y="266076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924" name="CustomShape 68"/>
            <p:cNvSpPr/>
            <p:nvPr/>
          </p:nvSpPr>
          <p:spPr>
            <a:xfrm>
              <a:off x="3658680" y="307980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925" name="CustomShape 69"/>
            <p:cNvSpPr/>
            <p:nvPr/>
          </p:nvSpPr>
          <p:spPr>
            <a:xfrm>
              <a:off x="3615840" y="222732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926" name="CustomShape 70"/>
            <p:cNvSpPr/>
            <p:nvPr/>
          </p:nvSpPr>
          <p:spPr>
            <a:xfrm>
              <a:off x="2449080" y="198900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927" name="CustomShape 71"/>
            <p:cNvSpPr/>
            <p:nvPr/>
          </p:nvSpPr>
          <p:spPr>
            <a:xfrm>
              <a:off x="1891800" y="156528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5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928" name="CustomShape 72"/>
          <p:cNvSpPr/>
          <p:nvPr/>
        </p:nvSpPr>
        <p:spPr>
          <a:xfrm>
            <a:off x="5274000" y="1689120"/>
            <a:ext cx="303552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c(x,x’) = cost of link (x,x’)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e.g., c(w,z) = 5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cost could always be 1, or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inversely related to bandwidth,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or inversely related to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congestion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29" name="CustomShape 73"/>
          <p:cNvSpPr/>
          <p:nvPr/>
        </p:nvSpPr>
        <p:spPr>
          <a:xfrm>
            <a:off x="1192680" y="4227480"/>
            <a:ext cx="622620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cost of path (x</a:t>
            </a:r>
            <a:r>
              <a:rPr b="0" lang="en-IN" sz="1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, x</a:t>
            </a:r>
            <a:r>
              <a:rPr b="0" lang="en-IN" sz="1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2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, x</a:t>
            </a:r>
            <a:r>
              <a:rPr b="0" lang="en-IN" sz="1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3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,…, x</a:t>
            </a:r>
            <a:r>
              <a:rPr b="0" lang="en-IN" sz="1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p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) = c(x</a:t>
            </a:r>
            <a:r>
              <a:rPr b="0" lang="en-IN" sz="1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,x</a:t>
            </a:r>
            <a:r>
              <a:rPr b="0" lang="en-IN" sz="1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2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) + c(x</a:t>
            </a:r>
            <a:r>
              <a:rPr b="0" lang="en-IN" sz="1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2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,x</a:t>
            </a:r>
            <a:r>
              <a:rPr b="0" lang="en-IN" sz="1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3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) + … + c(x</a:t>
            </a:r>
            <a:r>
              <a:rPr b="0" lang="en-IN" sz="1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p-1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,x</a:t>
            </a:r>
            <a:r>
              <a:rPr b="0" lang="en-IN" sz="1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p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) 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30" name="CustomShape 74"/>
          <p:cNvSpPr/>
          <p:nvPr/>
        </p:nvSpPr>
        <p:spPr>
          <a:xfrm>
            <a:off x="813960" y="4981680"/>
            <a:ext cx="7525080" cy="943560"/>
          </a:xfrm>
          <a:prstGeom prst="rect">
            <a:avLst/>
          </a:prstGeom>
          <a:noFill/>
          <a:ln w="28440">
            <a:solidFill>
              <a:srgbClr val="cc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key question:</a:t>
            </a: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what is the least-cost path between u and z ?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routing algorithm:</a:t>
            </a: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algorithm that finds that least cost path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31" name="TextShape 75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BE189E15-13CC-4D1D-8301-751FAF37E559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932" name="TextShape 76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3" name="Picture 5" descr=""/>
          <p:cNvPicPr/>
          <p:nvPr/>
        </p:nvPicPr>
        <p:blipFill>
          <a:blip r:embed="rId1"/>
          <a:stretch/>
        </p:blipFill>
        <p:spPr>
          <a:xfrm>
            <a:off x="601560" y="801720"/>
            <a:ext cx="6856200" cy="172800"/>
          </a:xfrm>
          <a:prstGeom prst="rect">
            <a:avLst/>
          </a:prstGeom>
          <a:ln>
            <a:noFill/>
          </a:ln>
        </p:spPr>
      </p:pic>
      <p:sp>
        <p:nvSpPr>
          <p:cNvPr id="934" name="TextShape 1"/>
          <p:cNvSpPr txBox="1"/>
          <p:nvPr/>
        </p:nvSpPr>
        <p:spPr>
          <a:xfrm>
            <a:off x="533520" y="1764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Routing algorithm classification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5" name="TextShape 2"/>
          <p:cNvSpPr txBox="1"/>
          <p:nvPr/>
        </p:nvSpPr>
        <p:spPr>
          <a:xfrm>
            <a:off x="522360" y="1371600"/>
            <a:ext cx="421596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5000"/>
              </a:lnSpc>
              <a:spcBef>
                <a:spcPts val="479"/>
              </a:spcBef>
            </a:pP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Q: global or decentralized information?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961"/>
              </a:spcBef>
            </a:pP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global: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all routers have complete topology, link cost info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“</a:t>
            </a:r>
            <a:r>
              <a:rPr b="0" lang="en-US" sz="2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link state” algorithms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</a:pP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decentralized: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router knows physically-connected neighbors, link costs to neighbors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iterative process of computation, exchange of info with neighbors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“</a:t>
            </a:r>
            <a:r>
              <a:rPr b="0" lang="en-US" sz="2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distance vector” algorithms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6" name="TextShape 3"/>
          <p:cNvSpPr txBox="1"/>
          <p:nvPr/>
        </p:nvSpPr>
        <p:spPr>
          <a:xfrm>
            <a:off x="4838760" y="1347840"/>
            <a:ext cx="380952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5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Q: static or dynamic?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1752"/>
              </a:spcBef>
            </a:pP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static: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routes change slowly over time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</a:pP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dynamic: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routes change more quickly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periodic update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in response to link cost changes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937" name="TextShape 4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3E26DCB1-DDCF-441F-A4F3-FEDCF3B75964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938" name="TextShape 5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9" name="Picture 2" descr=""/>
          <p:cNvPicPr/>
          <p:nvPr/>
        </p:nvPicPr>
        <p:blipFill>
          <a:blip r:embed="rId1"/>
          <a:stretch/>
        </p:blipFill>
        <p:spPr>
          <a:xfrm>
            <a:off x="601560" y="1025640"/>
            <a:ext cx="4113000" cy="172800"/>
          </a:xfrm>
          <a:prstGeom prst="rect">
            <a:avLst/>
          </a:prstGeom>
          <a:ln>
            <a:noFill/>
          </a:ln>
        </p:spPr>
      </p:pic>
      <p:sp>
        <p:nvSpPr>
          <p:cNvPr id="940" name="TextShape 1"/>
          <p:cNvSpPr txBox="1"/>
          <p:nvPr/>
        </p:nvSpPr>
        <p:spPr>
          <a:xfrm>
            <a:off x="533520" y="1600200"/>
            <a:ext cx="77720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5.1 introduction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5.2 routing protocols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ts val="258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link state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ts val="258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distance vector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5.3 intra-AS routing in the Internet: OSPF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5.4 routing among the ISPs: BGP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41" name="TextShape 2"/>
          <p:cNvSpPr txBox="1"/>
          <p:nvPr/>
        </p:nvSpPr>
        <p:spPr>
          <a:xfrm>
            <a:off x="533520" y="1600200"/>
            <a:ext cx="77720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5.5 The SDN control plane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5.6 ICMP: The Internet Control Message Protocol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5.7 Network management and SNMP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42" name="CustomShape 3"/>
          <p:cNvSpPr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Chapter 5: outline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43" name="TextShape 4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1833C523-FB09-4785-BDF0-F1DF9A67FB7C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944" name="TextShape 5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5" name="Picture 6" descr=""/>
          <p:cNvPicPr/>
          <p:nvPr/>
        </p:nvPicPr>
        <p:blipFill>
          <a:blip r:embed="rId1"/>
          <a:stretch/>
        </p:blipFill>
        <p:spPr>
          <a:xfrm>
            <a:off x="568440" y="1014480"/>
            <a:ext cx="6856200" cy="172800"/>
          </a:xfrm>
          <a:prstGeom prst="rect">
            <a:avLst/>
          </a:prstGeom>
          <a:ln>
            <a:noFill/>
          </a:ln>
        </p:spPr>
      </p:pic>
      <p:sp>
        <p:nvSpPr>
          <p:cNvPr id="946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 link-state routing algorithm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7" name="TextShape 2"/>
          <p:cNvSpPr txBox="1"/>
          <p:nvPr/>
        </p:nvSpPr>
        <p:spPr>
          <a:xfrm>
            <a:off x="544680" y="1555920"/>
            <a:ext cx="3809520" cy="4903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5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Dijkstra’s algorithm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net topology, link costs known to all nodes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accomplished via “link state broadcast” 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all nodes have same info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computes least cost paths from one node (‘source”) to all other nodes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gives </a:t>
            </a:r>
            <a:r>
              <a:rPr b="0" i="1" lang="en-US" sz="2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forwarding table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for that node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iterative: after k iterations, know least cost path to k dest.’s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48" name="TextShape 3"/>
          <p:cNvSpPr txBox="1"/>
          <p:nvPr/>
        </p:nvSpPr>
        <p:spPr>
          <a:xfrm>
            <a:off x="533520" y="1600200"/>
            <a:ext cx="77720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75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notation: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7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99"/>
                </a:solidFill>
                <a:latin typeface="Arial"/>
                <a:ea typeface="ＭＳ Ｐゴシック"/>
              </a:rPr>
              <a:t>c(x,y):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link cost from node x to y;  = ∞ if not direct neighbors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7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99"/>
                </a:solidFill>
                <a:latin typeface="Arial"/>
                <a:ea typeface="ＭＳ Ｐゴシック"/>
              </a:rPr>
              <a:t>D(v):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current value of cost of path from source to dest. v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7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99"/>
                </a:solidFill>
                <a:latin typeface="Arial"/>
                <a:ea typeface="ＭＳ Ｐゴシック"/>
              </a:rPr>
              <a:t>p(v):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predecessor node along path from source to v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7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99"/>
                </a:solidFill>
                <a:latin typeface="Arial"/>
                <a:ea typeface="ＭＳ Ｐゴシック"/>
              </a:rPr>
              <a:t>N</a:t>
            </a:r>
            <a:r>
              <a:rPr b="0" lang="en-US" sz="2800" spc="-1" strike="noStrike">
                <a:solidFill>
                  <a:srgbClr val="000099"/>
                </a:solidFill>
                <a:latin typeface="Arial"/>
                <a:ea typeface="ＭＳ Ｐゴシック"/>
              </a:rPr>
              <a:t>'</a:t>
            </a:r>
            <a:r>
              <a:rPr b="0" lang="en-US" sz="2800" spc="-1" strike="noStrike">
                <a:solidFill>
                  <a:srgbClr val="000099"/>
                </a:solidFill>
                <a:latin typeface="Arial"/>
                <a:ea typeface="ＭＳ Ｐゴシック"/>
              </a:rPr>
              <a:t>: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set of nodes whose least cost path definitively known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75000"/>
              </a:lnSpc>
              <a:spcBef>
                <a:spcPts val="561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49" name="TextShape 4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FF640A4A-6708-4BC5-8C69-A66619E47DB6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950" name="TextShape 5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1" name="Picture 6" descr=""/>
          <p:cNvPicPr/>
          <p:nvPr/>
        </p:nvPicPr>
        <p:blipFill>
          <a:blip r:embed="rId1"/>
          <a:stretch/>
        </p:blipFill>
        <p:spPr>
          <a:xfrm>
            <a:off x="576360" y="1014480"/>
            <a:ext cx="4570200" cy="172800"/>
          </a:xfrm>
          <a:prstGeom prst="rect">
            <a:avLst/>
          </a:prstGeom>
          <a:ln>
            <a:noFill/>
          </a:ln>
        </p:spPr>
      </p:pic>
      <p:sp>
        <p:nvSpPr>
          <p:cNvPr id="952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Dijsktra’s algorithm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3" name="CustomShape 2"/>
          <p:cNvSpPr/>
          <p:nvPr/>
        </p:nvSpPr>
        <p:spPr>
          <a:xfrm>
            <a:off x="1413000" y="1459080"/>
            <a:ext cx="5678280" cy="46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  </a:t>
            </a:r>
            <a:r>
              <a:rPr b="1" i="1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Initialization: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2    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'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= {u}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3    for all nodes v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4      if v adjacent to u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5          then D(v) = c(u,v)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6      else D(v) =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∞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7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8   </a:t>
            </a:r>
            <a:r>
              <a:rPr b="1" i="1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Loop</a:t>
            </a:r>
            <a:r>
              <a:rPr b="0" i="1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9     find w not in 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'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such that D(w) is a minimum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10    add w to 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'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11    update D(v) for all v adjacent to w and not in 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'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: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12       </a:t>
            </a:r>
            <a:r>
              <a:rPr b="1" lang="en-IN" sz="20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D(v) = min( D(v), D(w) + c(w,v) )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13    /* new cost to v is either old cost to v or known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14     shortest path cost to w plus cost from w to v */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15  </a:t>
            </a:r>
            <a:r>
              <a:rPr b="1" i="1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until all nodes in N</a:t>
            </a:r>
            <a:r>
              <a:rPr b="1" i="1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'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54" name="CustomShape 3"/>
          <p:cNvSpPr/>
          <p:nvPr/>
        </p:nvSpPr>
        <p:spPr>
          <a:xfrm>
            <a:off x="600120" y="3543480"/>
            <a:ext cx="799920" cy="2885760"/>
          </a:xfrm>
          <a:custGeom>
            <a:avLst/>
            <a:gdLst/>
            <a:ahLst/>
            <a:rect l="l" t="t" r="r" b="b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44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5" name="TextShape 4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3035F3F6-688A-4FBD-894F-3092BB2897F1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956" name="TextShape 5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7" name="Picture 133" descr=""/>
          <p:cNvPicPr/>
          <p:nvPr/>
        </p:nvPicPr>
        <p:blipFill>
          <a:blip r:embed="rId1"/>
          <a:stretch/>
        </p:blipFill>
        <p:spPr>
          <a:xfrm>
            <a:off x="547560" y="787320"/>
            <a:ext cx="6399000" cy="172800"/>
          </a:xfrm>
          <a:prstGeom prst="rect">
            <a:avLst/>
          </a:prstGeom>
          <a:ln>
            <a:noFill/>
          </a:ln>
        </p:spPr>
      </p:pic>
      <p:grpSp>
        <p:nvGrpSpPr>
          <p:cNvPr id="958" name="Group 1"/>
          <p:cNvGrpSpPr/>
          <p:nvPr/>
        </p:nvGrpSpPr>
        <p:grpSpPr>
          <a:xfrm>
            <a:off x="4640400" y="3021840"/>
            <a:ext cx="4218120" cy="3362400"/>
            <a:chOff x="4640400" y="3021840"/>
            <a:chExt cx="4218120" cy="3362400"/>
          </a:xfrm>
        </p:grpSpPr>
        <p:grpSp>
          <p:nvGrpSpPr>
            <p:cNvPr id="959" name="Group 2"/>
            <p:cNvGrpSpPr/>
            <p:nvPr/>
          </p:nvGrpSpPr>
          <p:grpSpPr>
            <a:xfrm>
              <a:off x="5908680" y="4721760"/>
              <a:ext cx="457920" cy="394560"/>
              <a:chOff x="5908680" y="4721760"/>
              <a:chExt cx="457920" cy="394560"/>
            </a:xfrm>
          </p:grpSpPr>
          <p:sp>
            <p:nvSpPr>
              <p:cNvPr id="960" name="CustomShape 3"/>
              <p:cNvSpPr/>
              <p:nvPr/>
            </p:nvSpPr>
            <p:spPr>
              <a:xfrm>
                <a:off x="5913000" y="4911120"/>
                <a:ext cx="450360" cy="12024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1" name="Line 4"/>
              <p:cNvSpPr/>
              <p:nvPr/>
            </p:nvSpPr>
            <p:spPr>
              <a:xfrm>
                <a:off x="5912640" y="4897440"/>
                <a:ext cx="360" cy="745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2" name="Line 5"/>
              <p:cNvSpPr/>
              <p:nvPr/>
            </p:nvSpPr>
            <p:spPr>
              <a:xfrm>
                <a:off x="6366240" y="4897440"/>
                <a:ext cx="360" cy="745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3" name="CustomShape 6"/>
              <p:cNvSpPr/>
              <p:nvPr/>
            </p:nvSpPr>
            <p:spPr>
              <a:xfrm>
                <a:off x="5913000" y="4897800"/>
                <a:ext cx="446040" cy="7272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4" name="CustomShape 7"/>
              <p:cNvSpPr/>
              <p:nvPr/>
            </p:nvSpPr>
            <p:spPr>
              <a:xfrm>
                <a:off x="5908680" y="4812840"/>
                <a:ext cx="450360" cy="14112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5" name="CustomShape 8"/>
              <p:cNvSpPr/>
              <p:nvPr/>
            </p:nvSpPr>
            <p:spPr>
              <a:xfrm>
                <a:off x="6014520" y="4854600"/>
                <a:ext cx="202680" cy="156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6" name="CustomShape 9"/>
              <p:cNvSpPr/>
              <p:nvPr/>
            </p:nvSpPr>
            <p:spPr>
              <a:xfrm>
                <a:off x="5943960" y="4721760"/>
                <a:ext cx="354960" cy="394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w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sp>
          <p:nvSpPr>
            <p:cNvPr id="967" name="CustomShape 10"/>
            <p:cNvSpPr/>
            <p:nvPr/>
          </p:nvSpPr>
          <p:spPr>
            <a:xfrm>
              <a:off x="5387400" y="466524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968" name="CustomShape 11"/>
            <p:cNvSpPr/>
            <p:nvPr/>
          </p:nvSpPr>
          <p:spPr>
            <a:xfrm>
              <a:off x="6119280" y="394848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4</a:t>
              </a:r>
              <a:endParaRPr b="0" lang="en-IN" sz="1800" spc="-1" strike="noStrike">
                <a:latin typeface="Arial"/>
              </a:endParaRPr>
            </a:p>
          </p:txBody>
        </p:sp>
        <p:grpSp>
          <p:nvGrpSpPr>
            <p:cNvPr id="969" name="Group 12"/>
            <p:cNvGrpSpPr/>
            <p:nvPr/>
          </p:nvGrpSpPr>
          <p:grpSpPr>
            <a:xfrm>
              <a:off x="5921640" y="5989680"/>
              <a:ext cx="458280" cy="394560"/>
              <a:chOff x="5921640" y="5989680"/>
              <a:chExt cx="458280" cy="394560"/>
            </a:xfrm>
          </p:grpSpPr>
          <p:sp>
            <p:nvSpPr>
              <p:cNvPr id="970" name="CustomShape 13"/>
              <p:cNvSpPr/>
              <p:nvPr/>
            </p:nvSpPr>
            <p:spPr>
              <a:xfrm>
                <a:off x="5925960" y="6179040"/>
                <a:ext cx="453240" cy="12024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1" name="Line 14"/>
              <p:cNvSpPr/>
              <p:nvPr/>
            </p:nvSpPr>
            <p:spPr>
              <a:xfrm>
                <a:off x="5925600" y="6168600"/>
                <a:ext cx="360" cy="745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2" name="Line 15"/>
              <p:cNvSpPr/>
              <p:nvPr/>
            </p:nvSpPr>
            <p:spPr>
              <a:xfrm>
                <a:off x="6379560" y="6168600"/>
                <a:ext cx="360" cy="745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3" name="CustomShape 16"/>
              <p:cNvSpPr/>
              <p:nvPr/>
            </p:nvSpPr>
            <p:spPr>
              <a:xfrm>
                <a:off x="5925960" y="6168600"/>
                <a:ext cx="448920" cy="7272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4" name="CustomShape 17"/>
              <p:cNvSpPr/>
              <p:nvPr/>
            </p:nvSpPr>
            <p:spPr>
              <a:xfrm>
                <a:off x="5921640" y="6080760"/>
                <a:ext cx="453240" cy="14112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5" name="CustomShape 18"/>
              <p:cNvSpPr/>
              <p:nvPr/>
            </p:nvSpPr>
            <p:spPr>
              <a:xfrm>
                <a:off x="6028920" y="6122520"/>
                <a:ext cx="204120" cy="156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6" name="CustomShape 19"/>
              <p:cNvSpPr/>
              <p:nvPr/>
            </p:nvSpPr>
            <p:spPr>
              <a:xfrm>
                <a:off x="5983920" y="5989680"/>
                <a:ext cx="299880" cy="394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v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grpSp>
          <p:nvGrpSpPr>
            <p:cNvPr id="977" name="Group 20"/>
            <p:cNvGrpSpPr/>
            <p:nvPr/>
          </p:nvGrpSpPr>
          <p:grpSpPr>
            <a:xfrm>
              <a:off x="5913000" y="3021840"/>
              <a:ext cx="461160" cy="395280"/>
              <a:chOff x="5913000" y="3021840"/>
              <a:chExt cx="461160" cy="395280"/>
            </a:xfrm>
          </p:grpSpPr>
          <p:sp>
            <p:nvSpPr>
              <p:cNvPr id="978" name="CustomShape 21"/>
              <p:cNvSpPr/>
              <p:nvPr/>
            </p:nvSpPr>
            <p:spPr>
              <a:xfrm>
                <a:off x="5920200" y="3211200"/>
                <a:ext cx="453240" cy="12024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9" name="Line 22"/>
              <p:cNvSpPr/>
              <p:nvPr/>
            </p:nvSpPr>
            <p:spPr>
              <a:xfrm>
                <a:off x="5919840" y="3200400"/>
                <a:ext cx="360" cy="745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0" name="Line 23"/>
              <p:cNvSpPr/>
              <p:nvPr/>
            </p:nvSpPr>
            <p:spPr>
              <a:xfrm>
                <a:off x="6373800" y="3200400"/>
                <a:ext cx="360" cy="745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1" name="CustomShape 24"/>
              <p:cNvSpPr/>
              <p:nvPr/>
            </p:nvSpPr>
            <p:spPr>
              <a:xfrm>
                <a:off x="5920200" y="3200760"/>
                <a:ext cx="448920" cy="7272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2" name="CustomShape 25"/>
              <p:cNvSpPr/>
              <p:nvPr/>
            </p:nvSpPr>
            <p:spPr>
              <a:xfrm>
                <a:off x="5913000" y="3112560"/>
                <a:ext cx="453240" cy="14400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3" name="CustomShape 26"/>
              <p:cNvSpPr/>
              <p:nvPr/>
            </p:nvSpPr>
            <p:spPr>
              <a:xfrm>
                <a:off x="6023160" y="3154320"/>
                <a:ext cx="204120" cy="15300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4" name="CustomShape 27"/>
              <p:cNvSpPr/>
              <p:nvPr/>
            </p:nvSpPr>
            <p:spPr>
              <a:xfrm>
                <a:off x="5976360" y="3021840"/>
                <a:ext cx="30312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x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grpSp>
          <p:nvGrpSpPr>
            <p:cNvPr id="985" name="Group 28"/>
            <p:cNvGrpSpPr/>
            <p:nvPr/>
          </p:nvGrpSpPr>
          <p:grpSpPr>
            <a:xfrm>
              <a:off x="4640400" y="4768200"/>
              <a:ext cx="460800" cy="395280"/>
              <a:chOff x="4640400" y="4768200"/>
              <a:chExt cx="460800" cy="395280"/>
            </a:xfrm>
          </p:grpSpPr>
          <p:sp>
            <p:nvSpPr>
              <p:cNvPr id="986" name="CustomShape 29"/>
              <p:cNvSpPr/>
              <p:nvPr/>
            </p:nvSpPr>
            <p:spPr>
              <a:xfrm>
                <a:off x="4644720" y="4957200"/>
                <a:ext cx="453240" cy="12168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7" name="Line 30"/>
              <p:cNvSpPr/>
              <p:nvPr/>
            </p:nvSpPr>
            <p:spPr>
              <a:xfrm>
                <a:off x="4644360" y="4946760"/>
                <a:ext cx="360" cy="745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8" name="Line 31"/>
              <p:cNvSpPr/>
              <p:nvPr/>
            </p:nvSpPr>
            <p:spPr>
              <a:xfrm>
                <a:off x="5100840" y="4946760"/>
                <a:ext cx="360" cy="745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9" name="CustomShape 32"/>
              <p:cNvSpPr/>
              <p:nvPr/>
            </p:nvSpPr>
            <p:spPr>
              <a:xfrm>
                <a:off x="4644720" y="4946760"/>
                <a:ext cx="448920" cy="7272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0" name="CustomShape 33"/>
              <p:cNvSpPr/>
              <p:nvPr/>
            </p:nvSpPr>
            <p:spPr>
              <a:xfrm>
                <a:off x="4640400" y="4858920"/>
                <a:ext cx="453240" cy="14400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1" name="CustomShape 34"/>
              <p:cNvSpPr/>
              <p:nvPr/>
            </p:nvSpPr>
            <p:spPr>
              <a:xfrm>
                <a:off x="4747680" y="4903560"/>
                <a:ext cx="204120" cy="15300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2" name="CustomShape 35"/>
              <p:cNvSpPr/>
              <p:nvPr/>
            </p:nvSpPr>
            <p:spPr>
              <a:xfrm>
                <a:off x="4701600" y="4768200"/>
                <a:ext cx="30600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u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sp>
          <p:nvSpPr>
            <p:cNvPr id="993" name="Line 36"/>
            <p:cNvSpPr/>
            <p:nvPr/>
          </p:nvSpPr>
          <p:spPr>
            <a:xfrm>
              <a:off x="5108400" y="4958640"/>
              <a:ext cx="91584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4" name="Line 37"/>
            <p:cNvSpPr/>
            <p:nvPr/>
          </p:nvSpPr>
          <p:spPr>
            <a:xfrm>
              <a:off x="6125760" y="3358440"/>
              <a:ext cx="360" cy="14331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Line 38"/>
            <p:cNvSpPr/>
            <p:nvPr/>
          </p:nvSpPr>
          <p:spPr>
            <a:xfrm flipH="1">
              <a:off x="4928400" y="3267360"/>
              <a:ext cx="977040" cy="1609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6" name="CustomShape 39"/>
            <p:cNvSpPr/>
            <p:nvPr/>
          </p:nvSpPr>
          <p:spPr>
            <a:xfrm>
              <a:off x="5165640" y="378468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997" name="Line 40"/>
            <p:cNvSpPr/>
            <p:nvPr/>
          </p:nvSpPr>
          <p:spPr>
            <a:xfrm>
              <a:off x="6135840" y="5033160"/>
              <a:ext cx="13320" cy="10576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8" name="CustomShape 41"/>
            <p:cNvSpPr/>
            <p:nvPr/>
          </p:nvSpPr>
          <p:spPr>
            <a:xfrm>
              <a:off x="6154200" y="533268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999" name="CustomShape 42"/>
            <p:cNvSpPr/>
            <p:nvPr/>
          </p:nvSpPr>
          <p:spPr>
            <a:xfrm>
              <a:off x="4910040" y="5064480"/>
              <a:ext cx="1246320" cy="1190160"/>
            </a:xfrm>
            <a:custGeom>
              <a:avLst/>
              <a:gdLst/>
              <a:ahLst/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0" name="CustomShape 43"/>
            <p:cNvSpPr/>
            <p:nvPr/>
          </p:nvSpPr>
          <p:spPr>
            <a:xfrm>
              <a:off x="5160600" y="559368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7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001" name="Line 44"/>
            <p:cNvSpPr/>
            <p:nvPr/>
          </p:nvSpPr>
          <p:spPr>
            <a:xfrm flipH="1">
              <a:off x="6140160" y="4961520"/>
              <a:ext cx="1446840" cy="12261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2" name="CustomShape 45"/>
            <p:cNvSpPr/>
            <p:nvPr/>
          </p:nvSpPr>
          <p:spPr>
            <a:xfrm>
              <a:off x="6795720" y="557424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003" name="CustomShape 46"/>
            <p:cNvSpPr/>
            <p:nvPr/>
          </p:nvSpPr>
          <p:spPr>
            <a:xfrm>
              <a:off x="6179760" y="4645800"/>
              <a:ext cx="1436040" cy="720720"/>
            </a:xfrm>
            <a:custGeom>
              <a:avLst/>
              <a:gdLst/>
              <a:ahLst/>
              <a:rect l="l" t="t" r="r" b="b"/>
              <a:pathLst>
                <a:path w="991" h="484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04" name="Group 47"/>
            <p:cNvGrpSpPr/>
            <p:nvPr/>
          </p:nvGrpSpPr>
          <p:grpSpPr>
            <a:xfrm>
              <a:off x="7418880" y="4757760"/>
              <a:ext cx="458280" cy="395280"/>
              <a:chOff x="7418880" y="4757760"/>
              <a:chExt cx="458280" cy="395280"/>
            </a:xfrm>
          </p:grpSpPr>
          <p:sp>
            <p:nvSpPr>
              <p:cNvPr id="1005" name="CustomShape 48"/>
              <p:cNvSpPr/>
              <p:nvPr/>
            </p:nvSpPr>
            <p:spPr>
              <a:xfrm>
                <a:off x="7423200" y="4943880"/>
                <a:ext cx="453240" cy="12168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6" name="Line 49"/>
              <p:cNvSpPr/>
              <p:nvPr/>
            </p:nvSpPr>
            <p:spPr>
              <a:xfrm>
                <a:off x="7423200" y="4936320"/>
                <a:ext cx="360" cy="745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7" name="Line 50"/>
              <p:cNvSpPr/>
              <p:nvPr/>
            </p:nvSpPr>
            <p:spPr>
              <a:xfrm>
                <a:off x="7876800" y="4936320"/>
                <a:ext cx="360" cy="745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8" name="CustomShape 51"/>
              <p:cNvSpPr/>
              <p:nvPr/>
            </p:nvSpPr>
            <p:spPr>
              <a:xfrm>
                <a:off x="7423200" y="4936320"/>
                <a:ext cx="448920" cy="7272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9" name="CustomShape 52"/>
              <p:cNvSpPr/>
              <p:nvPr/>
            </p:nvSpPr>
            <p:spPr>
              <a:xfrm>
                <a:off x="7418880" y="4845600"/>
                <a:ext cx="453240" cy="14400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0" name="CustomShape 53"/>
              <p:cNvSpPr/>
              <p:nvPr/>
            </p:nvSpPr>
            <p:spPr>
              <a:xfrm>
                <a:off x="7526160" y="4890240"/>
                <a:ext cx="204120" cy="15300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1" name="CustomShape 54"/>
              <p:cNvSpPr/>
              <p:nvPr/>
            </p:nvSpPr>
            <p:spPr>
              <a:xfrm>
                <a:off x="7480440" y="4757760"/>
                <a:ext cx="30132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y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sp>
          <p:nvSpPr>
            <p:cNvPr id="1012" name="CustomShape 55"/>
            <p:cNvSpPr/>
            <p:nvPr/>
          </p:nvSpPr>
          <p:spPr>
            <a:xfrm>
              <a:off x="6676560" y="431064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8</a:t>
              </a:r>
              <a:endParaRPr b="0" lang="en-IN" sz="1800" spc="-1" strike="noStrike">
                <a:latin typeface="Arial"/>
              </a:endParaRPr>
            </a:p>
          </p:txBody>
        </p:sp>
        <p:grpSp>
          <p:nvGrpSpPr>
            <p:cNvPr id="1013" name="Group 56"/>
            <p:cNvGrpSpPr/>
            <p:nvPr/>
          </p:nvGrpSpPr>
          <p:grpSpPr>
            <a:xfrm>
              <a:off x="8397360" y="4729320"/>
              <a:ext cx="461160" cy="394560"/>
              <a:chOff x="8397360" y="4729320"/>
              <a:chExt cx="461160" cy="394560"/>
            </a:xfrm>
          </p:grpSpPr>
          <p:sp>
            <p:nvSpPr>
              <p:cNvPr id="1014" name="CustomShape 57"/>
              <p:cNvSpPr/>
              <p:nvPr/>
            </p:nvSpPr>
            <p:spPr>
              <a:xfrm>
                <a:off x="8404560" y="4918680"/>
                <a:ext cx="453240" cy="12024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5" name="Line 58"/>
              <p:cNvSpPr/>
              <p:nvPr/>
            </p:nvSpPr>
            <p:spPr>
              <a:xfrm>
                <a:off x="8404560" y="4907880"/>
                <a:ext cx="360" cy="745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6" name="Line 59"/>
              <p:cNvSpPr/>
              <p:nvPr/>
            </p:nvSpPr>
            <p:spPr>
              <a:xfrm>
                <a:off x="8858160" y="4907880"/>
                <a:ext cx="360" cy="745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7" name="CustomShape 60"/>
              <p:cNvSpPr/>
              <p:nvPr/>
            </p:nvSpPr>
            <p:spPr>
              <a:xfrm>
                <a:off x="8404560" y="4908240"/>
                <a:ext cx="448920" cy="7272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8" name="CustomShape 61"/>
              <p:cNvSpPr/>
              <p:nvPr/>
            </p:nvSpPr>
            <p:spPr>
              <a:xfrm>
                <a:off x="8397360" y="4820400"/>
                <a:ext cx="453240" cy="14112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9" name="CustomShape 62"/>
              <p:cNvSpPr/>
              <p:nvPr/>
            </p:nvSpPr>
            <p:spPr>
              <a:xfrm>
                <a:off x="8507520" y="4861800"/>
                <a:ext cx="204120" cy="156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0" name="CustomShape 63"/>
              <p:cNvSpPr/>
              <p:nvPr/>
            </p:nvSpPr>
            <p:spPr>
              <a:xfrm>
                <a:off x="8470080" y="4729320"/>
                <a:ext cx="287640" cy="394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z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sp>
          <p:nvSpPr>
            <p:cNvPr id="1021" name="Line 64"/>
            <p:cNvSpPr/>
            <p:nvPr/>
          </p:nvSpPr>
          <p:spPr>
            <a:xfrm>
              <a:off x="7865280" y="4948200"/>
              <a:ext cx="51012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2" name="CustomShape 65"/>
            <p:cNvSpPr/>
            <p:nvPr/>
          </p:nvSpPr>
          <p:spPr>
            <a:xfrm>
              <a:off x="7968960" y="494820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023" name="Line 66"/>
            <p:cNvSpPr/>
            <p:nvPr/>
          </p:nvSpPr>
          <p:spPr>
            <a:xfrm>
              <a:off x="6217200" y="3221280"/>
              <a:ext cx="1398600" cy="1695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4" name="CustomShape 67"/>
            <p:cNvSpPr/>
            <p:nvPr/>
          </p:nvSpPr>
          <p:spPr>
            <a:xfrm>
              <a:off x="6828840" y="374760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7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025" name="CustomShape 68"/>
            <p:cNvSpPr/>
            <p:nvPr/>
          </p:nvSpPr>
          <p:spPr>
            <a:xfrm>
              <a:off x="6197040" y="3200760"/>
              <a:ext cx="40320" cy="20520"/>
            </a:xfrm>
            <a:custGeom>
              <a:avLst/>
              <a:gdLst/>
              <a:ahLst/>
              <a:rect l="l" t="t" r="r" b="b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6" name="CustomShape 69"/>
            <p:cNvSpPr/>
            <p:nvPr/>
          </p:nvSpPr>
          <p:spPr>
            <a:xfrm>
              <a:off x="6391080" y="3234960"/>
              <a:ext cx="2188440" cy="1567080"/>
            </a:xfrm>
            <a:custGeom>
              <a:avLst/>
              <a:gdLst/>
              <a:ahLst/>
              <a:rect l="l" t="t" r="r" b="b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7" name="CustomShape 70"/>
            <p:cNvSpPr/>
            <p:nvPr/>
          </p:nvSpPr>
          <p:spPr>
            <a:xfrm>
              <a:off x="7931160" y="324828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9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1028" name="CustomShape 71"/>
          <p:cNvSpPr/>
          <p:nvPr/>
        </p:nvSpPr>
        <p:spPr>
          <a:xfrm>
            <a:off x="487440" y="0"/>
            <a:ext cx="77720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Dijkstra’s algorithm: example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029" name="CustomShape 72"/>
          <p:cNvSpPr/>
          <p:nvPr/>
        </p:nvSpPr>
        <p:spPr>
          <a:xfrm>
            <a:off x="517680" y="1278000"/>
            <a:ext cx="61992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Step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030" name="CustomShape 73"/>
          <p:cNvSpPr/>
          <p:nvPr/>
        </p:nvSpPr>
        <p:spPr>
          <a:xfrm>
            <a:off x="1459800" y="1284120"/>
            <a:ext cx="4158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'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31" name="CustomShape 74"/>
          <p:cNvSpPr/>
          <p:nvPr/>
        </p:nvSpPr>
        <p:spPr>
          <a:xfrm>
            <a:off x="2053440" y="1009800"/>
            <a:ext cx="6566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D(</a:t>
            </a:r>
            <a:r>
              <a:rPr b="1" lang="en-IN" sz="20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)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p(v)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032" name="CustomShape 75"/>
          <p:cNvSpPr/>
          <p:nvPr/>
        </p:nvSpPr>
        <p:spPr>
          <a:xfrm>
            <a:off x="518760" y="16178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33" name="CustomShape 76"/>
          <p:cNvSpPr/>
          <p:nvPr/>
        </p:nvSpPr>
        <p:spPr>
          <a:xfrm>
            <a:off x="523440" y="19144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34" name="CustomShape 77"/>
          <p:cNvSpPr/>
          <p:nvPr/>
        </p:nvSpPr>
        <p:spPr>
          <a:xfrm>
            <a:off x="525240" y="22226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35" name="CustomShape 78"/>
          <p:cNvSpPr/>
          <p:nvPr/>
        </p:nvSpPr>
        <p:spPr>
          <a:xfrm>
            <a:off x="518760" y="25239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36" name="CustomShape 79"/>
          <p:cNvSpPr/>
          <p:nvPr/>
        </p:nvSpPr>
        <p:spPr>
          <a:xfrm>
            <a:off x="517320" y="28274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37" name="CustomShape 80"/>
          <p:cNvSpPr/>
          <p:nvPr/>
        </p:nvSpPr>
        <p:spPr>
          <a:xfrm>
            <a:off x="522000" y="31320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38" name="CustomShape 81"/>
          <p:cNvSpPr/>
          <p:nvPr/>
        </p:nvSpPr>
        <p:spPr>
          <a:xfrm>
            <a:off x="2640600" y="1017720"/>
            <a:ext cx="7128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D(</a:t>
            </a:r>
            <a:r>
              <a:rPr b="1" lang="en-IN" sz="20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w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)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p(w)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039" name="CustomShape 82"/>
          <p:cNvSpPr/>
          <p:nvPr/>
        </p:nvSpPr>
        <p:spPr>
          <a:xfrm>
            <a:off x="3313080" y="1017720"/>
            <a:ext cx="6642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D(</a:t>
            </a:r>
            <a:r>
              <a:rPr b="1" lang="en-IN" sz="20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x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)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p(x)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040" name="CustomShape 83"/>
          <p:cNvSpPr/>
          <p:nvPr/>
        </p:nvSpPr>
        <p:spPr>
          <a:xfrm>
            <a:off x="3957120" y="1017720"/>
            <a:ext cx="6566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D(</a:t>
            </a:r>
            <a:r>
              <a:rPr b="1" lang="en-IN" sz="20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y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)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p(y)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041" name="CustomShape 84"/>
          <p:cNvSpPr/>
          <p:nvPr/>
        </p:nvSpPr>
        <p:spPr>
          <a:xfrm>
            <a:off x="4586400" y="1022400"/>
            <a:ext cx="6472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D(</a:t>
            </a:r>
            <a:r>
              <a:rPr b="1" lang="en-IN" sz="20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z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)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p(z)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042" name="Line 85"/>
          <p:cNvSpPr/>
          <p:nvPr/>
        </p:nvSpPr>
        <p:spPr>
          <a:xfrm>
            <a:off x="599760" y="1638000"/>
            <a:ext cx="4629240" cy="360"/>
          </a:xfrm>
          <a:prstGeom prst="line">
            <a:avLst/>
          </a:prstGeom>
          <a:ln w="28440">
            <a:solidFill>
              <a:srgbClr val="000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3" name="Line 86"/>
          <p:cNvSpPr/>
          <p:nvPr/>
        </p:nvSpPr>
        <p:spPr>
          <a:xfrm>
            <a:off x="580680" y="1952280"/>
            <a:ext cx="4629240" cy="360"/>
          </a:xfrm>
          <a:prstGeom prst="line">
            <a:avLst/>
          </a:prstGeom>
          <a:ln w="12600">
            <a:solidFill>
              <a:srgbClr val="000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4" name="CustomShape 87"/>
          <p:cNvSpPr/>
          <p:nvPr/>
        </p:nvSpPr>
        <p:spPr>
          <a:xfrm>
            <a:off x="1500480" y="1608120"/>
            <a:ext cx="293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u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45" name="Line 88"/>
          <p:cNvSpPr/>
          <p:nvPr/>
        </p:nvSpPr>
        <p:spPr>
          <a:xfrm>
            <a:off x="580680" y="2247840"/>
            <a:ext cx="4629240" cy="360"/>
          </a:xfrm>
          <a:prstGeom prst="line">
            <a:avLst/>
          </a:prstGeom>
          <a:ln w="12600">
            <a:solidFill>
              <a:srgbClr val="000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6" name="Line 89"/>
          <p:cNvSpPr/>
          <p:nvPr/>
        </p:nvSpPr>
        <p:spPr>
          <a:xfrm>
            <a:off x="580680" y="2562120"/>
            <a:ext cx="4629240" cy="360"/>
          </a:xfrm>
          <a:prstGeom prst="line">
            <a:avLst/>
          </a:prstGeom>
          <a:ln w="12600">
            <a:solidFill>
              <a:srgbClr val="000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7" name="Line 90"/>
          <p:cNvSpPr/>
          <p:nvPr/>
        </p:nvSpPr>
        <p:spPr>
          <a:xfrm>
            <a:off x="564840" y="2865240"/>
            <a:ext cx="4629240" cy="360"/>
          </a:xfrm>
          <a:prstGeom prst="line">
            <a:avLst/>
          </a:prstGeom>
          <a:ln w="12600">
            <a:solidFill>
              <a:srgbClr val="000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8" name="Line 91"/>
          <p:cNvSpPr/>
          <p:nvPr/>
        </p:nvSpPr>
        <p:spPr>
          <a:xfrm>
            <a:off x="576000" y="3171600"/>
            <a:ext cx="4629240" cy="360"/>
          </a:xfrm>
          <a:prstGeom prst="line">
            <a:avLst/>
          </a:prstGeom>
          <a:ln w="12600">
            <a:solidFill>
              <a:srgbClr val="000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9" name="Line 92"/>
          <p:cNvSpPr/>
          <p:nvPr/>
        </p:nvSpPr>
        <p:spPr>
          <a:xfrm>
            <a:off x="580680" y="3466800"/>
            <a:ext cx="4629240" cy="360"/>
          </a:xfrm>
          <a:prstGeom prst="line">
            <a:avLst/>
          </a:prstGeom>
          <a:ln w="12600">
            <a:solidFill>
              <a:srgbClr val="000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50" name="Group 93"/>
          <p:cNvGrpSpPr/>
          <p:nvPr/>
        </p:nvGrpSpPr>
        <p:grpSpPr>
          <a:xfrm>
            <a:off x="2207880" y="1609560"/>
            <a:ext cx="3067200" cy="369720"/>
            <a:chOff x="2207880" y="1609560"/>
            <a:chExt cx="3067200" cy="369720"/>
          </a:xfrm>
        </p:grpSpPr>
        <p:sp>
          <p:nvSpPr>
            <p:cNvPr id="1051" name="CustomShape 94"/>
            <p:cNvSpPr/>
            <p:nvPr/>
          </p:nvSpPr>
          <p:spPr>
            <a:xfrm>
              <a:off x="4830840" y="1609560"/>
              <a:ext cx="4442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omic Sans MS"/>
                  <a:ea typeface="ＭＳ Ｐゴシック"/>
                </a:rPr>
                <a:t>∞ 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052" name="CustomShape 95"/>
            <p:cNvSpPr/>
            <p:nvPr/>
          </p:nvSpPr>
          <p:spPr>
            <a:xfrm>
              <a:off x="4202280" y="1609560"/>
              <a:ext cx="4442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omic Sans MS"/>
                  <a:ea typeface="ＭＳ Ｐゴシック"/>
                </a:rPr>
                <a:t>∞ 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053" name="CustomShape 96"/>
            <p:cNvSpPr/>
            <p:nvPr/>
          </p:nvSpPr>
          <p:spPr>
            <a:xfrm>
              <a:off x="2207880" y="1614600"/>
              <a:ext cx="46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7,u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054" name="CustomShape 97"/>
            <p:cNvSpPr/>
            <p:nvPr/>
          </p:nvSpPr>
          <p:spPr>
            <a:xfrm>
              <a:off x="2854080" y="1611360"/>
              <a:ext cx="46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3,u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055" name="CustomShape 98"/>
            <p:cNvSpPr/>
            <p:nvPr/>
          </p:nvSpPr>
          <p:spPr>
            <a:xfrm>
              <a:off x="3493800" y="1612800"/>
              <a:ext cx="46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5,u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1056" name="CustomShape 99"/>
          <p:cNvSpPr/>
          <p:nvPr/>
        </p:nvSpPr>
        <p:spPr>
          <a:xfrm>
            <a:off x="1361520" y="1905120"/>
            <a:ext cx="444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uw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1057" name="Group 100"/>
          <p:cNvGrpSpPr/>
          <p:nvPr/>
        </p:nvGrpSpPr>
        <p:grpSpPr>
          <a:xfrm>
            <a:off x="2178720" y="1916280"/>
            <a:ext cx="3107520" cy="369360"/>
            <a:chOff x="2178720" y="1916280"/>
            <a:chExt cx="3107520" cy="369360"/>
          </a:xfrm>
        </p:grpSpPr>
        <p:sp>
          <p:nvSpPr>
            <p:cNvPr id="1058" name="CustomShape 101"/>
            <p:cNvSpPr/>
            <p:nvPr/>
          </p:nvSpPr>
          <p:spPr>
            <a:xfrm>
              <a:off x="4842000" y="1916280"/>
              <a:ext cx="4442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omic Sans MS"/>
                  <a:ea typeface="ＭＳ Ｐゴシック"/>
                </a:rPr>
                <a:t>∞ 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059" name="CustomShape 102"/>
            <p:cNvSpPr/>
            <p:nvPr/>
          </p:nvSpPr>
          <p:spPr>
            <a:xfrm>
              <a:off x="3968280" y="1916280"/>
              <a:ext cx="671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r">
                <a:lnSpc>
                  <a:spcPct val="100000"/>
                </a:lnSpc>
              </a:pPr>
              <a:r>
                <a:rPr b="0" lang="en-IN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11</a:t>
              </a: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,w</a:t>
              </a:r>
              <a:r>
                <a:rPr b="0" lang="en-IN" sz="1800" spc="-1" strike="noStrike">
                  <a:solidFill>
                    <a:srgbClr val="000000"/>
                  </a:solidFill>
                  <a:latin typeface="Comic Sans MS"/>
                  <a:ea typeface="ＭＳ Ｐゴシック"/>
                </a:rPr>
                <a:t> 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060" name="CustomShape 103"/>
            <p:cNvSpPr/>
            <p:nvPr/>
          </p:nvSpPr>
          <p:spPr>
            <a:xfrm>
              <a:off x="2178720" y="1920960"/>
              <a:ext cx="5086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6,w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061" name="CustomShape 104"/>
            <p:cNvSpPr/>
            <p:nvPr/>
          </p:nvSpPr>
          <p:spPr>
            <a:xfrm>
              <a:off x="3165480" y="1917720"/>
              <a:ext cx="183960" cy="366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2" name="CustomShape 105"/>
            <p:cNvSpPr/>
            <p:nvPr/>
          </p:nvSpPr>
          <p:spPr>
            <a:xfrm>
              <a:off x="3504960" y="1919160"/>
              <a:ext cx="46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5,u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1063" name="Group 106"/>
          <p:cNvGrpSpPr/>
          <p:nvPr/>
        </p:nvGrpSpPr>
        <p:grpSpPr>
          <a:xfrm>
            <a:off x="2177280" y="2214720"/>
            <a:ext cx="3087360" cy="374400"/>
            <a:chOff x="2177280" y="2214720"/>
            <a:chExt cx="3087360" cy="374400"/>
          </a:xfrm>
        </p:grpSpPr>
        <p:sp>
          <p:nvSpPr>
            <p:cNvPr id="1064" name="CustomShape 107"/>
            <p:cNvSpPr/>
            <p:nvPr/>
          </p:nvSpPr>
          <p:spPr>
            <a:xfrm>
              <a:off x="4653720" y="2214720"/>
              <a:ext cx="6109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r">
                <a:lnSpc>
                  <a:spcPct val="100000"/>
                </a:lnSpc>
              </a:pPr>
              <a:r>
                <a:rPr b="0" lang="en-IN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14</a:t>
              </a: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,x 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065" name="CustomShape 108"/>
            <p:cNvSpPr/>
            <p:nvPr/>
          </p:nvSpPr>
          <p:spPr>
            <a:xfrm>
              <a:off x="3983400" y="2214720"/>
              <a:ext cx="6490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r">
                <a:lnSpc>
                  <a:spcPct val="100000"/>
                </a:lnSpc>
              </a:pPr>
              <a:r>
                <a:rPr b="0" lang="en-IN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11,</a:t>
              </a: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w 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066" name="CustomShape 109"/>
            <p:cNvSpPr/>
            <p:nvPr/>
          </p:nvSpPr>
          <p:spPr>
            <a:xfrm>
              <a:off x="2177280" y="2224080"/>
              <a:ext cx="5086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6,w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067" name="CustomShape 110"/>
            <p:cNvSpPr/>
            <p:nvPr/>
          </p:nvSpPr>
          <p:spPr>
            <a:xfrm>
              <a:off x="3164040" y="2220840"/>
              <a:ext cx="183960" cy="366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8" name="CustomShape 111"/>
            <p:cNvSpPr/>
            <p:nvPr/>
          </p:nvSpPr>
          <p:spPr>
            <a:xfrm>
              <a:off x="3803760" y="2222640"/>
              <a:ext cx="183960" cy="366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69" name="CustomShape 112"/>
          <p:cNvSpPr/>
          <p:nvPr/>
        </p:nvSpPr>
        <p:spPr>
          <a:xfrm>
            <a:off x="2828880" y="1666800"/>
            <a:ext cx="528120" cy="27576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0" name="CustomShape 113"/>
          <p:cNvSpPr/>
          <p:nvPr/>
        </p:nvSpPr>
        <p:spPr>
          <a:xfrm>
            <a:off x="3483000" y="1952640"/>
            <a:ext cx="528120" cy="27576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1" name="CustomShape 114"/>
          <p:cNvSpPr/>
          <p:nvPr/>
        </p:nvSpPr>
        <p:spPr>
          <a:xfrm>
            <a:off x="1257480" y="2214720"/>
            <a:ext cx="554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uwx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72" name="CustomShape 115"/>
          <p:cNvSpPr/>
          <p:nvPr/>
        </p:nvSpPr>
        <p:spPr>
          <a:xfrm>
            <a:off x="2174760" y="2271600"/>
            <a:ext cx="528120" cy="27576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3" name="CustomShape 116"/>
          <p:cNvSpPr/>
          <p:nvPr/>
        </p:nvSpPr>
        <p:spPr>
          <a:xfrm>
            <a:off x="1166040" y="2500200"/>
            <a:ext cx="66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uwxv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1074" name="Group 117"/>
          <p:cNvGrpSpPr/>
          <p:nvPr/>
        </p:nvGrpSpPr>
        <p:grpSpPr>
          <a:xfrm>
            <a:off x="4030560" y="2511360"/>
            <a:ext cx="1230840" cy="364680"/>
            <a:chOff x="4030560" y="2511360"/>
            <a:chExt cx="1230840" cy="364680"/>
          </a:xfrm>
        </p:grpSpPr>
        <p:sp>
          <p:nvSpPr>
            <p:cNvPr id="1075" name="CustomShape 118"/>
            <p:cNvSpPr/>
            <p:nvPr/>
          </p:nvSpPr>
          <p:spPr>
            <a:xfrm>
              <a:off x="4650480" y="2511360"/>
              <a:ext cx="6109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r">
                <a:lnSpc>
                  <a:spcPct val="100000"/>
                </a:lnSpc>
              </a:pPr>
              <a:r>
                <a:rPr b="0" lang="en-IN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14</a:t>
              </a: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,x 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076" name="CustomShape 119"/>
            <p:cNvSpPr/>
            <p:nvPr/>
          </p:nvSpPr>
          <p:spPr>
            <a:xfrm>
              <a:off x="4030560" y="2511360"/>
              <a:ext cx="6001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r">
                <a:lnSpc>
                  <a:spcPct val="100000"/>
                </a:lnSpc>
              </a:pPr>
              <a:r>
                <a:rPr b="0" lang="en-IN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10,</a:t>
              </a: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v 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1077" name="CustomShape 120"/>
          <p:cNvSpPr/>
          <p:nvPr/>
        </p:nvSpPr>
        <p:spPr>
          <a:xfrm>
            <a:off x="4011480" y="2570040"/>
            <a:ext cx="528120" cy="27576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8" name="CustomShape 121"/>
          <p:cNvSpPr/>
          <p:nvPr/>
        </p:nvSpPr>
        <p:spPr>
          <a:xfrm>
            <a:off x="1085040" y="2819520"/>
            <a:ext cx="769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uwxvy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79" name="CustomShape 122"/>
          <p:cNvSpPr/>
          <p:nvPr/>
        </p:nvSpPr>
        <p:spPr>
          <a:xfrm>
            <a:off x="4659120" y="2830680"/>
            <a:ext cx="609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12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,y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80" name="CustomShape 123"/>
          <p:cNvSpPr/>
          <p:nvPr/>
        </p:nvSpPr>
        <p:spPr>
          <a:xfrm>
            <a:off x="4676760" y="2887560"/>
            <a:ext cx="528120" cy="27576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1" name="CustomShape 124"/>
          <p:cNvSpPr/>
          <p:nvPr/>
        </p:nvSpPr>
        <p:spPr>
          <a:xfrm>
            <a:off x="538200" y="3774960"/>
            <a:ext cx="3809520" cy="23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85000"/>
              </a:lnSpc>
              <a:spcBef>
                <a:spcPts val="561"/>
              </a:spcBef>
            </a:pPr>
            <a:r>
              <a:rPr b="0" i="1" lang="en-IN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notes:</a:t>
            </a:r>
            <a:endParaRPr b="0" lang="en-IN" sz="28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construct shortest path tree by tracing predecessor nodes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ties can exist (can be broken arbitrarily)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82" name="Line 125"/>
          <p:cNvSpPr/>
          <p:nvPr/>
        </p:nvSpPr>
        <p:spPr>
          <a:xfrm>
            <a:off x="7873920" y="4995720"/>
            <a:ext cx="590400" cy="36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3" name="Line 126"/>
          <p:cNvSpPr/>
          <p:nvPr/>
        </p:nvSpPr>
        <p:spPr>
          <a:xfrm flipV="1">
            <a:off x="6124320" y="4995720"/>
            <a:ext cx="1463760" cy="120492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4" name="Line 127"/>
          <p:cNvSpPr/>
          <p:nvPr/>
        </p:nvSpPr>
        <p:spPr>
          <a:xfrm>
            <a:off x="6114960" y="5109840"/>
            <a:ext cx="9360" cy="104796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5" name="Line 128"/>
          <p:cNvSpPr/>
          <p:nvPr/>
        </p:nvSpPr>
        <p:spPr>
          <a:xfrm flipV="1">
            <a:off x="4906800" y="3252600"/>
            <a:ext cx="1012680" cy="162864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6" name="Line 129"/>
          <p:cNvSpPr/>
          <p:nvPr/>
        </p:nvSpPr>
        <p:spPr>
          <a:xfrm>
            <a:off x="5008320" y="4998960"/>
            <a:ext cx="944640" cy="36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7" name="CustomShape 130"/>
          <p:cNvSpPr/>
          <p:nvPr/>
        </p:nvSpPr>
        <p:spPr>
          <a:xfrm>
            <a:off x="965880" y="3117960"/>
            <a:ext cx="865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uwxvyz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88" name="TextShape 131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63B647F0-ECFA-415A-A936-648EBC3D1DCD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089" name="TextShape 132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96" dur="indefinite" restart="never" nodeType="tmRoot">
          <p:childTnLst>
            <p:seq>
              <p:cTn id="97" dur="indefinite" nodeType="mainSeq">
                <p:childTnLst>
                  <p:par>
                    <p:cTn id="98" nodeType="clickEffect" fill="hold">
                      <p:stCondLst>
                        <p:cond delay="indefinite"/>
                      </p:stCondLst>
                      <p:childTnLst>
                        <p:par>
                          <p:cTn id="9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02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nodeType="clickEffect" fill="hold">
                      <p:stCondLst>
                        <p:cond delay="indefinite"/>
                      </p:stCondLst>
                      <p:childTnLst>
                        <p:par>
                          <p:cTn id="10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7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1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nodeType="clickEffect" fill="hold">
                      <p:stCondLst>
                        <p:cond delay="indefinite"/>
                      </p:stCondLst>
                      <p:childTnLst>
                        <p:par>
                          <p:cTn id="11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16" dur="10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nodeType="clickEffect" fill="hold">
                      <p:stCondLst>
                        <p:cond delay="indefinite"/>
                      </p:stCondLst>
                      <p:childTnLst>
                        <p:par>
                          <p:cTn id="1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21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25" dur="5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nodeType="clickEffect" fill="hold">
                      <p:stCondLst>
                        <p:cond delay="indefinite"/>
                      </p:stCondLst>
                      <p:childTnLst>
                        <p:par>
                          <p:cTn id="12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30" dur="10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nodeType="clickEffect" fill="hold">
                      <p:stCondLst>
                        <p:cond delay="indefinite"/>
                      </p:stCondLst>
                      <p:childTnLst>
                        <p:par>
                          <p:cTn id="13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35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39"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nodeType="clickEffect" fill="hold">
                      <p:stCondLst>
                        <p:cond delay="indefinite"/>
                      </p:stCondLst>
                      <p:childTnLst>
                        <p:par>
                          <p:cTn id="14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44" dur="10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nodeType="clickEffect" fill="hold">
                      <p:stCondLst>
                        <p:cond delay="indefinite"/>
                      </p:stCondLst>
                      <p:childTnLst>
                        <p:par>
                          <p:cTn id="14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49"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53" dur="5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nodeType="clickEffect" fill="hold">
                      <p:stCondLst>
                        <p:cond delay="indefinite"/>
                      </p:stCondLst>
                      <p:childTnLst>
                        <p:par>
                          <p:cTn id="15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58" dur="10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nodeType="clickEffect" fill="hold">
                      <p:stCondLst>
                        <p:cond delay="indefinite"/>
                      </p:stCondLst>
                      <p:childTnLst>
                        <p:par>
                          <p:cTn id="16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63"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67"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nodeType="clickEffect" fill="hold">
                      <p:stCondLst>
                        <p:cond delay="indefinite"/>
                      </p:stCondLst>
                      <p:childTnLst>
                        <p:par>
                          <p:cTn id="16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72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nodeType="clickEffect" fill="hold">
                      <p:stCondLst>
                        <p:cond delay="indefinite"/>
                      </p:stCondLst>
                      <p:childTnLst>
                        <p:par>
                          <p:cTn id="17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77" dur="10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81" dur="10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183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85" dur="10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nodeType="afterEffect" fill="hold">
                            <p:stCondLst>
                              <p:cond delay="3000"/>
                            </p:stCondLst>
                            <p:childTnLst>
                              <p:par>
                                <p:cTn id="187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89" dur="10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nodeType="afterEffect" fill="hold">
                            <p:stCondLst>
                              <p:cond delay="4000"/>
                            </p:stCondLst>
                            <p:childTnLst>
                              <p:par>
                                <p:cTn id="191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93" dur="10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0" name="Picture 91" descr=""/>
          <p:cNvPicPr/>
          <p:nvPr/>
        </p:nvPicPr>
        <p:blipFill>
          <a:blip r:embed="rId1"/>
          <a:stretch/>
        </p:blipFill>
        <p:spPr>
          <a:xfrm>
            <a:off x="465120" y="833400"/>
            <a:ext cx="7768800" cy="172800"/>
          </a:xfrm>
          <a:prstGeom prst="rect">
            <a:avLst/>
          </a:prstGeom>
          <a:ln>
            <a:noFill/>
          </a:ln>
        </p:spPr>
      </p:pic>
      <p:sp>
        <p:nvSpPr>
          <p:cNvPr id="1091" name="TextShape 1"/>
          <p:cNvSpPr txBox="1"/>
          <p:nvPr/>
        </p:nvSpPr>
        <p:spPr>
          <a:xfrm>
            <a:off x="411120" y="130320"/>
            <a:ext cx="8364240" cy="963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Dijkstra’s algorithm: another example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2" name="CustomShape 2"/>
          <p:cNvSpPr/>
          <p:nvPr/>
        </p:nvSpPr>
        <p:spPr>
          <a:xfrm>
            <a:off x="282600" y="1506600"/>
            <a:ext cx="619920" cy="22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Step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0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2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3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4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5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93" name="CustomShape 3"/>
          <p:cNvSpPr/>
          <p:nvPr/>
        </p:nvSpPr>
        <p:spPr>
          <a:xfrm>
            <a:off x="1287360" y="1515960"/>
            <a:ext cx="947520" cy="22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'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u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ux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uxy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uxyv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uxyvw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uxyvwz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94" name="CustomShape 4"/>
          <p:cNvSpPr/>
          <p:nvPr/>
        </p:nvSpPr>
        <p:spPr>
          <a:xfrm>
            <a:off x="2517480" y="1496880"/>
            <a:ext cx="113508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D(v),p(v)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2,u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2,u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2,u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95" name="CustomShape 5"/>
          <p:cNvSpPr/>
          <p:nvPr/>
        </p:nvSpPr>
        <p:spPr>
          <a:xfrm>
            <a:off x="3686400" y="1501920"/>
            <a:ext cx="1244880" cy="16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D(w),p(w)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5,u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4,x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3,y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3,y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96" name="CustomShape 6"/>
          <p:cNvSpPr/>
          <p:nvPr/>
        </p:nvSpPr>
        <p:spPr>
          <a:xfrm>
            <a:off x="5071680" y="1496880"/>
            <a:ext cx="114120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D(x),p(x)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1,u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97" name="CustomShape 7"/>
          <p:cNvSpPr/>
          <p:nvPr/>
        </p:nvSpPr>
        <p:spPr>
          <a:xfrm>
            <a:off x="6368760" y="1501920"/>
            <a:ext cx="113832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D(y),p(y)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omic Sans MS"/>
                <a:ea typeface="ＭＳ Ｐゴシック"/>
              </a:rPr>
              <a:t>∞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2,x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98" name="CustomShape 8"/>
          <p:cNvSpPr/>
          <p:nvPr/>
        </p:nvSpPr>
        <p:spPr>
          <a:xfrm>
            <a:off x="7635240" y="1515960"/>
            <a:ext cx="1110600" cy="185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D(z),p(z)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mic Sans MS"/>
                <a:ea typeface="ＭＳ Ｐゴシック"/>
              </a:rPr>
              <a:t>∞ </a:t>
            </a:r>
            <a:endParaRPr b="0" lang="en-IN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mic Sans MS"/>
                <a:ea typeface="ＭＳ Ｐゴシック"/>
              </a:rPr>
              <a:t>∞ </a:t>
            </a:r>
            <a:endParaRPr b="0" lang="en-IN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4,y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4,y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4,y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99" name="Line 9"/>
          <p:cNvSpPr/>
          <p:nvPr/>
        </p:nvSpPr>
        <p:spPr>
          <a:xfrm>
            <a:off x="361800" y="1857240"/>
            <a:ext cx="8505720" cy="9360"/>
          </a:xfrm>
          <a:prstGeom prst="line">
            <a:avLst/>
          </a:prstGeom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0" name="Line 10"/>
          <p:cNvSpPr/>
          <p:nvPr/>
        </p:nvSpPr>
        <p:spPr>
          <a:xfrm>
            <a:off x="518760" y="2162160"/>
            <a:ext cx="8296560" cy="360"/>
          </a:xfrm>
          <a:prstGeom prst="line">
            <a:avLst/>
          </a:prstGeom>
          <a:ln w="1908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1" name="Line 11"/>
          <p:cNvSpPr/>
          <p:nvPr/>
        </p:nvSpPr>
        <p:spPr>
          <a:xfrm>
            <a:off x="537840" y="2457360"/>
            <a:ext cx="8267760" cy="4680"/>
          </a:xfrm>
          <a:prstGeom prst="line">
            <a:avLst/>
          </a:prstGeom>
          <a:ln w="1908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2" name="Line 12"/>
          <p:cNvSpPr/>
          <p:nvPr/>
        </p:nvSpPr>
        <p:spPr>
          <a:xfrm>
            <a:off x="547560" y="2766960"/>
            <a:ext cx="8253360" cy="9360"/>
          </a:xfrm>
          <a:prstGeom prst="line">
            <a:avLst/>
          </a:prstGeom>
          <a:ln w="1908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3" name="Line 13"/>
          <p:cNvSpPr/>
          <p:nvPr/>
        </p:nvSpPr>
        <p:spPr>
          <a:xfrm>
            <a:off x="556920" y="3071520"/>
            <a:ext cx="8267760" cy="9720"/>
          </a:xfrm>
          <a:prstGeom prst="line">
            <a:avLst/>
          </a:prstGeom>
          <a:ln w="1908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4" name="Line 14"/>
          <p:cNvSpPr/>
          <p:nvPr/>
        </p:nvSpPr>
        <p:spPr>
          <a:xfrm>
            <a:off x="571320" y="3385800"/>
            <a:ext cx="8263080" cy="5040"/>
          </a:xfrm>
          <a:prstGeom prst="line">
            <a:avLst/>
          </a:prstGeom>
          <a:ln w="1908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05" name="Group 15"/>
          <p:cNvGrpSpPr/>
          <p:nvPr/>
        </p:nvGrpSpPr>
        <p:grpSpPr>
          <a:xfrm>
            <a:off x="3645360" y="3771000"/>
            <a:ext cx="3571560" cy="2236320"/>
            <a:chOff x="3645360" y="3771000"/>
            <a:chExt cx="3571560" cy="2236320"/>
          </a:xfrm>
        </p:grpSpPr>
        <p:sp>
          <p:nvSpPr>
            <p:cNvPr id="1106" name="CustomShape 16"/>
            <p:cNvSpPr/>
            <p:nvPr/>
          </p:nvSpPr>
          <p:spPr>
            <a:xfrm>
              <a:off x="3645360" y="3771000"/>
              <a:ext cx="3571560" cy="2236320"/>
            </a:xfrm>
            <a:custGeom>
              <a:avLst/>
              <a:gdLst/>
              <a:ahLst/>
              <a:rect l="l" t="t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7" name="CustomShape 17"/>
            <p:cNvSpPr/>
            <p:nvPr/>
          </p:nvSpPr>
          <p:spPr>
            <a:xfrm>
              <a:off x="4178880" y="4642560"/>
              <a:ext cx="542520" cy="294840"/>
            </a:xfrm>
            <a:custGeom>
              <a:avLst/>
              <a:gdLst/>
              <a:ahLst/>
              <a:rect l="l" t="t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8" name="CustomShape 18"/>
            <p:cNvSpPr/>
            <p:nvPr/>
          </p:nvSpPr>
          <p:spPr>
            <a:xfrm>
              <a:off x="3765960" y="5027040"/>
              <a:ext cx="496440" cy="128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9" name="Line 19"/>
            <p:cNvSpPr/>
            <p:nvPr/>
          </p:nvSpPr>
          <p:spPr>
            <a:xfrm>
              <a:off x="3765960" y="501552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0" name="Line 20"/>
            <p:cNvSpPr/>
            <p:nvPr/>
          </p:nvSpPr>
          <p:spPr>
            <a:xfrm>
              <a:off x="4262760" y="501552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1" name="CustomShape 21"/>
            <p:cNvSpPr/>
            <p:nvPr/>
          </p:nvSpPr>
          <p:spPr>
            <a:xfrm>
              <a:off x="3765960" y="5015880"/>
              <a:ext cx="491760" cy="774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2" name="CustomShape 22"/>
            <p:cNvSpPr/>
            <p:nvPr/>
          </p:nvSpPr>
          <p:spPr>
            <a:xfrm>
              <a:off x="3761280" y="4921920"/>
              <a:ext cx="496440" cy="1504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3" name="CustomShape 23"/>
            <p:cNvSpPr/>
            <p:nvPr/>
          </p:nvSpPr>
          <p:spPr>
            <a:xfrm>
              <a:off x="4518360" y="5641200"/>
              <a:ext cx="496440" cy="128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4" name="Line 24"/>
            <p:cNvSpPr/>
            <p:nvPr/>
          </p:nvSpPr>
          <p:spPr>
            <a:xfrm>
              <a:off x="4518360" y="5630040"/>
              <a:ext cx="360" cy="792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5" name="Line 25"/>
            <p:cNvSpPr/>
            <p:nvPr/>
          </p:nvSpPr>
          <p:spPr>
            <a:xfrm>
              <a:off x="5015160" y="5630040"/>
              <a:ext cx="360" cy="792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6" name="CustomShape 26"/>
            <p:cNvSpPr/>
            <p:nvPr/>
          </p:nvSpPr>
          <p:spPr>
            <a:xfrm>
              <a:off x="4518360" y="5630040"/>
              <a:ext cx="491760" cy="774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7" name="CustomShape 27"/>
            <p:cNvSpPr/>
            <p:nvPr/>
          </p:nvSpPr>
          <p:spPr>
            <a:xfrm>
              <a:off x="4513680" y="5536440"/>
              <a:ext cx="496440" cy="1504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8" name="CustomShape 28"/>
            <p:cNvSpPr/>
            <p:nvPr/>
          </p:nvSpPr>
          <p:spPr>
            <a:xfrm>
              <a:off x="4512240" y="4545720"/>
              <a:ext cx="496440" cy="128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9" name="Line 29"/>
            <p:cNvSpPr/>
            <p:nvPr/>
          </p:nvSpPr>
          <p:spPr>
            <a:xfrm>
              <a:off x="4511880" y="453456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0" name="Line 30"/>
            <p:cNvSpPr/>
            <p:nvPr/>
          </p:nvSpPr>
          <p:spPr>
            <a:xfrm>
              <a:off x="5009040" y="453456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1" name="CustomShape 31"/>
            <p:cNvSpPr/>
            <p:nvPr/>
          </p:nvSpPr>
          <p:spPr>
            <a:xfrm>
              <a:off x="4512240" y="4534920"/>
              <a:ext cx="491760" cy="774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2" name="CustomShape 32"/>
            <p:cNvSpPr/>
            <p:nvPr/>
          </p:nvSpPr>
          <p:spPr>
            <a:xfrm>
              <a:off x="4507560" y="4440960"/>
              <a:ext cx="496440" cy="1504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3" name="CustomShape 33"/>
            <p:cNvSpPr/>
            <p:nvPr/>
          </p:nvSpPr>
          <p:spPr>
            <a:xfrm>
              <a:off x="5596560" y="4539600"/>
              <a:ext cx="495000" cy="128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4" name="Line 34"/>
            <p:cNvSpPr/>
            <p:nvPr/>
          </p:nvSpPr>
          <p:spPr>
            <a:xfrm>
              <a:off x="5596200" y="452808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5" name="Line 35"/>
            <p:cNvSpPr/>
            <p:nvPr/>
          </p:nvSpPr>
          <p:spPr>
            <a:xfrm>
              <a:off x="6091560" y="452808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6" name="CustomShape 36"/>
            <p:cNvSpPr/>
            <p:nvPr/>
          </p:nvSpPr>
          <p:spPr>
            <a:xfrm>
              <a:off x="5596560" y="4528440"/>
              <a:ext cx="490320" cy="774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7" name="CustomShape 37"/>
            <p:cNvSpPr/>
            <p:nvPr/>
          </p:nvSpPr>
          <p:spPr>
            <a:xfrm>
              <a:off x="5601240" y="4439520"/>
              <a:ext cx="495000" cy="1504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8" name="CustomShape 38"/>
            <p:cNvSpPr/>
            <p:nvPr/>
          </p:nvSpPr>
          <p:spPr>
            <a:xfrm>
              <a:off x="5612400" y="5636520"/>
              <a:ext cx="496440" cy="128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9" name="Line 39"/>
            <p:cNvSpPr/>
            <p:nvPr/>
          </p:nvSpPr>
          <p:spPr>
            <a:xfrm>
              <a:off x="5612040" y="562500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0" name="Line 40"/>
            <p:cNvSpPr/>
            <p:nvPr/>
          </p:nvSpPr>
          <p:spPr>
            <a:xfrm>
              <a:off x="6108840" y="562500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1" name="CustomShape 41"/>
            <p:cNvSpPr/>
            <p:nvPr/>
          </p:nvSpPr>
          <p:spPr>
            <a:xfrm>
              <a:off x="5612400" y="5625360"/>
              <a:ext cx="491760" cy="774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2" name="CustomShape 42"/>
            <p:cNvSpPr/>
            <p:nvPr/>
          </p:nvSpPr>
          <p:spPr>
            <a:xfrm>
              <a:off x="5607720" y="5531760"/>
              <a:ext cx="496440" cy="1504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3" name="CustomShape 43"/>
            <p:cNvSpPr/>
            <p:nvPr/>
          </p:nvSpPr>
          <p:spPr>
            <a:xfrm>
              <a:off x="6509160" y="5095080"/>
              <a:ext cx="496440" cy="128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4" name="Line 44"/>
            <p:cNvSpPr/>
            <p:nvPr/>
          </p:nvSpPr>
          <p:spPr>
            <a:xfrm>
              <a:off x="6509160" y="5083920"/>
              <a:ext cx="360" cy="792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5" name="Line 45"/>
            <p:cNvSpPr/>
            <p:nvPr/>
          </p:nvSpPr>
          <p:spPr>
            <a:xfrm>
              <a:off x="7005960" y="5083920"/>
              <a:ext cx="360" cy="792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6" name="CustomShape 46"/>
            <p:cNvSpPr/>
            <p:nvPr/>
          </p:nvSpPr>
          <p:spPr>
            <a:xfrm>
              <a:off x="6509160" y="5083920"/>
              <a:ext cx="491760" cy="774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7" name="CustomShape 47"/>
            <p:cNvSpPr/>
            <p:nvPr/>
          </p:nvSpPr>
          <p:spPr>
            <a:xfrm>
              <a:off x="6504480" y="4990320"/>
              <a:ext cx="496440" cy="1504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8" name="CustomShape 48"/>
            <p:cNvSpPr/>
            <p:nvPr/>
          </p:nvSpPr>
          <p:spPr>
            <a:xfrm>
              <a:off x="5860080" y="4685400"/>
              <a:ext cx="1080" cy="828360"/>
            </a:xfrm>
            <a:custGeom>
              <a:avLst/>
              <a:gdLst/>
              <a:ahLst/>
              <a:rect l="l" t="t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9" name="CustomShape 49"/>
            <p:cNvSpPr/>
            <p:nvPr/>
          </p:nvSpPr>
          <p:spPr>
            <a:xfrm>
              <a:off x="4759920" y="4695120"/>
              <a:ext cx="1080" cy="852120"/>
            </a:xfrm>
            <a:custGeom>
              <a:avLst/>
              <a:gdLst/>
              <a:ahLst/>
              <a:rect l="l" t="t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0" name="CustomShape 50"/>
            <p:cNvSpPr/>
            <p:nvPr/>
          </p:nvSpPr>
          <p:spPr>
            <a:xfrm>
              <a:off x="5021640" y="4671360"/>
              <a:ext cx="799920" cy="952200"/>
            </a:xfrm>
            <a:custGeom>
              <a:avLst/>
              <a:gdLst/>
              <a:ahLst/>
              <a:rect l="l" t="t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1" name="CustomShape 51"/>
            <p:cNvSpPr/>
            <p:nvPr/>
          </p:nvSpPr>
          <p:spPr>
            <a:xfrm>
              <a:off x="6112440" y="5223600"/>
              <a:ext cx="580680" cy="428400"/>
            </a:xfrm>
            <a:custGeom>
              <a:avLst/>
              <a:gdLst/>
              <a:ahLst/>
              <a:rect l="l" t="t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2" name="CustomShape 52"/>
            <p:cNvSpPr/>
            <p:nvPr/>
          </p:nvSpPr>
          <p:spPr>
            <a:xfrm>
              <a:off x="5031360" y="5671440"/>
              <a:ext cx="580680" cy="1080"/>
            </a:xfrm>
            <a:custGeom>
              <a:avLst/>
              <a:gdLst/>
              <a:ahLst/>
              <a:rect l="l" t="t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3" name="CustomShape 53"/>
            <p:cNvSpPr/>
            <p:nvPr/>
          </p:nvSpPr>
          <p:spPr>
            <a:xfrm>
              <a:off x="4093200" y="5157000"/>
              <a:ext cx="437760" cy="418680"/>
            </a:xfrm>
            <a:custGeom>
              <a:avLst/>
              <a:gdLst/>
              <a:ahLst/>
              <a:rect l="l" t="t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4" name="CustomShape 54"/>
            <p:cNvSpPr/>
            <p:nvPr/>
          </p:nvSpPr>
          <p:spPr>
            <a:xfrm>
              <a:off x="5021640" y="4575960"/>
              <a:ext cx="580680" cy="1080"/>
            </a:xfrm>
            <a:custGeom>
              <a:avLst/>
              <a:gdLst/>
              <a:ahLst/>
              <a:rect l="l" t="t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5" name="CustomShape 55"/>
            <p:cNvSpPr/>
            <p:nvPr/>
          </p:nvSpPr>
          <p:spPr>
            <a:xfrm>
              <a:off x="6093360" y="4571280"/>
              <a:ext cx="628200" cy="423360"/>
            </a:xfrm>
            <a:custGeom>
              <a:avLst/>
              <a:gdLst/>
              <a:ahLst/>
              <a:rect l="l" t="t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6" name="CustomShape 56"/>
            <p:cNvSpPr/>
            <p:nvPr/>
          </p:nvSpPr>
          <p:spPr>
            <a:xfrm>
              <a:off x="4002480" y="3890160"/>
              <a:ext cx="1761840" cy="1023480"/>
            </a:xfrm>
            <a:custGeom>
              <a:avLst/>
              <a:gdLst/>
              <a:ahLst/>
              <a:rect l="l" t="t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47" name="Group 57"/>
            <p:cNvGrpSpPr/>
            <p:nvPr/>
          </p:nvGrpSpPr>
          <p:grpSpPr>
            <a:xfrm>
              <a:off x="3853080" y="4839480"/>
              <a:ext cx="306000" cy="395280"/>
              <a:chOff x="3853080" y="4839480"/>
              <a:chExt cx="306000" cy="395280"/>
            </a:xfrm>
          </p:grpSpPr>
          <p:sp>
            <p:nvSpPr>
              <p:cNvPr id="1148" name="CustomShape 58"/>
              <p:cNvSpPr/>
              <p:nvPr/>
            </p:nvSpPr>
            <p:spPr>
              <a:xfrm>
                <a:off x="3887640" y="4942800"/>
                <a:ext cx="225000" cy="20916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9" name="CustomShape 59"/>
              <p:cNvSpPr/>
              <p:nvPr/>
            </p:nvSpPr>
            <p:spPr>
              <a:xfrm>
                <a:off x="3853080" y="4839480"/>
                <a:ext cx="30600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u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grpSp>
          <p:nvGrpSpPr>
            <p:cNvPr id="1150" name="Group 60"/>
            <p:cNvGrpSpPr/>
            <p:nvPr/>
          </p:nvGrpSpPr>
          <p:grpSpPr>
            <a:xfrm>
              <a:off x="5712120" y="5449320"/>
              <a:ext cx="301320" cy="395280"/>
              <a:chOff x="5712120" y="5449320"/>
              <a:chExt cx="301320" cy="395280"/>
            </a:xfrm>
          </p:grpSpPr>
          <p:sp>
            <p:nvSpPr>
              <p:cNvPr id="1151" name="CustomShape 61"/>
              <p:cNvSpPr/>
              <p:nvPr/>
            </p:nvSpPr>
            <p:spPr>
              <a:xfrm>
                <a:off x="5745240" y="5552280"/>
                <a:ext cx="221760" cy="20916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2" name="CustomShape 62"/>
              <p:cNvSpPr/>
              <p:nvPr/>
            </p:nvSpPr>
            <p:spPr>
              <a:xfrm>
                <a:off x="5712120" y="5449320"/>
                <a:ext cx="30132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y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grpSp>
          <p:nvGrpSpPr>
            <p:cNvPr id="1153" name="Group 63"/>
            <p:cNvGrpSpPr/>
            <p:nvPr/>
          </p:nvGrpSpPr>
          <p:grpSpPr>
            <a:xfrm>
              <a:off x="4618080" y="5396760"/>
              <a:ext cx="327240" cy="456120"/>
              <a:chOff x="4618080" y="5396760"/>
              <a:chExt cx="327240" cy="456120"/>
            </a:xfrm>
          </p:grpSpPr>
          <p:sp>
            <p:nvSpPr>
              <p:cNvPr id="1154" name="CustomShape 64"/>
              <p:cNvSpPr/>
              <p:nvPr/>
            </p:nvSpPr>
            <p:spPr>
              <a:xfrm>
                <a:off x="4662720" y="5547600"/>
                <a:ext cx="227160" cy="20916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5" name="CustomShape 65"/>
              <p:cNvSpPr/>
              <p:nvPr/>
            </p:nvSpPr>
            <p:spPr>
              <a:xfrm>
                <a:off x="4618080" y="5396760"/>
                <a:ext cx="3272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4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x</a:t>
                </a:r>
                <a:endParaRPr b="0" lang="en-IN" sz="2400" spc="-1" strike="noStrike">
                  <a:latin typeface="Arial"/>
                </a:endParaRPr>
              </a:p>
            </p:txBody>
          </p:sp>
        </p:grpSp>
        <p:grpSp>
          <p:nvGrpSpPr>
            <p:cNvPr id="1156" name="Group 66"/>
            <p:cNvGrpSpPr/>
            <p:nvPr/>
          </p:nvGrpSpPr>
          <p:grpSpPr>
            <a:xfrm>
              <a:off x="5677560" y="4353840"/>
              <a:ext cx="354960" cy="395280"/>
              <a:chOff x="5677560" y="4353840"/>
              <a:chExt cx="354960" cy="395280"/>
            </a:xfrm>
          </p:grpSpPr>
          <p:sp>
            <p:nvSpPr>
              <p:cNvPr id="1157" name="CustomShape 67"/>
              <p:cNvSpPr/>
              <p:nvPr/>
            </p:nvSpPr>
            <p:spPr>
              <a:xfrm>
                <a:off x="5735160" y="4456800"/>
                <a:ext cx="228600" cy="20916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8" name="CustomShape 68"/>
              <p:cNvSpPr/>
              <p:nvPr/>
            </p:nvSpPr>
            <p:spPr>
              <a:xfrm>
                <a:off x="5677560" y="4353840"/>
                <a:ext cx="35496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w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grpSp>
          <p:nvGrpSpPr>
            <p:cNvPr id="1159" name="Group 69"/>
            <p:cNvGrpSpPr/>
            <p:nvPr/>
          </p:nvGrpSpPr>
          <p:grpSpPr>
            <a:xfrm>
              <a:off x="4617720" y="4353840"/>
              <a:ext cx="299880" cy="395280"/>
              <a:chOff x="4617720" y="4353840"/>
              <a:chExt cx="299880" cy="395280"/>
            </a:xfrm>
          </p:grpSpPr>
          <p:sp>
            <p:nvSpPr>
              <p:cNvPr id="1160" name="CustomShape 70"/>
              <p:cNvSpPr/>
              <p:nvPr/>
            </p:nvSpPr>
            <p:spPr>
              <a:xfrm>
                <a:off x="4649760" y="4456800"/>
                <a:ext cx="221760" cy="20916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1" name="CustomShape 71"/>
              <p:cNvSpPr/>
              <p:nvPr/>
            </p:nvSpPr>
            <p:spPr>
              <a:xfrm>
                <a:off x="4617720" y="4353840"/>
                <a:ext cx="29988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v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grpSp>
          <p:nvGrpSpPr>
            <p:cNvPr id="1162" name="Group 72"/>
            <p:cNvGrpSpPr/>
            <p:nvPr/>
          </p:nvGrpSpPr>
          <p:grpSpPr>
            <a:xfrm>
              <a:off x="6617160" y="4858560"/>
              <a:ext cx="307440" cy="456120"/>
              <a:chOff x="6617160" y="4858560"/>
              <a:chExt cx="307440" cy="456120"/>
            </a:xfrm>
          </p:grpSpPr>
          <p:sp>
            <p:nvSpPr>
              <p:cNvPr id="1163" name="CustomShape 73"/>
              <p:cNvSpPr/>
              <p:nvPr/>
            </p:nvSpPr>
            <p:spPr>
              <a:xfrm>
                <a:off x="6654960" y="5009400"/>
                <a:ext cx="222840" cy="20916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4" name="CustomShape 74"/>
              <p:cNvSpPr/>
              <p:nvPr/>
            </p:nvSpPr>
            <p:spPr>
              <a:xfrm>
                <a:off x="6617160" y="4858560"/>
                <a:ext cx="307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4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z</a:t>
                </a:r>
                <a:endParaRPr b="0" lang="en-IN" sz="2400" spc="-1" strike="noStrike">
                  <a:latin typeface="Arial"/>
                </a:endParaRPr>
              </a:p>
            </p:txBody>
          </p:sp>
        </p:grpSp>
        <p:sp>
          <p:nvSpPr>
            <p:cNvPr id="1165" name="CustomShape 75"/>
            <p:cNvSpPr/>
            <p:nvPr/>
          </p:nvSpPr>
          <p:spPr>
            <a:xfrm>
              <a:off x="4178520" y="456012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166" name="CustomShape 76"/>
            <p:cNvSpPr/>
            <p:nvPr/>
          </p:nvSpPr>
          <p:spPr>
            <a:xfrm>
              <a:off x="4730760" y="490788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167" name="CustomShape 77"/>
            <p:cNvSpPr/>
            <p:nvPr/>
          </p:nvSpPr>
          <p:spPr>
            <a:xfrm>
              <a:off x="4040280" y="524592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168" name="CustomShape 78"/>
            <p:cNvSpPr/>
            <p:nvPr/>
          </p:nvSpPr>
          <p:spPr>
            <a:xfrm>
              <a:off x="5340600" y="505548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169" name="CustomShape 79"/>
            <p:cNvSpPr/>
            <p:nvPr/>
          </p:nvSpPr>
          <p:spPr>
            <a:xfrm>
              <a:off x="5240520" y="561744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170" name="CustomShape 80"/>
            <p:cNvSpPr/>
            <p:nvPr/>
          </p:nvSpPr>
          <p:spPr>
            <a:xfrm>
              <a:off x="5811840" y="493632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171" name="CustomShape 81"/>
            <p:cNvSpPr/>
            <p:nvPr/>
          </p:nvSpPr>
          <p:spPr>
            <a:xfrm>
              <a:off x="6383520" y="535536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172" name="CustomShape 82"/>
            <p:cNvSpPr/>
            <p:nvPr/>
          </p:nvSpPr>
          <p:spPr>
            <a:xfrm>
              <a:off x="6340680" y="450288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173" name="CustomShape 83"/>
            <p:cNvSpPr/>
            <p:nvPr/>
          </p:nvSpPr>
          <p:spPr>
            <a:xfrm>
              <a:off x="5173920" y="426492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174" name="CustomShape 84"/>
            <p:cNvSpPr/>
            <p:nvPr/>
          </p:nvSpPr>
          <p:spPr>
            <a:xfrm>
              <a:off x="4616640" y="384084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5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1175" name="Line 85"/>
          <p:cNvSpPr/>
          <p:nvPr/>
        </p:nvSpPr>
        <p:spPr>
          <a:xfrm flipH="1">
            <a:off x="2241360" y="2035080"/>
            <a:ext cx="3514680" cy="309600"/>
          </a: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6" name="Line 86"/>
          <p:cNvSpPr/>
          <p:nvPr/>
        </p:nvSpPr>
        <p:spPr>
          <a:xfrm flipH="1">
            <a:off x="2163600" y="2330280"/>
            <a:ext cx="4894200" cy="334800"/>
          </a: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7" name="Line 87"/>
          <p:cNvSpPr/>
          <p:nvPr/>
        </p:nvSpPr>
        <p:spPr>
          <a:xfrm flipH="1">
            <a:off x="2226960" y="2692080"/>
            <a:ext cx="914400" cy="257400"/>
          </a: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8" name="Line 88"/>
          <p:cNvSpPr/>
          <p:nvPr/>
        </p:nvSpPr>
        <p:spPr>
          <a:xfrm flipH="1">
            <a:off x="2241360" y="2949480"/>
            <a:ext cx="2239920" cy="309600"/>
          </a: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9" name="Line 89"/>
          <p:cNvSpPr/>
          <p:nvPr/>
        </p:nvSpPr>
        <p:spPr>
          <a:xfrm flipH="1">
            <a:off x="2253960" y="3206520"/>
            <a:ext cx="5975640" cy="335160"/>
          </a: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0" name="TextShape 90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C71DDE07-D500-48DE-9FE3-94354B3080AA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181" name="TextShape 91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182" name="CustomShape 92"/>
          <p:cNvSpPr/>
          <p:nvPr/>
        </p:nvSpPr>
        <p:spPr>
          <a:xfrm>
            <a:off x="339840" y="6198840"/>
            <a:ext cx="45068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* Check out the online interactive exercises for more examples: h</a:t>
            </a: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ttp://gaia.cs.umass.edu/kurose_ross/interactive/</a:t>
            </a:r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194" dur="indefinite" restart="never" nodeType="tmRoot">
          <p:childTnLst>
            <p:seq>
              <p:cTn id="195" dur="indefinite" nodeType="mainSeq">
                <p:childTnLst>
                  <p:par>
                    <p:cTn id="196" nodeType="clickEffect" fill="hold">
                      <p:stCondLst>
                        <p:cond delay="indefinite"/>
                      </p:stCondLst>
                      <p:childTnLst>
                        <p:par>
                          <p:cTn id="19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nodeType="clickEffect" fill="hold">
                      <p:stCondLst>
                        <p:cond delay="indefinite"/>
                      </p:stCondLst>
                      <p:childTnLst>
                        <p:par>
                          <p:cTn id="20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nodeType="clickEffect" fill="hold">
                      <p:stCondLst>
                        <p:cond delay="indefinite"/>
                      </p:stCondLst>
                      <p:childTnLst>
                        <p:par>
                          <p:cTn id="20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nodeType="clickEffect" fill="hold">
                      <p:stCondLst>
                        <p:cond delay="indefinite"/>
                      </p:stCondLst>
                      <p:childTnLst>
                        <p:par>
                          <p:cTn id="20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nodeType="clickEffect" fill="hold">
                      <p:stCondLst>
                        <p:cond delay="indefinite"/>
                      </p:stCondLst>
                      <p:childTnLst>
                        <p:par>
                          <p:cTn id="21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TextShape 1"/>
          <p:cNvSpPr txBox="1"/>
          <p:nvPr/>
        </p:nvSpPr>
        <p:spPr>
          <a:xfrm>
            <a:off x="533520" y="152280"/>
            <a:ext cx="7772040" cy="8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Dijkstra’s algorithm: example (2)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84" name="Group 2"/>
          <p:cNvGrpSpPr/>
          <p:nvPr/>
        </p:nvGrpSpPr>
        <p:grpSpPr>
          <a:xfrm>
            <a:off x="2198520" y="2036880"/>
            <a:ext cx="3245040" cy="1499040"/>
            <a:chOff x="2198520" y="2036880"/>
            <a:chExt cx="3245040" cy="1499040"/>
          </a:xfrm>
        </p:grpSpPr>
        <p:sp>
          <p:nvSpPr>
            <p:cNvPr id="1185" name="CustomShape 3"/>
            <p:cNvSpPr/>
            <p:nvPr/>
          </p:nvSpPr>
          <p:spPr>
            <a:xfrm>
              <a:off x="2616120" y="2325600"/>
              <a:ext cx="542520" cy="294840"/>
            </a:xfrm>
            <a:custGeom>
              <a:avLst/>
              <a:gdLst/>
              <a:ahLst/>
              <a:rect l="l" t="t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6" name="CustomShape 4"/>
            <p:cNvSpPr/>
            <p:nvPr/>
          </p:nvSpPr>
          <p:spPr>
            <a:xfrm>
              <a:off x="2203560" y="2709720"/>
              <a:ext cx="496440" cy="128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7" name="Line 5"/>
            <p:cNvSpPr/>
            <p:nvPr/>
          </p:nvSpPr>
          <p:spPr>
            <a:xfrm>
              <a:off x="2203200" y="269856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8" name="Line 6"/>
            <p:cNvSpPr/>
            <p:nvPr/>
          </p:nvSpPr>
          <p:spPr>
            <a:xfrm>
              <a:off x="2700000" y="269856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9" name="CustomShape 7"/>
            <p:cNvSpPr/>
            <p:nvPr/>
          </p:nvSpPr>
          <p:spPr>
            <a:xfrm>
              <a:off x="2203560" y="2698920"/>
              <a:ext cx="491760" cy="774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0" name="CustomShape 8"/>
            <p:cNvSpPr/>
            <p:nvPr/>
          </p:nvSpPr>
          <p:spPr>
            <a:xfrm>
              <a:off x="2198520" y="2604960"/>
              <a:ext cx="496440" cy="1504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1" name="CustomShape 9"/>
            <p:cNvSpPr/>
            <p:nvPr/>
          </p:nvSpPr>
          <p:spPr>
            <a:xfrm>
              <a:off x="2955960" y="3324240"/>
              <a:ext cx="496440" cy="128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2" name="Line 10"/>
            <p:cNvSpPr/>
            <p:nvPr/>
          </p:nvSpPr>
          <p:spPr>
            <a:xfrm>
              <a:off x="2955600" y="3313080"/>
              <a:ext cx="360" cy="792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3" name="Line 11"/>
            <p:cNvSpPr/>
            <p:nvPr/>
          </p:nvSpPr>
          <p:spPr>
            <a:xfrm>
              <a:off x="3452760" y="3313080"/>
              <a:ext cx="360" cy="792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4" name="CustomShape 12"/>
            <p:cNvSpPr/>
            <p:nvPr/>
          </p:nvSpPr>
          <p:spPr>
            <a:xfrm>
              <a:off x="2955960" y="3313080"/>
              <a:ext cx="491760" cy="774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5" name="CustomShape 13"/>
            <p:cNvSpPr/>
            <p:nvPr/>
          </p:nvSpPr>
          <p:spPr>
            <a:xfrm>
              <a:off x="2951280" y="3219480"/>
              <a:ext cx="496440" cy="1504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6" name="CustomShape 14"/>
            <p:cNvSpPr/>
            <p:nvPr/>
          </p:nvSpPr>
          <p:spPr>
            <a:xfrm>
              <a:off x="2949480" y="2228760"/>
              <a:ext cx="496440" cy="128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7" name="Line 15"/>
            <p:cNvSpPr/>
            <p:nvPr/>
          </p:nvSpPr>
          <p:spPr>
            <a:xfrm>
              <a:off x="2949480" y="2217600"/>
              <a:ext cx="360" cy="792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8" name="Line 16"/>
            <p:cNvSpPr/>
            <p:nvPr/>
          </p:nvSpPr>
          <p:spPr>
            <a:xfrm>
              <a:off x="3446280" y="2217600"/>
              <a:ext cx="360" cy="792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9" name="CustomShape 17"/>
            <p:cNvSpPr/>
            <p:nvPr/>
          </p:nvSpPr>
          <p:spPr>
            <a:xfrm>
              <a:off x="2949480" y="2217600"/>
              <a:ext cx="491760" cy="774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0" name="CustomShape 18"/>
            <p:cNvSpPr/>
            <p:nvPr/>
          </p:nvSpPr>
          <p:spPr>
            <a:xfrm>
              <a:off x="2944800" y="2124000"/>
              <a:ext cx="496440" cy="1504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1" name="CustomShape 19"/>
            <p:cNvSpPr/>
            <p:nvPr/>
          </p:nvSpPr>
          <p:spPr>
            <a:xfrm>
              <a:off x="4033800" y="2222640"/>
              <a:ext cx="495000" cy="128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2" name="Line 20"/>
            <p:cNvSpPr/>
            <p:nvPr/>
          </p:nvSpPr>
          <p:spPr>
            <a:xfrm>
              <a:off x="4033800" y="221112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3" name="Line 21"/>
            <p:cNvSpPr/>
            <p:nvPr/>
          </p:nvSpPr>
          <p:spPr>
            <a:xfrm>
              <a:off x="4528800" y="221112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4" name="CustomShape 22"/>
            <p:cNvSpPr/>
            <p:nvPr/>
          </p:nvSpPr>
          <p:spPr>
            <a:xfrm>
              <a:off x="4033800" y="2211480"/>
              <a:ext cx="490320" cy="774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5" name="CustomShape 23"/>
            <p:cNvSpPr/>
            <p:nvPr/>
          </p:nvSpPr>
          <p:spPr>
            <a:xfrm>
              <a:off x="4038480" y="2122560"/>
              <a:ext cx="495000" cy="1504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6" name="CustomShape 24"/>
            <p:cNvSpPr/>
            <p:nvPr/>
          </p:nvSpPr>
          <p:spPr>
            <a:xfrm>
              <a:off x="4049640" y="3319560"/>
              <a:ext cx="496440" cy="128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7" name="Line 25"/>
            <p:cNvSpPr/>
            <p:nvPr/>
          </p:nvSpPr>
          <p:spPr>
            <a:xfrm>
              <a:off x="4049640" y="330804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8" name="Line 26"/>
            <p:cNvSpPr/>
            <p:nvPr/>
          </p:nvSpPr>
          <p:spPr>
            <a:xfrm>
              <a:off x="4546440" y="330804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9" name="CustomShape 27"/>
            <p:cNvSpPr/>
            <p:nvPr/>
          </p:nvSpPr>
          <p:spPr>
            <a:xfrm>
              <a:off x="4049640" y="3308400"/>
              <a:ext cx="491760" cy="774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0" name="CustomShape 28"/>
            <p:cNvSpPr/>
            <p:nvPr/>
          </p:nvSpPr>
          <p:spPr>
            <a:xfrm>
              <a:off x="4044960" y="3214800"/>
              <a:ext cx="496440" cy="1504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1" name="CustomShape 29"/>
            <p:cNvSpPr/>
            <p:nvPr/>
          </p:nvSpPr>
          <p:spPr>
            <a:xfrm>
              <a:off x="4946760" y="2778120"/>
              <a:ext cx="496440" cy="128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2" name="Line 30"/>
            <p:cNvSpPr/>
            <p:nvPr/>
          </p:nvSpPr>
          <p:spPr>
            <a:xfrm>
              <a:off x="4946400" y="2766960"/>
              <a:ext cx="360" cy="792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3" name="Line 31"/>
            <p:cNvSpPr/>
            <p:nvPr/>
          </p:nvSpPr>
          <p:spPr>
            <a:xfrm>
              <a:off x="5443200" y="2766960"/>
              <a:ext cx="360" cy="792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4" name="CustomShape 32"/>
            <p:cNvSpPr/>
            <p:nvPr/>
          </p:nvSpPr>
          <p:spPr>
            <a:xfrm>
              <a:off x="4946760" y="2766960"/>
              <a:ext cx="491760" cy="774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5" name="CustomShape 33"/>
            <p:cNvSpPr/>
            <p:nvPr/>
          </p:nvSpPr>
          <p:spPr>
            <a:xfrm>
              <a:off x="4941720" y="2673360"/>
              <a:ext cx="496440" cy="1504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6" name="CustomShape 34"/>
            <p:cNvSpPr/>
            <p:nvPr/>
          </p:nvSpPr>
          <p:spPr>
            <a:xfrm>
              <a:off x="4297320" y="2368440"/>
              <a:ext cx="1080" cy="828360"/>
            </a:xfrm>
            <a:custGeom>
              <a:avLst/>
              <a:gdLst/>
              <a:ahLst/>
              <a:rect l="l" t="t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7" name="CustomShape 35"/>
            <p:cNvSpPr/>
            <p:nvPr/>
          </p:nvSpPr>
          <p:spPr>
            <a:xfrm>
              <a:off x="4549680" y="2906640"/>
              <a:ext cx="580680" cy="428400"/>
            </a:xfrm>
            <a:custGeom>
              <a:avLst/>
              <a:gdLst/>
              <a:ahLst/>
              <a:rect l="l" t="t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8" name="CustomShape 36"/>
            <p:cNvSpPr/>
            <p:nvPr/>
          </p:nvSpPr>
          <p:spPr>
            <a:xfrm>
              <a:off x="3468600" y="3354480"/>
              <a:ext cx="580680" cy="1080"/>
            </a:xfrm>
            <a:custGeom>
              <a:avLst/>
              <a:gdLst/>
              <a:ahLst/>
              <a:rect l="l" t="t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9" name="CustomShape 37"/>
            <p:cNvSpPr/>
            <p:nvPr/>
          </p:nvSpPr>
          <p:spPr>
            <a:xfrm>
              <a:off x="2530440" y="2840040"/>
              <a:ext cx="437760" cy="418680"/>
            </a:xfrm>
            <a:custGeom>
              <a:avLst/>
              <a:gdLst/>
              <a:ahLst/>
              <a:rect l="l" t="t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20" name="Group 38"/>
            <p:cNvGrpSpPr/>
            <p:nvPr/>
          </p:nvGrpSpPr>
          <p:grpSpPr>
            <a:xfrm>
              <a:off x="2290680" y="2522520"/>
              <a:ext cx="306000" cy="395280"/>
              <a:chOff x="2290680" y="2522520"/>
              <a:chExt cx="306000" cy="395280"/>
            </a:xfrm>
          </p:grpSpPr>
          <p:sp>
            <p:nvSpPr>
              <p:cNvPr id="1221" name="CustomShape 39"/>
              <p:cNvSpPr/>
              <p:nvPr/>
            </p:nvSpPr>
            <p:spPr>
              <a:xfrm>
                <a:off x="2324880" y="2625840"/>
                <a:ext cx="225000" cy="20916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2" name="CustomShape 40"/>
              <p:cNvSpPr/>
              <p:nvPr/>
            </p:nvSpPr>
            <p:spPr>
              <a:xfrm>
                <a:off x="2290680" y="2522520"/>
                <a:ext cx="30600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u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grpSp>
          <p:nvGrpSpPr>
            <p:cNvPr id="1223" name="Group 41"/>
            <p:cNvGrpSpPr/>
            <p:nvPr/>
          </p:nvGrpSpPr>
          <p:grpSpPr>
            <a:xfrm>
              <a:off x="4149720" y="3132000"/>
              <a:ext cx="301320" cy="395280"/>
              <a:chOff x="4149720" y="3132000"/>
              <a:chExt cx="301320" cy="395280"/>
            </a:xfrm>
          </p:grpSpPr>
          <p:sp>
            <p:nvSpPr>
              <p:cNvPr id="1224" name="CustomShape 42"/>
              <p:cNvSpPr/>
              <p:nvPr/>
            </p:nvSpPr>
            <p:spPr>
              <a:xfrm>
                <a:off x="4182480" y="3235320"/>
                <a:ext cx="221760" cy="20916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5" name="CustomShape 43"/>
              <p:cNvSpPr/>
              <p:nvPr/>
            </p:nvSpPr>
            <p:spPr>
              <a:xfrm>
                <a:off x="4149720" y="3132000"/>
                <a:ext cx="30132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y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grpSp>
          <p:nvGrpSpPr>
            <p:cNvPr id="1226" name="Group 44"/>
            <p:cNvGrpSpPr/>
            <p:nvPr/>
          </p:nvGrpSpPr>
          <p:grpSpPr>
            <a:xfrm>
              <a:off x="3055320" y="3079800"/>
              <a:ext cx="327240" cy="456120"/>
              <a:chOff x="3055320" y="3079800"/>
              <a:chExt cx="327240" cy="456120"/>
            </a:xfrm>
          </p:grpSpPr>
          <p:sp>
            <p:nvSpPr>
              <p:cNvPr id="1227" name="CustomShape 45"/>
              <p:cNvSpPr/>
              <p:nvPr/>
            </p:nvSpPr>
            <p:spPr>
              <a:xfrm>
                <a:off x="3100320" y="3230640"/>
                <a:ext cx="227160" cy="20916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8" name="CustomShape 46"/>
              <p:cNvSpPr/>
              <p:nvPr/>
            </p:nvSpPr>
            <p:spPr>
              <a:xfrm>
                <a:off x="3055320" y="3079800"/>
                <a:ext cx="3272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4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x</a:t>
                </a:r>
                <a:endParaRPr b="0" lang="en-IN" sz="2400" spc="-1" strike="noStrike">
                  <a:latin typeface="Arial"/>
                </a:endParaRPr>
              </a:p>
            </p:txBody>
          </p:sp>
        </p:grpSp>
        <p:grpSp>
          <p:nvGrpSpPr>
            <p:cNvPr id="1229" name="Group 47"/>
            <p:cNvGrpSpPr/>
            <p:nvPr/>
          </p:nvGrpSpPr>
          <p:grpSpPr>
            <a:xfrm>
              <a:off x="4114800" y="2036880"/>
              <a:ext cx="354960" cy="395280"/>
              <a:chOff x="4114800" y="2036880"/>
              <a:chExt cx="354960" cy="395280"/>
            </a:xfrm>
          </p:grpSpPr>
          <p:sp>
            <p:nvSpPr>
              <p:cNvPr id="1230" name="CustomShape 48"/>
              <p:cNvSpPr/>
              <p:nvPr/>
            </p:nvSpPr>
            <p:spPr>
              <a:xfrm>
                <a:off x="4172760" y="2139840"/>
                <a:ext cx="228600" cy="20916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1" name="CustomShape 49"/>
              <p:cNvSpPr/>
              <p:nvPr/>
            </p:nvSpPr>
            <p:spPr>
              <a:xfrm>
                <a:off x="4114800" y="2036880"/>
                <a:ext cx="35496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w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grpSp>
          <p:nvGrpSpPr>
            <p:cNvPr id="1232" name="Group 50"/>
            <p:cNvGrpSpPr/>
            <p:nvPr/>
          </p:nvGrpSpPr>
          <p:grpSpPr>
            <a:xfrm>
              <a:off x="3054960" y="2036880"/>
              <a:ext cx="299880" cy="395280"/>
              <a:chOff x="3054960" y="2036880"/>
              <a:chExt cx="299880" cy="395280"/>
            </a:xfrm>
          </p:grpSpPr>
          <p:sp>
            <p:nvSpPr>
              <p:cNvPr id="1233" name="CustomShape 51"/>
              <p:cNvSpPr/>
              <p:nvPr/>
            </p:nvSpPr>
            <p:spPr>
              <a:xfrm>
                <a:off x="3087000" y="2139840"/>
                <a:ext cx="221760" cy="20916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4" name="CustomShape 52"/>
              <p:cNvSpPr/>
              <p:nvPr/>
            </p:nvSpPr>
            <p:spPr>
              <a:xfrm>
                <a:off x="3054960" y="2036880"/>
                <a:ext cx="29988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v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grpSp>
          <p:nvGrpSpPr>
            <p:cNvPr id="1235" name="Group 53"/>
            <p:cNvGrpSpPr/>
            <p:nvPr/>
          </p:nvGrpSpPr>
          <p:grpSpPr>
            <a:xfrm>
              <a:off x="5054760" y="2541600"/>
              <a:ext cx="307440" cy="456120"/>
              <a:chOff x="5054760" y="2541600"/>
              <a:chExt cx="307440" cy="456120"/>
            </a:xfrm>
          </p:grpSpPr>
          <p:sp>
            <p:nvSpPr>
              <p:cNvPr id="1236" name="CustomShape 54"/>
              <p:cNvSpPr/>
              <p:nvPr/>
            </p:nvSpPr>
            <p:spPr>
              <a:xfrm>
                <a:off x="5092200" y="2692440"/>
                <a:ext cx="222840" cy="20916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7" name="CustomShape 55"/>
              <p:cNvSpPr/>
              <p:nvPr/>
            </p:nvSpPr>
            <p:spPr>
              <a:xfrm>
                <a:off x="5054760" y="2541600"/>
                <a:ext cx="307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4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z</a:t>
                </a:r>
                <a:endParaRPr b="0" lang="en-IN" sz="2400" spc="-1" strike="noStrike">
                  <a:latin typeface="Arial"/>
                </a:endParaRPr>
              </a:p>
            </p:txBody>
          </p:sp>
        </p:grpSp>
      </p:grpSp>
      <p:sp>
        <p:nvSpPr>
          <p:cNvPr id="1238" name="CustomShape 56"/>
          <p:cNvSpPr/>
          <p:nvPr/>
        </p:nvSpPr>
        <p:spPr>
          <a:xfrm>
            <a:off x="582120" y="1220760"/>
            <a:ext cx="45594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resulting shortest-path tree from u: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1239" name="Group 57"/>
          <p:cNvGrpSpPr/>
          <p:nvPr/>
        </p:nvGrpSpPr>
        <p:grpSpPr>
          <a:xfrm>
            <a:off x="2336760" y="4224240"/>
            <a:ext cx="2251080" cy="2276280"/>
            <a:chOff x="2336760" y="4224240"/>
            <a:chExt cx="2251080" cy="2276280"/>
          </a:xfrm>
        </p:grpSpPr>
        <p:sp>
          <p:nvSpPr>
            <p:cNvPr id="1240" name="Line 58"/>
            <p:cNvSpPr/>
            <p:nvPr/>
          </p:nvSpPr>
          <p:spPr>
            <a:xfrm>
              <a:off x="3686040" y="4402080"/>
              <a:ext cx="12600" cy="20984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1" name="Line 59"/>
            <p:cNvSpPr/>
            <p:nvPr/>
          </p:nvSpPr>
          <p:spPr>
            <a:xfrm>
              <a:off x="2423880" y="4684680"/>
              <a:ext cx="216396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2" name="CustomShape 60"/>
            <p:cNvSpPr/>
            <p:nvPr/>
          </p:nvSpPr>
          <p:spPr>
            <a:xfrm>
              <a:off x="3264120" y="4687920"/>
              <a:ext cx="2876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v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43" name="CustomShape 61"/>
            <p:cNvSpPr/>
            <p:nvPr/>
          </p:nvSpPr>
          <p:spPr>
            <a:xfrm>
              <a:off x="3251520" y="4984920"/>
              <a:ext cx="2908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x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44" name="CustomShape 62"/>
            <p:cNvSpPr/>
            <p:nvPr/>
          </p:nvSpPr>
          <p:spPr>
            <a:xfrm>
              <a:off x="3274560" y="5357880"/>
              <a:ext cx="2894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y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45" name="CustomShape 63"/>
            <p:cNvSpPr/>
            <p:nvPr/>
          </p:nvSpPr>
          <p:spPr>
            <a:xfrm>
              <a:off x="3252600" y="5730840"/>
              <a:ext cx="336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w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46" name="CustomShape 64"/>
            <p:cNvSpPr/>
            <p:nvPr/>
          </p:nvSpPr>
          <p:spPr>
            <a:xfrm>
              <a:off x="3271320" y="6089760"/>
              <a:ext cx="277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z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47" name="CustomShape 65"/>
            <p:cNvSpPr/>
            <p:nvPr/>
          </p:nvSpPr>
          <p:spPr>
            <a:xfrm>
              <a:off x="3853800" y="4662360"/>
              <a:ext cx="6109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(u,v)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48" name="CustomShape 66"/>
            <p:cNvSpPr/>
            <p:nvPr/>
          </p:nvSpPr>
          <p:spPr>
            <a:xfrm>
              <a:off x="3853800" y="4983120"/>
              <a:ext cx="613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(u,x)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49" name="CustomShape 67"/>
            <p:cNvSpPr/>
            <p:nvPr/>
          </p:nvSpPr>
          <p:spPr>
            <a:xfrm>
              <a:off x="3852360" y="5381640"/>
              <a:ext cx="613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(u,x)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50" name="CustomShape 68"/>
            <p:cNvSpPr/>
            <p:nvPr/>
          </p:nvSpPr>
          <p:spPr>
            <a:xfrm>
              <a:off x="3877560" y="5727600"/>
              <a:ext cx="613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(u,x)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51" name="CustomShape 69"/>
            <p:cNvSpPr/>
            <p:nvPr/>
          </p:nvSpPr>
          <p:spPr>
            <a:xfrm>
              <a:off x="3861720" y="6099120"/>
              <a:ext cx="613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(u,x)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52" name="CustomShape 70"/>
            <p:cNvSpPr/>
            <p:nvPr/>
          </p:nvSpPr>
          <p:spPr>
            <a:xfrm>
              <a:off x="2336760" y="4224240"/>
              <a:ext cx="1152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destination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53" name="CustomShape 71"/>
            <p:cNvSpPr/>
            <p:nvPr/>
          </p:nvSpPr>
          <p:spPr>
            <a:xfrm>
              <a:off x="3812400" y="4260960"/>
              <a:ext cx="5284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link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1254" name="CustomShape 72"/>
          <p:cNvSpPr/>
          <p:nvPr/>
        </p:nvSpPr>
        <p:spPr>
          <a:xfrm>
            <a:off x="531360" y="3743280"/>
            <a:ext cx="39376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resulting forwarding table in u: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255" name="Picture 74" descr=""/>
          <p:cNvPicPr/>
          <p:nvPr/>
        </p:nvPicPr>
        <p:blipFill>
          <a:blip r:embed="rId1"/>
          <a:stretch/>
        </p:blipFill>
        <p:spPr>
          <a:xfrm>
            <a:off x="600120" y="860400"/>
            <a:ext cx="7313400" cy="172800"/>
          </a:xfrm>
          <a:prstGeom prst="rect">
            <a:avLst/>
          </a:prstGeom>
          <a:ln>
            <a:noFill/>
          </a:ln>
        </p:spPr>
      </p:pic>
      <p:sp>
        <p:nvSpPr>
          <p:cNvPr id="1256" name="TextShape 73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FA996BF0-7636-4B8E-AA89-E3355E484540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57" name="TextShape 74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8" name="Picture 224" descr=""/>
          <p:cNvPicPr/>
          <p:nvPr/>
        </p:nvPicPr>
        <p:blipFill>
          <a:blip r:embed="rId1"/>
          <a:stretch/>
        </p:blipFill>
        <p:spPr>
          <a:xfrm>
            <a:off x="568440" y="836640"/>
            <a:ext cx="6856200" cy="172800"/>
          </a:xfrm>
          <a:prstGeom prst="rect">
            <a:avLst/>
          </a:prstGeom>
          <a:ln>
            <a:noFill/>
          </a:ln>
        </p:spPr>
      </p:pic>
      <p:sp>
        <p:nvSpPr>
          <p:cNvPr id="1259" name="TextShape 1"/>
          <p:cNvSpPr txBox="1"/>
          <p:nvPr/>
        </p:nvSpPr>
        <p:spPr>
          <a:xfrm>
            <a:off x="533520" y="252360"/>
            <a:ext cx="77720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Dijkstra’s algorithm, discussion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0" name="TextShape 2"/>
          <p:cNvSpPr txBox="1"/>
          <p:nvPr/>
        </p:nvSpPr>
        <p:spPr>
          <a:xfrm>
            <a:off x="668160" y="1190520"/>
            <a:ext cx="7353000" cy="2650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algorithm complexity:</a:t>
            </a:r>
            <a:r>
              <a:rPr b="0" lang="en-US" sz="2800" spc="-1" strike="noStrike">
                <a:solidFill>
                  <a:srgbClr val="ff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n nodes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each iteration: need to check all nodes, w, not in N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n(n+1)/2 comparisons: O(n</a:t>
            </a:r>
            <a:r>
              <a:rPr b="0" lang="en-US" sz="2400" spc="-1" strike="noStrike" baseline="30000">
                <a:solidFill>
                  <a:srgbClr val="000000"/>
                </a:solidFill>
                <a:latin typeface="Gill Sans MT"/>
                <a:ea typeface="ＭＳ Ｐゴシック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more efficient implementations possible: O(nlogn)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90000"/>
              </a:lnSpc>
              <a:spcBef>
                <a:spcPts val="1120"/>
              </a:spcBef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oscillations possible: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e.g., support link cost equals amount of carried traffic: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61" name="CustomShape 3"/>
          <p:cNvSpPr/>
          <p:nvPr/>
        </p:nvSpPr>
        <p:spPr>
          <a:xfrm>
            <a:off x="395280" y="4141800"/>
            <a:ext cx="1971360" cy="1355400"/>
          </a:xfrm>
          <a:custGeom>
            <a:avLst/>
            <a:gdLst/>
            <a:ahLst/>
            <a:rect l="l" t="t" r="r" b="b"/>
            <a:pathLst>
              <a:path w="1242" h="854">
                <a:moveTo>
                  <a:pt x="1" y="381"/>
                </a:moveTo>
                <a:cubicBezTo>
                  <a:pt x="0" y="296"/>
                  <a:pt x="88" y="222"/>
                  <a:pt x="169" y="162"/>
                </a:cubicBezTo>
                <a:cubicBezTo>
                  <a:pt x="250" y="102"/>
                  <a:pt x="378" y="40"/>
                  <a:pt x="487" y="18"/>
                </a:cubicBezTo>
                <a:cubicBezTo>
                  <a:pt x="616" y="6"/>
                  <a:pt x="685" y="0"/>
                  <a:pt x="823" y="30"/>
                </a:cubicBezTo>
                <a:cubicBezTo>
                  <a:pt x="961" y="60"/>
                  <a:pt x="1121" y="165"/>
                  <a:pt x="1183" y="261"/>
                </a:cubicBezTo>
                <a:cubicBezTo>
                  <a:pt x="1242" y="357"/>
                  <a:pt x="1219" y="523"/>
                  <a:pt x="1177" y="609"/>
                </a:cubicBezTo>
                <a:cubicBezTo>
                  <a:pt x="1135" y="695"/>
                  <a:pt x="1049" y="742"/>
                  <a:pt x="928" y="780"/>
                </a:cubicBezTo>
                <a:cubicBezTo>
                  <a:pt x="807" y="818"/>
                  <a:pt x="573" y="854"/>
                  <a:pt x="448" y="837"/>
                </a:cubicBezTo>
                <a:cubicBezTo>
                  <a:pt x="323" y="820"/>
                  <a:pt x="252" y="751"/>
                  <a:pt x="178" y="675"/>
                </a:cubicBezTo>
                <a:cubicBezTo>
                  <a:pt x="104" y="599"/>
                  <a:pt x="2" y="466"/>
                  <a:pt x="1" y="3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2" name="CustomShape 4"/>
          <p:cNvSpPr/>
          <p:nvPr/>
        </p:nvSpPr>
        <p:spPr>
          <a:xfrm>
            <a:off x="797040" y="4479840"/>
            <a:ext cx="390240" cy="209160"/>
          </a:xfrm>
          <a:custGeom>
            <a:avLst/>
            <a:gdLst/>
            <a:ahLst/>
            <a:rect l="l" t="t" r="r" b="b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63" name="Group 5"/>
          <p:cNvGrpSpPr/>
          <p:nvPr/>
        </p:nvGrpSpPr>
        <p:grpSpPr>
          <a:xfrm>
            <a:off x="1103400" y="4162320"/>
            <a:ext cx="501840" cy="395280"/>
            <a:chOff x="1103400" y="4162320"/>
            <a:chExt cx="501840" cy="395280"/>
          </a:xfrm>
        </p:grpSpPr>
        <p:sp>
          <p:nvSpPr>
            <p:cNvPr id="1264" name="CustomShape 6"/>
            <p:cNvSpPr/>
            <p:nvPr/>
          </p:nvSpPr>
          <p:spPr>
            <a:xfrm>
              <a:off x="1108080" y="4349880"/>
              <a:ext cx="496440" cy="128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5" name="Line 7"/>
            <p:cNvSpPr/>
            <p:nvPr/>
          </p:nvSpPr>
          <p:spPr>
            <a:xfrm>
              <a:off x="1107720" y="433836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6" name="Line 8"/>
            <p:cNvSpPr/>
            <p:nvPr/>
          </p:nvSpPr>
          <p:spPr>
            <a:xfrm>
              <a:off x="1604880" y="433836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7" name="CustomShape 9"/>
            <p:cNvSpPr/>
            <p:nvPr/>
          </p:nvSpPr>
          <p:spPr>
            <a:xfrm>
              <a:off x="1108080" y="4338720"/>
              <a:ext cx="491760" cy="774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8" name="CustomShape 10"/>
            <p:cNvSpPr/>
            <p:nvPr/>
          </p:nvSpPr>
          <p:spPr>
            <a:xfrm>
              <a:off x="1103400" y="4245120"/>
              <a:ext cx="496440" cy="1504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69" name="Group 11"/>
            <p:cNvGrpSpPr/>
            <p:nvPr/>
          </p:nvGrpSpPr>
          <p:grpSpPr>
            <a:xfrm>
              <a:off x="1167120" y="4162320"/>
              <a:ext cx="362520" cy="395280"/>
              <a:chOff x="1167120" y="4162320"/>
              <a:chExt cx="362520" cy="395280"/>
            </a:xfrm>
          </p:grpSpPr>
          <p:sp>
            <p:nvSpPr>
              <p:cNvPr id="1270" name="CustomShape 12"/>
              <p:cNvSpPr/>
              <p:nvPr/>
            </p:nvSpPr>
            <p:spPr>
              <a:xfrm>
                <a:off x="1229400" y="4265640"/>
                <a:ext cx="225360" cy="20916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1" name="CustomShape 13"/>
              <p:cNvSpPr/>
              <p:nvPr/>
            </p:nvSpPr>
            <p:spPr>
              <a:xfrm>
                <a:off x="1167120" y="4162320"/>
                <a:ext cx="36252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</p:grpSp>
      <p:grpSp>
        <p:nvGrpSpPr>
          <p:cNvPr id="1272" name="Group 14"/>
          <p:cNvGrpSpPr/>
          <p:nvPr/>
        </p:nvGrpSpPr>
        <p:grpSpPr>
          <a:xfrm>
            <a:off x="455760" y="4567320"/>
            <a:ext cx="501840" cy="395280"/>
            <a:chOff x="455760" y="4567320"/>
            <a:chExt cx="501840" cy="395280"/>
          </a:xfrm>
        </p:grpSpPr>
        <p:sp>
          <p:nvSpPr>
            <p:cNvPr id="1273" name="CustomShape 15"/>
            <p:cNvSpPr/>
            <p:nvPr/>
          </p:nvSpPr>
          <p:spPr>
            <a:xfrm>
              <a:off x="460440" y="4764240"/>
              <a:ext cx="496440" cy="128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4" name="Line 16"/>
            <p:cNvSpPr/>
            <p:nvPr/>
          </p:nvSpPr>
          <p:spPr>
            <a:xfrm>
              <a:off x="460080" y="475272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5" name="Line 17"/>
            <p:cNvSpPr/>
            <p:nvPr/>
          </p:nvSpPr>
          <p:spPr>
            <a:xfrm>
              <a:off x="957240" y="475272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6" name="CustomShape 18"/>
            <p:cNvSpPr/>
            <p:nvPr/>
          </p:nvSpPr>
          <p:spPr>
            <a:xfrm>
              <a:off x="460440" y="4753080"/>
              <a:ext cx="491760" cy="774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7" name="CustomShape 19"/>
            <p:cNvSpPr/>
            <p:nvPr/>
          </p:nvSpPr>
          <p:spPr>
            <a:xfrm>
              <a:off x="455760" y="4659480"/>
              <a:ext cx="496440" cy="1504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78" name="Group 20"/>
            <p:cNvGrpSpPr/>
            <p:nvPr/>
          </p:nvGrpSpPr>
          <p:grpSpPr>
            <a:xfrm>
              <a:off x="543240" y="4567320"/>
              <a:ext cx="363960" cy="395280"/>
              <a:chOff x="543240" y="4567320"/>
              <a:chExt cx="363960" cy="395280"/>
            </a:xfrm>
          </p:grpSpPr>
          <p:sp>
            <p:nvSpPr>
              <p:cNvPr id="1279" name="CustomShape 21"/>
              <p:cNvSpPr/>
              <p:nvPr/>
            </p:nvSpPr>
            <p:spPr>
              <a:xfrm>
                <a:off x="605520" y="4670280"/>
                <a:ext cx="228600" cy="20916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0" name="CustomShape 22"/>
              <p:cNvSpPr/>
              <p:nvPr/>
            </p:nvSpPr>
            <p:spPr>
              <a:xfrm>
                <a:off x="543240" y="4567320"/>
                <a:ext cx="36396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D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</p:grpSp>
      <p:grpSp>
        <p:nvGrpSpPr>
          <p:cNvPr id="1281" name="Group 23"/>
          <p:cNvGrpSpPr/>
          <p:nvPr/>
        </p:nvGrpSpPr>
        <p:grpSpPr>
          <a:xfrm>
            <a:off x="1090440" y="5029200"/>
            <a:ext cx="500040" cy="395280"/>
            <a:chOff x="1090440" y="5029200"/>
            <a:chExt cx="500040" cy="395280"/>
          </a:xfrm>
        </p:grpSpPr>
        <p:grpSp>
          <p:nvGrpSpPr>
            <p:cNvPr id="1282" name="Group 24"/>
            <p:cNvGrpSpPr/>
            <p:nvPr/>
          </p:nvGrpSpPr>
          <p:grpSpPr>
            <a:xfrm>
              <a:off x="1090440" y="5114880"/>
              <a:ext cx="500040" cy="228240"/>
              <a:chOff x="1090440" y="5114880"/>
              <a:chExt cx="500040" cy="228240"/>
            </a:xfrm>
          </p:grpSpPr>
          <p:sp>
            <p:nvSpPr>
              <p:cNvPr id="1283" name="CustomShape 25"/>
              <p:cNvSpPr/>
              <p:nvPr/>
            </p:nvSpPr>
            <p:spPr>
              <a:xfrm>
                <a:off x="1090440" y="5214960"/>
                <a:ext cx="495000" cy="12816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4" name="Line 26"/>
              <p:cNvSpPr/>
              <p:nvPr/>
            </p:nvSpPr>
            <p:spPr>
              <a:xfrm>
                <a:off x="1090440" y="5203800"/>
                <a:ext cx="360" cy="7920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5" name="Line 27"/>
              <p:cNvSpPr/>
              <p:nvPr/>
            </p:nvSpPr>
            <p:spPr>
              <a:xfrm>
                <a:off x="1585800" y="5203800"/>
                <a:ext cx="360" cy="7920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6" name="CustomShape 28"/>
              <p:cNvSpPr/>
              <p:nvPr/>
            </p:nvSpPr>
            <p:spPr>
              <a:xfrm>
                <a:off x="1090440" y="5203800"/>
                <a:ext cx="490320" cy="7740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7" name="CustomShape 29"/>
              <p:cNvSpPr/>
              <p:nvPr/>
            </p:nvSpPr>
            <p:spPr>
              <a:xfrm>
                <a:off x="1095480" y="5114880"/>
                <a:ext cx="495000" cy="15048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88" name="Group 30"/>
            <p:cNvGrpSpPr/>
            <p:nvPr/>
          </p:nvGrpSpPr>
          <p:grpSpPr>
            <a:xfrm>
              <a:off x="1171440" y="5029200"/>
              <a:ext cx="351720" cy="395280"/>
              <a:chOff x="1171440" y="5029200"/>
              <a:chExt cx="351720" cy="395280"/>
            </a:xfrm>
          </p:grpSpPr>
          <p:sp>
            <p:nvSpPr>
              <p:cNvPr id="1289" name="CustomShape 31"/>
              <p:cNvSpPr/>
              <p:nvPr/>
            </p:nvSpPr>
            <p:spPr>
              <a:xfrm>
                <a:off x="1229400" y="5132520"/>
                <a:ext cx="228600" cy="20916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0" name="CustomShape 32"/>
              <p:cNvSpPr/>
              <p:nvPr/>
            </p:nvSpPr>
            <p:spPr>
              <a:xfrm>
                <a:off x="1171440" y="5029200"/>
                <a:ext cx="35172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C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</p:grpSp>
      <p:grpSp>
        <p:nvGrpSpPr>
          <p:cNvPr id="1291" name="Group 33"/>
          <p:cNvGrpSpPr/>
          <p:nvPr/>
        </p:nvGrpSpPr>
        <p:grpSpPr>
          <a:xfrm>
            <a:off x="1744560" y="4581360"/>
            <a:ext cx="501840" cy="395280"/>
            <a:chOff x="1744560" y="4581360"/>
            <a:chExt cx="501840" cy="395280"/>
          </a:xfrm>
        </p:grpSpPr>
        <p:sp>
          <p:nvSpPr>
            <p:cNvPr id="1292" name="CustomShape 34"/>
            <p:cNvSpPr/>
            <p:nvPr/>
          </p:nvSpPr>
          <p:spPr>
            <a:xfrm>
              <a:off x="1749600" y="4773600"/>
              <a:ext cx="496440" cy="128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3" name="Line 35"/>
            <p:cNvSpPr/>
            <p:nvPr/>
          </p:nvSpPr>
          <p:spPr>
            <a:xfrm>
              <a:off x="1749240" y="4762440"/>
              <a:ext cx="360" cy="792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4" name="Line 36"/>
            <p:cNvSpPr/>
            <p:nvPr/>
          </p:nvSpPr>
          <p:spPr>
            <a:xfrm>
              <a:off x="2246040" y="4762440"/>
              <a:ext cx="360" cy="792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5" name="CustomShape 37"/>
            <p:cNvSpPr/>
            <p:nvPr/>
          </p:nvSpPr>
          <p:spPr>
            <a:xfrm>
              <a:off x="1749600" y="4762440"/>
              <a:ext cx="491760" cy="774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6" name="CustomShape 38"/>
            <p:cNvSpPr/>
            <p:nvPr/>
          </p:nvSpPr>
          <p:spPr>
            <a:xfrm>
              <a:off x="1744560" y="4668840"/>
              <a:ext cx="496440" cy="1504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97" name="Group 39"/>
            <p:cNvGrpSpPr/>
            <p:nvPr/>
          </p:nvGrpSpPr>
          <p:grpSpPr>
            <a:xfrm>
              <a:off x="1834920" y="4581360"/>
              <a:ext cx="341280" cy="395280"/>
              <a:chOff x="1834920" y="4581360"/>
              <a:chExt cx="341280" cy="395280"/>
            </a:xfrm>
          </p:grpSpPr>
          <p:sp>
            <p:nvSpPr>
              <p:cNvPr id="1298" name="CustomShape 40"/>
              <p:cNvSpPr/>
              <p:nvPr/>
            </p:nvSpPr>
            <p:spPr>
              <a:xfrm>
                <a:off x="1886760" y="4684680"/>
                <a:ext cx="225360" cy="20916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9" name="CustomShape 41"/>
              <p:cNvSpPr/>
              <p:nvPr/>
            </p:nvSpPr>
            <p:spPr>
              <a:xfrm>
                <a:off x="1834920" y="4581360"/>
                <a:ext cx="34128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B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</p:grpSp>
      <p:sp>
        <p:nvSpPr>
          <p:cNvPr id="1300" name="CustomShape 42"/>
          <p:cNvSpPr/>
          <p:nvPr/>
        </p:nvSpPr>
        <p:spPr>
          <a:xfrm>
            <a:off x="803880" y="433404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01" name="CustomShape 43"/>
          <p:cNvSpPr/>
          <p:nvPr/>
        </p:nvSpPr>
        <p:spPr>
          <a:xfrm flipH="1">
            <a:off x="1482840" y="4479840"/>
            <a:ext cx="337680" cy="204480"/>
          </a:xfrm>
          <a:custGeom>
            <a:avLst/>
            <a:gdLst/>
            <a:ahLst/>
            <a:rect l="l" t="t" r="r" b="b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2" name="CustomShape 44"/>
          <p:cNvSpPr/>
          <p:nvPr/>
        </p:nvSpPr>
        <p:spPr>
          <a:xfrm flipH="1" flipV="1">
            <a:off x="1496880" y="4894200"/>
            <a:ext cx="313920" cy="228240"/>
          </a:xfrm>
          <a:custGeom>
            <a:avLst/>
            <a:gdLst/>
            <a:ahLst/>
            <a:rect l="l" t="t" r="r" b="b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3" name="CustomShape 45"/>
          <p:cNvSpPr/>
          <p:nvPr/>
        </p:nvSpPr>
        <p:spPr>
          <a:xfrm flipV="1">
            <a:off x="858960" y="4884120"/>
            <a:ext cx="323640" cy="247320"/>
          </a:xfrm>
          <a:custGeom>
            <a:avLst/>
            <a:gdLst/>
            <a:ahLst/>
            <a:rect l="l" t="t" r="r" b="b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4" name="CustomShape 46"/>
          <p:cNvSpPr/>
          <p:nvPr/>
        </p:nvSpPr>
        <p:spPr>
          <a:xfrm>
            <a:off x="1643760" y="4343400"/>
            <a:ext cx="4507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1+e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05" name="CustomShape 47"/>
          <p:cNvSpPr/>
          <p:nvPr/>
        </p:nvSpPr>
        <p:spPr>
          <a:xfrm>
            <a:off x="1644480" y="4933800"/>
            <a:ext cx="260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06" name="CustomShape 48"/>
          <p:cNvSpPr/>
          <p:nvPr/>
        </p:nvSpPr>
        <p:spPr>
          <a:xfrm>
            <a:off x="767520" y="495792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0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07" name="Line 49"/>
          <p:cNvSpPr/>
          <p:nvPr/>
        </p:nvSpPr>
        <p:spPr>
          <a:xfrm flipV="1">
            <a:off x="1330200" y="5351400"/>
            <a:ext cx="360" cy="39996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8" name="CustomShape 50"/>
          <p:cNvSpPr/>
          <p:nvPr/>
        </p:nvSpPr>
        <p:spPr>
          <a:xfrm>
            <a:off x="1099440" y="5559480"/>
            <a:ext cx="28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09" name="Line 51"/>
          <p:cNvSpPr/>
          <p:nvPr/>
        </p:nvSpPr>
        <p:spPr>
          <a:xfrm flipH="1" flipV="1">
            <a:off x="510840" y="4884480"/>
            <a:ext cx="5040" cy="33804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0" name="CustomShape 52"/>
          <p:cNvSpPr/>
          <p:nvPr/>
        </p:nvSpPr>
        <p:spPr>
          <a:xfrm>
            <a:off x="345600" y="51735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11" name="Line 53"/>
          <p:cNvSpPr/>
          <p:nvPr/>
        </p:nvSpPr>
        <p:spPr>
          <a:xfrm flipV="1">
            <a:off x="2030400" y="4917960"/>
            <a:ext cx="360" cy="42840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2" name="CustomShape 54"/>
          <p:cNvSpPr/>
          <p:nvPr/>
        </p:nvSpPr>
        <p:spPr>
          <a:xfrm>
            <a:off x="1879200" y="52783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13" name="CustomShape 55"/>
          <p:cNvSpPr/>
          <p:nvPr/>
        </p:nvSpPr>
        <p:spPr>
          <a:xfrm flipH="1" flipV="1">
            <a:off x="1401840" y="4851360"/>
            <a:ext cx="313920" cy="228240"/>
          </a:xfrm>
          <a:custGeom>
            <a:avLst/>
            <a:gdLst/>
            <a:ahLst/>
            <a:rect l="l" t="t" r="r" b="b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4" name="CustomShape 56"/>
          <p:cNvSpPr/>
          <p:nvPr/>
        </p:nvSpPr>
        <p:spPr>
          <a:xfrm flipH="1">
            <a:off x="949320" y="4861080"/>
            <a:ext cx="304560" cy="218880"/>
          </a:xfrm>
          <a:custGeom>
            <a:avLst/>
            <a:gdLst/>
            <a:ahLst/>
            <a:rect l="l" t="t" r="r" b="b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5" name="CustomShape 57"/>
          <p:cNvSpPr/>
          <p:nvPr/>
        </p:nvSpPr>
        <p:spPr>
          <a:xfrm>
            <a:off x="1053000" y="473868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0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16" name="CustomShape 58"/>
          <p:cNvSpPr/>
          <p:nvPr/>
        </p:nvSpPr>
        <p:spPr>
          <a:xfrm>
            <a:off x="1396080" y="473076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0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17" name="CustomShape 59"/>
          <p:cNvSpPr/>
          <p:nvPr/>
        </p:nvSpPr>
        <p:spPr>
          <a:xfrm>
            <a:off x="916200" y="5824440"/>
            <a:ext cx="9324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99"/>
                </a:solidFill>
                <a:latin typeface="Arial"/>
                <a:ea typeface="ＭＳ Ｐゴシック"/>
              </a:rPr>
              <a:t>initially</a:t>
            </a:r>
            <a:endParaRPr b="0" lang="en-IN" sz="2000" spc="-1" strike="noStrike">
              <a:latin typeface="Arial"/>
            </a:endParaRPr>
          </a:p>
        </p:txBody>
      </p:sp>
      <p:grpSp>
        <p:nvGrpSpPr>
          <p:cNvPr id="1318" name="Group 60"/>
          <p:cNvGrpSpPr/>
          <p:nvPr/>
        </p:nvGrpSpPr>
        <p:grpSpPr>
          <a:xfrm>
            <a:off x="2547360" y="4189320"/>
            <a:ext cx="2189880" cy="2292840"/>
            <a:chOff x="2547360" y="4189320"/>
            <a:chExt cx="2189880" cy="2292840"/>
          </a:xfrm>
        </p:grpSpPr>
        <p:sp>
          <p:nvSpPr>
            <p:cNvPr id="1319" name="CustomShape 61"/>
            <p:cNvSpPr/>
            <p:nvPr/>
          </p:nvSpPr>
          <p:spPr>
            <a:xfrm>
              <a:off x="2581200" y="4189320"/>
              <a:ext cx="1944360" cy="1355400"/>
            </a:xfrm>
            <a:custGeom>
              <a:avLst/>
              <a:gdLst/>
              <a:ahLst/>
              <a:rect l="l" t="t" r="r" b="b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0" name="CustomShape 62"/>
            <p:cNvSpPr/>
            <p:nvPr/>
          </p:nvSpPr>
          <p:spPr>
            <a:xfrm>
              <a:off x="2990880" y="4527720"/>
              <a:ext cx="390240" cy="209160"/>
            </a:xfrm>
            <a:custGeom>
              <a:avLst/>
              <a:gdLst/>
              <a:ahLst/>
              <a:rect l="l" t="t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21" name="Group 63"/>
            <p:cNvGrpSpPr/>
            <p:nvPr/>
          </p:nvGrpSpPr>
          <p:grpSpPr>
            <a:xfrm>
              <a:off x="3297240" y="4210200"/>
              <a:ext cx="501840" cy="395280"/>
              <a:chOff x="3297240" y="4210200"/>
              <a:chExt cx="501840" cy="395280"/>
            </a:xfrm>
          </p:grpSpPr>
          <p:sp>
            <p:nvSpPr>
              <p:cNvPr id="1322" name="CustomShape 64"/>
              <p:cNvSpPr/>
              <p:nvPr/>
            </p:nvSpPr>
            <p:spPr>
              <a:xfrm>
                <a:off x="3301920" y="4397400"/>
                <a:ext cx="496440" cy="12816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3" name="Line 65"/>
              <p:cNvSpPr/>
              <p:nvPr/>
            </p:nvSpPr>
            <p:spPr>
              <a:xfrm>
                <a:off x="3301920" y="4386240"/>
                <a:ext cx="360" cy="7920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4" name="Line 66"/>
              <p:cNvSpPr/>
              <p:nvPr/>
            </p:nvSpPr>
            <p:spPr>
              <a:xfrm>
                <a:off x="3798720" y="4386240"/>
                <a:ext cx="360" cy="7920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5" name="CustomShape 67"/>
              <p:cNvSpPr/>
              <p:nvPr/>
            </p:nvSpPr>
            <p:spPr>
              <a:xfrm>
                <a:off x="3301920" y="4386240"/>
                <a:ext cx="491760" cy="7740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6" name="CustomShape 68"/>
              <p:cNvSpPr/>
              <p:nvPr/>
            </p:nvSpPr>
            <p:spPr>
              <a:xfrm>
                <a:off x="3297240" y="4292640"/>
                <a:ext cx="496440" cy="15048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327" name="Group 69"/>
              <p:cNvGrpSpPr/>
              <p:nvPr/>
            </p:nvGrpSpPr>
            <p:grpSpPr>
              <a:xfrm>
                <a:off x="3361320" y="4210200"/>
                <a:ext cx="362520" cy="395280"/>
                <a:chOff x="3361320" y="4210200"/>
                <a:chExt cx="362520" cy="395280"/>
              </a:xfrm>
            </p:grpSpPr>
            <p:sp>
              <p:nvSpPr>
                <p:cNvPr id="1328" name="CustomShape 70"/>
                <p:cNvSpPr/>
                <p:nvPr/>
              </p:nvSpPr>
              <p:spPr>
                <a:xfrm>
                  <a:off x="3423600" y="4313160"/>
                  <a:ext cx="225360" cy="20916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29" name="CustomShape 71"/>
                <p:cNvSpPr/>
                <p:nvPr/>
              </p:nvSpPr>
              <p:spPr>
                <a:xfrm>
                  <a:off x="3361320" y="4210200"/>
                  <a:ext cx="362520" cy="39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 algn="ctr">
                    <a:lnSpc>
                      <a:spcPct val="100000"/>
                    </a:lnSpc>
                  </a:pPr>
                  <a:r>
                    <a:rPr b="0" lang="en-IN" sz="20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A</a:t>
                  </a:r>
                  <a:endParaRPr b="0" lang="en-IN" sz="20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1330" name="Group 72"/>
            <p:cNvGrpSpPr/>
            <p:nvPr/>
          </p:nvGrpSpPr>
          <p:grpSpPr>
            <a:xfrm>
              <a:off x="2649600" y="4614840"/>
              <a:ext cx="501840" cy="395280"/>
              <a:chOff x="2649600" y="4614840"/>
              <a:chExt cx="501840" cy="395280"/>
            </a:xfrm>
          </p:grpSpPr>
          <p:sp>
            <p:nvSpPr>
              <p:cNvPr id="1331" name="CustomShape 73"/>
              <p:cNvSpPr/>
              <p:nvPr/>
            </p:nvSpPr>
            <p:spPr>
              <a:xfrm>
                <a:off x="2654280" y="4811760"/>
                <a:ext cx="496440" cy="12816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2" name="Line 74"/>
              <p:cNvSpPr/>
              <p:nvPr/>
            </p:nvSpPr>
            <p:spPr>
              <a:xfrm>
                <a:off x="2654280" y="4800600"/>
                <a:ext cx="360" cy="7920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3" name="Line 75"/>
              <p:cNvSpPr/>
              <p:nvPr/>
            </p:nvSpPr>
            <p:spPr>
              <a:xfrm>
                <a:off x="3151080" y="4800600"/>
                <a:ext cx="360" cy="7920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4" name="CustomShape 76"/>
              <p:cNvSpPr/>
              <p:nvPr/>
            </p:nvSpPr>
            <p:spPr>
              <a:xfrm>
                <a:off x="2654280" y="4800600"/>
                <a:ext cx="491760" cy="7740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5" name="CustomShape 77"/>
              <p:cNvSpPr/>
              <p:nvPr/>
            </p:nvSpPr>
            <p:spPr>
              <a:xfrm>
                <a:off x="2649600" y="4707000"/>
                <a:ext cx="496440" cy="15048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336" name="Group 78"/>
              <p:cNvGrpSpPr/>
              <p:nvPr/>
            </p:nvGrpSpPr>
            <p:grpSpPr>
              <a:xfrm>
                <a:off x="2737080" y="4614840"/>
                <a:ext cx="363960" cy="395280"/>
                <a:chOff x="2737080" y="4614840"/>
                <a:chExt cx="363960" cy="395280"/>
              </a:xfrm>
            </p:grpSpPr>
            <p:sp>
              <p:nvSpPr>
                <p:cNvPr id="1337" name="CustomShape 79"/>
                <p:cNvSpPr/>
                <p:nvPr/>
              </p:nvSpPr>
              <p:spPr>
                <a:xfrm>
                  <a:off x="2799360" y="4718160"/>
                  <a:ext cx="228600" cy="20916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38" name="CustomShape 80"/>
                <p:cNvSpPr/>
                <p:nvPr/>
              </p:nvSpPr>
              <p:spPr>
                <a:xfrm>
                  <a:off x="2737080" y="4614840"/>
                  <a:ext cx="363960" cy="39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 algn="ctr">
                    <a:lnSpc>
                      <a:spcPct val="100000"/>
                    </a:lnSpc>
                  </a:pPr>
                  <a:r>
                    <a:rPr b="0" lang="en-IN" sz="20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D</a:t>
                  </a:r>
                  <a:endParaRPr b="0" lang="en-IN" sz="20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1339" name="Group 81"/>
            <p:cNvGrpSpPr/>
            <p:nvPr/>
          </p:nvGrpSpPr>
          <p:grpSpPr>
            <a:xfrm>
              <a:off x="3284280" y="5076720"/>
              <a:ext cx="500040" cy="395280"/>
              <a:chOff x="3284280" y="5076720"/>
              <a:chExt cx="500040" cy="395280"/>
            </a:xfrm>
          </p:grpSpPr>
          <p:grpSp>
            <p:nvGrpSpPr>
              <p:cNvPr id="1340" name="Group 82"/>
              <p:cNvGrpSpPr/>
              <p:nvPr/>
            </p:nvGrpSpPr>
            <p:grpSpPr>
              <a:xfrm>
                <a:off x="3284280" y="5162400"/>
                <a:ext cx="500040" cy="228240"/>
                <a:chOff x="3284280" y="5162400"/>
                <a:chExt cx="500040" cy="228240"/>
              </a:xfrm>
            </p:grpSpPr>
            <p:sp>
              <p:nvSpPr>
                <p:cNvPr id="1341" name="CustomShape 83"/>
                <p:cNvSpPr/>
                <p:nvPr/>
              </p:nvSpPr>
              <p:spPr>
                <a:xfrm>
                  <a:off x="3284640" y="5262480"/>
                  <a:ext cx="495000" cy="128160"/>
                </a:xfrm>
                <a:prstGeom prst="ellipse">
                  <a:avLst/>
                </a:prstGeom>
                <a:solidFill>
                  <a:schemeClr val="hlink"/>
                </a:solidFill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42" name="Line 84"/>
                <p:cNvSpPr/>
                <p:nvPr/>
              </p:nvSpPr>
              <p:spPr>
                <a:xfrm>
                  <a:off x="3284280" y="5251320"/>
                  <a:ext cx="360" cy="7920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43" name="Line 85"/>
                <p:cNvSpPr/>
                <p:nvPr/>
              </p:nvSpPr>
              <p:spPr>
                <a:xfrm>
                  <a:off x="3779640" y="5251320"/>
                  <a:ext cx="360" cy="7920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44" name="CustomShape 86"/>
                <p:cNvSpPr/>
                <p:nvPr/>
              </p:nvSpPr>
              <p:spPr>
                <a:xfrm>
                  <a:off x="3284640" y="5251320"/>
                  <a:ext cx="490320" cy="7740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45" name="CustomShape 87"/>
                <p:cNvSpPr/>
                <p:nvPr/>
              </p:nvSpPr>
              <p:spPr>
                <a:xfrm>
                  <a:off x="3289320" y="5162400"/>
                  <a:ext cx="495000" cy="150480"/>
                </a:xfrm>
                <a:prstGeom prst="ellipse">
                  <a:avLst/>
                </a:prstGeom>
                <a:solidFill>
                  <a:schemeClr val="hlink"/>
                </a:solidFill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346" name="Group 88"/>
              <p:cNvGrpSpPr/>
              <p:nvPr/>
            </p:nvGrpSpPr>
            <p:grpSpPr>
              <a:xfrm>
                <a:off x="3365640" y="5076720"/>
                <a:ext cx="351720" cy="395280"/>
                <a:chOff x="3365640" y="5076720"/>
                <a:chExt cx="351720" cy="395280"/>
              </a:xfrm>
            </p:grpSpPr>
            <p:sp>
              <p:nvSpPr>
                <p:cNvPr id="1347" name="CustomShape 89"/>
                <p:cNvSpPr/>
                <p:nvPr/>
              </p:nvSpPr>
              <p:spPr>
                <a:xfrm>
                  <a:off x="3423240" y="5180040"/>
                  <a:ext cx="228600" cy="20916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48" name="CustomShape 90"/>
                <p:cNvSpPr/>
                <p:nvPr/>
              </p:nvSpPr>
              <p:spPr>
                <a:xfrm>
                  <a:off x="3365640" y="5076720"/>
                  <a:ext cx="351720" cy="39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 algn="ctr">
                    <a:lnSpc>
                      <a:spcPct val="100000"/>
                    </a:lnSpc>
                  </a:pPr>
                  <a:r>
                    <a:rPr b="0" lang="en-IN" sz="20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C</a:t>
                  </a:r>
                  <a:endParaRPr b="0" lang="en-IN" sz="20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1349" name="Group 91"/>
            <p:cNvGrpSpPr/>
            <p:nvPr/>
          </p:nvGrpSpPr>
          <p:grpSpPr>
            <a:xfrm>
              <a:off x="3938760" y="4629240"/>
              <a:ext cx="501480" cy="395280"/>
              <a:chOff x="3938760" y="4629240"/>
              <a:chExt cx="501480" cy="395280"/>
            </a:xfrm>
          </p:grpSpPr>
          <p:sp>
            <p:nvSpPr>
              <p:cNvPr id="1350" name="CustomShape 92"/>
              <p:cNvSpPr/>
              <p:nvPr/>
            </p:nvSpPr>
            <p:spPr>
              <a:xfrm>
                <a:off x="3943440" y="4821120"/>
                <a:ext cx="496440" cy="12816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1" name="Line 93"/>
              <p:cNvSpPr/>
              <p:nvPr/>
            </p:nvSpPr>
            <p:spPr>
              <a:xfrm>
                <a:off x="3943080" y="4809960"/>
                <a:ext cx="360" cy="7920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2" name="Line 94"/>
              <p:cNvSpPr/>
              <p:nvPr/>
            </p:nvSpPr>
            <p:spPr>
              <a:xfrm>
                <a:off x="4439880" y="4809960"/>
                <a:ext cx="360" cy="7920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3" name="CustomShape 95"/>
              <p:cNvSpPr/>
              <p:nvPr/>
            </p:nvSpPr>
            <p:spPr>
              <a:xfrm>
                <a:off x="3943440" y="4809960"/>
                <a:ext cx="491760" cy="7740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4" name="CustomShape 96"/>
              <p:cNvSpPr/>
              <p:nvPr/>
            </p:nvSpPr>
            <p:spPr>
              <a:xfrm>
                <a:off x="3938760" y="4716360"/>
                <a:ext cx="496440" cy="15048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355" name="Group 97"/>
              <p:cNvGrpSpPr/>
              <p:nvPr/>
            </p:nvGrpSpPr>
            <p:grpSpPr>
              <a:xfrm>
                <a:off x="4028760" y="4629240"/>
                <a:ext cx="341280" cy="395280"/>
                <a:chOff x="4028760" y="4629240"/>
                <a:chExt cx="341280" cy="395280"/>
              </a:xfrm>
            </p:grpSpPr>
            <p:sp>
              <p:nvSpPr>
                <p:cNvPr id="1356" name="CustomShape 98"/>
                <p:cNvSpPr/>
                <p:nvPr/>
              </p:nvSpPr>
              <p:spPr>
                <a:xfrm>
                  <a:off x="4080600" y="4732200"/>
                  <a:ext cx="225360" cy="20916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57" name="CustomShape 99"/>
                <p:cNvSpPr/>
                <p:nvPr/>
              </p:nvSpPr>
              <p:spPr>
                <a:xfrm>
                  <a:off x="4028760" y="4629240"/>
                  <a:ext cx="341280" cy="39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 algn="ctr">
                    <a:lnSpc>
                      <a:spcPct val="100000"/>
                    </a:lnSpc>
                  </a:pPr>
                  <a:r>
                    <a:rPr b="0" lang="en-IN" sz="20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B</a:t>
                  </a:r>
                  <a:endParaRPr b="0" lang="en-IN" sz="20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1358" name="CustomShape 100"/>
            <p:cNvSpPr/>
            <p:nvPr/>
          </p:nvSpPr>
          <p:spPr>
            <a:xfrm flipH="1">
              <a:off x="3776760" y="4475160"/>
              <a:ext cx="313920" cy="247320"/>
            </a:xfrm>
            <a:custGeom>
              <a:avLst/>
              <a:gdLst/>
              <a:ahLst/>
              <a:rect l="l" t="t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9" name="CustomShape 101"/>
            <p:cNvSpPr/>
            <p:nvPr/>
          </p:nvSpPr>
          <p:spPr>
            <a:xfrm flipH="1" flipV="1">
              <a:off x="3742560" y="4960080"/>
              <a:ext cx="285480" cy="223560"/>
            </a:xfrm>
            <a:custGeom>
              <a:avLst/>
              <a:gdLst/>
              <a:ahLst/>
              <a:rect l="l" t="t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0" name="CustomShape 102"/>
            <p:cNvSpPr/>
            <p:nvPr/>
          </p:nvSpPr>
          <p:spPr>
            <a:xfrm flipV="1">
              <a:off x="3024360" y="4684320"/>
              <a:ext cx="323640" cy="247320"/>
            </a:xfrm>
            <a:custGeom>
              <a:avLst/>
              <a:gdLst/>
              <a:ahLst/>
              <a:rect l="l" t="t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1" name="CustomShape 103"/>
            <p:cNvSpPr/>
            <p:nvPr/>
          </p:nvSpPr>
          <p:spPr>
            <a:xfrm flipH="1" flipV="1">
              <a:off x="3610080" y="4898880"/>
              <a:ext cx="299520" cy="242640"/>
            </a:xfrm>
            <a:custGeom>
              <a:avLst/>
              <a:gdLst/>
              <a:ahLst/>
              <a:rect l="l" t="t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2" name="CustomShape 104"/>
            <p:cNvSpPr/>
            <p:nvPr/>
          </p:nvSpPr>
          <p:spPr>
            <a:xfrm flipH="1">
              <a:off x="3171960" y="4894200"/>
              <a:ext cx="275760" cy="232920"/>
            </a:xfrm>
            <a:custGeom>
              <a:avLst/>
              <a:gdLst/>
              <a:ahLst/>
              <a:rect l="l" t="t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3" name="CustomShape 105"/>
            <p:cNvSpPr/>
            <p:nvPr/>
          </p:nvSpPr>
          <p:spPr>
            <a:xfrm>
              <a:off x="2547360" y="5734080"/>
              <a:ext cx="2189880" cy="748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80000"/>
                </a:lnSpc>
              </a:pPr>
              <a:r>
                <a:rPr b="0" lang="en-IN" sz="1800" spc="-1" strike="noStrike">
                  <a:solidFill>
                    <a:srgbClr val="000099"/>
                  </a:solidFill>
                  <a:latin typeface="Gill Sans MT"/>
                  <a:ea typeface="ＭＳ Ｐゴシック"/>
                </a:rPr>
                <a:t>given these costs,</a:t>
              </a:r>
              <a:endParaRPr b="0" lang="en-IN" sz="1800" spc="-1" strike="noStrike">
                <a:latin typeface="Arial"/>
              </a:endParaRPr>
            </a:p>
            <a:p>
              <a:pPr algn="ctr">
                <a:lnSpc>
                  <a:spcPct val="80000"/>
                </a:lnSpc>
              </a:pPr>
              <a:r>
                <a:rPr b="0" lang="en-IN" sz="1800" spc="-1" strike="noStrike">
                  <a:solidFill>
                    <a:srgbClr val="000099"/>
                  </a:solidFill>
                  <a:latin typeface="Gill Sans MT"/>
                  <a:ea typeface="ＭＳ Ｐゴシック"/>
                </a:rPr>
                <a:t>find new routing….</a:t>
              </a:r>
              <a:endParaRPr b="0" lang="en-IN" sz="1800" spc="-1" strike="noStrike">
                <a:latin typeface="Arial"/>
              </a:endParaRPr>
            </a:p>
            <a:p>
              <a:pPr algn="ctr">
                <a:lnSpc>
                  <a:spcPct val="80000"/>
                </a:lnSpc>
              </a:pPr>
              <a:r>
                <a:rPr b="0" lang="en-IN" sz="1800" spc="-1" strike="noStrike">
                  <a:solidFill>
                    <a:srgbClr val="000099"/>
                  </a:solidFill>
                  <a:latin typeface="Gill Sans MT"/>
                  <a:ea typeface="ＭＳ Ｐゴシック"/>
                </a:rPr>
                <a:t>resulting in new costs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364" name="Line 106"/>
            <p:cNvSpPr/>
            <p:nvPr/>
          </p:nvSpPr>
          <p:spPr>
            <a:xfrm flipV="1">
              <a:off x="3543120" y="5408280"/>
              <a:ext cx="360" cy="247680"/>
            </a:xfrm>
            <a:prstGeom prst="line">
              <a:avLst/>
            </a:prstGeom>
            <a:ln w="19080">
              <a:solidFill>
                <a:srgbClr val="ff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5" name="Line 107"/>
            <p:cNvSpPr/>
            <p:nvPr/>
          </p:nvSpPr>
          <p:spPr>
            <a:xfrm flipV="1">
              <a:off x="2876400" y="4951080"/>
              <a:ext cx="360" cy="247680"/>
            </a:xfrm>
            <a:prstGeom prst="line">
              <a:avLst/>
            </a:prstGeom>
            <a:ln w="19080">
              <a:solidFill>
                <a:srgbClr val="ff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6" name="Line 108"/>
            <p:cNvSpPr/>
            <p:nvPr/>
          </p:nvSpPr>
          <p:spPr>
            <a:xfrm flipV="1">
              <a:off x="4209840" y="4956120"/>
              <a:ext cx="360" cy="247680"/>
            </a:xfrm>
            <a:prstGeom prst="line">
              <a:avLst/>
            </a:prstGeom>
            <a:ln w="19080">
              <a:solidFill>
                <a:srgbClr val="ff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67" name="CustomShape 109"/>
          <p:cNvSpPr/>
          <p:nvPr/>
        </p:nvSpPr>
        <p:spPr>
          <a:xfrm>
            <a:off x="1359000" y="4338720"/>
            <a:ext cx="609120" cy="828360"/>
          </a:xfrm>
          <a:custGeom>
            <a:avLst/>
            <a:gdLst/>
            <a:ahLst/>
            <a:rect l="l" t="t" r="r" b="b"/>
            <a:pathLst>
              <a:path w="384" h="522">
                <a:moveTo>
                  <a:pt x="0" y="522"/>
                </a:moveTo>
                <a:lnTo>
                  <a:pt x="384" y="249"/>
                </a:lnTo>
                <a:lnTo>
                  <a:pt x="12" y="0"/>
                </a:lnTo>
              </a:path>
            </a:pathLst>
          </a:custGeom>
          <a:noFill/>
          <a:ln w="5724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8" name="Line 110"/>
          <p:cNvSpPr/>
          <p:nvPr/>
        </p:nvSpPr>
        <p:spPr>
          <a:xfrm flipV="1">
            <a:off x="720720" y="4419360"/>
            <a:ext cx="447480" cy="243000"/>
          </a:xfrm>
          <a:prstGeom prst="line">
            <a:avLst/>
          </a:prstGeom>
          <a:ln w="5724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9" name="CustomShape 111"/>
          <p:cNvSpPr/>
          <p:nvPr/>
        </p:nvSpPr>
        <p:spPr>
          <a:xfrm>
            <a:off x="2943360" y="4390920"/>
            <a:ext cx="1193400" cy="866520"/>
          </a:xfrm>
          <a:custGeom>
            <a:avLst/>
            <a:gdLst/>
            <a:ahLst/>
            <a:rect l="l" t="t" r="r" b="b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24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70" name="Group 112"/>
          <p:cNvGrpSpPr/>
          <p:nvPr/>
        </p:nvGrpSpPr>
        <p:grpSpPr>
          <a:xfrm>
            <a:off x="2785320" y="4376880"/>
            <a:ext cx="1407600" cy="965160"/>
            <a:chOff x="2785320" y="4376880"/>
            <a:chExt cx="1407600" cy="965160"/>
          </a:xfrm>
        </p:grpSpPr>
        <p:sp>
          <p:nvSpPr>
            <p:cNvPr id="1371" name="CustomShape 113"/>
            <p:cNvSpPr/>
            <p:nvPr/>
          </p:nvSpPr>
          <p:spPr>
            <a:xfrm>
              <a:off x="2785320" y="4376880"/>
              <a:ext cx="4507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2+e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372" name="CustomShape 114"/>
            <p:cNvSpPr/>
            <p:nvPr/>
          </p:nvSpPr>
          <p:spPr>
            <a:xfrm>
              <a:off x="3921840" y="4410000"/>
              <a:ext cx="2710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0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373" name="CustomShape 115"/>
            <p:cNvSpPr/>
            <p:nvPr/>
          </p:nvSpPr>
          <p:spPr>
            <a:xfrm>
              <a:off x="3775680" y="5038560"/>
              <a:ext cx="2710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0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374" name="CustomShape 116"/>
            <p:cNvSpPr/>
            <p:nvPr/>
          </p:nvSpPr>
          <p:spPr>
            <a:xfrm>
              <a:off x="2959560" y="4981680"/>
              <a:ext cx="2710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0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375" name="CustomShape 117"/>
            <p:cNvSpPr/>
            <p:nvPr/>
          </p:nvSpPr>
          <p:spPr>
            <a:xfrm>
              <a:off x="3205800" y="4753080"/>
              <a:ext cx="4507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1+e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376" name="CustomShape 118"/>
            <p:cNvSpPr/>
            <p:nvPr/>
          </p:nvSpPr>
          <p:spPr>
            <a:xfrm>
              <a:off x="3583800" y="4743360"/>
              <a:ext cx="2710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1377" name="Group 119"/>
          <p:cNvGrpSpPr/>
          <p:nvPr/>
        </p:nvGrpSpPr>
        <p:grpSpPr>
          <a:xfrm>
            <a:off x="4817520" y="4197240"/>
            <a:ext cx="2189880" cy="2292840"/>
            <a:chOff x="4817520" y="4197240"/>
            <a:chExt cx="2189880" cy="2292840"/>
          </a:xfrm>
        </p:grpSpPr>
        <p:sp>
          <p:nvSpPr>
            <p:cNvPr id="1378" name="CustomShape 120"/>
            <p:cNvSpPr/>
            <p:nvPr/>
          </p:nvSpPr>
          <p:spPr>
            <a:xfrm>
              <a:off x="4851360" y="4197240"/>
              <a:ext cx="1944360" cy="1355400"/>
            </a:xfrm>
            <a:custGeom>
              <a:avLst/>
              <a:gdLst/>
              <a:ahLst/>
              <a:rect l="l" t="t" r="r" b="b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9" name="CustomShape 121"/>
            <p:cNvSpPr/>
            <p:nvPr/>
          </p:nvSpPr>
          <p:spPr>
            <a:xfrm>
              <a:off x="5261040" y="4535640"/>
              <a:ext cx="390240" cy="209160"/>
            </a:xfrm>
            <a:custGeom>
              <a:avLst/>
              <a:gdLst/>
              <a:ahLst/>
              <a:rect l="l" t="t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80" name="Group 122"/>
            <p:cNvGrpSpPr/>
            <p:nvPr/>
          </p:nvGrpSpPr>
          <p:grpSpPr>
            <a:xfrm>
              <a:off x="5567400" y="4218120"/>
              <a:ext cx="501840" cy="395280"/>
              <a:chOff x="5567400" y="4218120"/>
              <a:chExt cx="501840" cy="395280"/>
            </a:xfrm>
          </p:grpSpPr>
          <p:sp>
            <p:nvSpPr>
              <p:cNvPr id="1381" name="CustomShape 123"/>
              <p:cNvSpPr/>
              <p:nvPr/>
            </p:nvSpPr>
            <p:spPr>
              <a:xfrm>
                <a:off x="5572080" y="4405320"/>
                <a:ext cx="496440" cy="12816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2" name="Line 124"/>
              <p:cNvSpPr/>
              <p:nvPr/>
            </p:nvSpPr>
            <p:spPr>
              <a:xfrm>
                <a:off x="5572080" y="4394160"/>
                <a:ext cx="360" cy="7920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3" name="Line 125"/>
              <p:cNvSpPr/>
              <p:nvPr/>
            </p:nvSpPr>
            <p:spPr>
              <a:xfrm>
                <a:off x="6068880" y="4394160"/>
                <a:ext cx="360" cy="7920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4" name="CustomShape 126"/>
              <p:cNvSpPr/>
              <p:nvPr/>
            </p:nvSpPr>
            <p:spPr>
              <a:xfrm>
                <a:off x="5572080" y="4394160"/>
                <a:ext cx="491760" cy="7740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5" name="CustomShape 127"/>
              <p:cNvSpPr/>
              <p:nvPr/>
            </p:nvSpPr>
            <p:spPr>
              <a:xfrm>
                <a:off x="5567400" y="4300560"/>
                <a:ext cx="496440" cy="15048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386" name="Group 128"/>
              <p:cNvGrpSpPr/>
              <p:nvPr/>
            </p:nvGrpSpPr>
            <p:grpSpPr>
              <a:xfrm>
                <a:off x="5631480" y="4218120"/>
                <a:ext cx="362520" cy="395280"/>
                <a:chOff x="5631480" y="4218120"/>
                <a:chExt cx="362520" cy="395280"/>
              </a:xfrm>
            </p:grpSpPr>
            <p:sp>
              <p:nvSpPr>
                <p:cNvPr id="1387" name="CustomShape 129"/>
                <p:cNvSpPr/>
                <p:nvPr/>
              </p:nvSpPr>
              <p:spPr>
                <a:xfrm>
                  <a:off x="5693760" y="4321080"/>
                  <a:ext cx="225360" cy="20916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88" name="CustomShape 130"/>
                <p:cNvSpPr/>
                <p:nvPr/>
              </p:nvSpPr>
              <p:spPr>
                <a:xfrm>
                  <a:off x="5631480" y="4218120"/>
                  <a:ext cx="362520" cy="39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 algn="ctr">
                    <a:lnSpc>
                      <a:spcPct val="100000"/>
                    </a:lnSpc>
                  </a:pPr>
                  <a:r>
                    <a:rPr b="0" lang="en-IN" sz="20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A</a:t>
                  </a:r>
                  <a:endParaRPr b="0" lang="en-IN" sz="20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1389" name="Group 131"/>
            <p:cNvGrpSpPr/>
            <p:nvPr/>
          </p:nvGrpSpPr>
          <p:grpSpPr>
            <a:xfrm>
              <a:off x="4919760" y="4622760"/>
              <a:ext cx="501840" cy="395280"/>
              <a:chOff x="4919760" y="4622760"/>
              <a:chExt cx="501840" cy="395280"/>
            </a:xfrm>
          </p:grpSpPr>
          <p:sp>
            <p:nvSpPr>
              <p:cNvPr id="1390" name="CustomShape 132"/>
              <p:cNvSpPr/>
              <p:nvPr/>
            </p:nvSpPr>
            <p:spPr>
              <a:xfrm>
                <a:off x="4924440" y="4819680"/>
                <a:ext cx="496440" cy="12816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1" name="Line 133"/>
              <p:cNvSpPr/>
              <p:nvPr/>
            </p:nvSpPr>
            <p:spPr>
              <a:xfrm>
                <a:off x="4924080" y="4808520"/>
                <a:ext cx="360" cy="7920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2" name="Line 134"/>
              <p:cNvSpPr/>
              <p:nvPr/>
            </p:nvSpPr>
            <p:spPr>
              <a:xfrm>
                <a:off x="5421240" y="4808520"/>
                <a:ext cx="360" cy="7920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3" name="CustomShape 135"/>
              <p:cNvSpPr/>
              <p:nvPr/>
            </p:nvSpPr>
            <p:spPr>
              <a:xfrm>
                <a:off x="4924440" y="4808520"/>
                <a:ext cx="491760" cy="7740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4" name="CustomShape 136"/>
              <p:cNvSpPr/>
              <p:nvPr/>
            </p:nvSpPr>
            <p:spPr>
              <a:xfrm>
                <a:off x="4919760" y="4714920"/>
                <a:ext cx="496440" cy="15048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395" name="Group 137"/>
              <p:cNvGrpSpPr/>
              <p:nvPr/>
            </p:nvGrpSpPr>
            <p:grpSpPr>
              <a:xfrm>
                <a:off x="5007240" y="4622760"/>
                <a:ext cx="363960" cy="395280"/>
                <a:chOff x="5007240" y="4622760"/>
                <a:chExt cx="363960" cy="395280"/>
              </a:xfrm>
            </p:grpSpPr>
            <p:sp>
              <p:nvSpPr>
                <p:cNvPr id="1396" name="CustomShape 138"/>
                <p:cNvSpPr/>
                <p:nvPr/>
              </p:nvSpPr>
              <p:spPr>
                <a:xfrm>
                  <a:off x="5069520" y="4726080"/>
                  <a:ext cx="228600" cy="20916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97" name="CustomShape 139"/>
                <p:cNvSpPr/>
                <p:nvPr/>
              </p:nvSpPr>
              <p:spPr>
                <a:xfrm>
                  <a:off x="5007240" y="4622760"/>
                  <a:ext cx="363960" cy="39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 algn="ctr">
                    <a:lnSpc>
                      <a:spcPct val="100000"/>
                    </a:lnSpc>
                  </a:pPr>
                  <a:r>
                    <a:rPr b="0" lang="en-IN" sz="20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D</a:t>
                  </a:r>
                  <a:endParaRPr b="0" lang="en-IN" sz="20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1398" name="Group 140"/>
            <p:cNvGrpSpPr/>
            <p:nvPr/>
          </p:nvGrpSpPr>
          <p:grpSpPr>
            <a:xfrm>
              <a:off x="5554440" y="5084640"/>
              <a:ext cx="500040" cy="395280"/>
              <a:chOff x="5554440" y="5084640"/>
              <a:chExt cx="500040" cy="395280"/>
            </a:xfrm>
          </p:grpSpPr>
          <p:grpSp>
            <p:nvGrpSpPr>
              <p:cNvPr id="1399" name="Group 141"/>
              <p:cNvGrpSpPr/>
              <p:nvPr/>
            </p:nvGrpSpPr>
            <p:grpSpPr>
              <a:xfrm>
                <a:off x="5554440" y="5170320"/>
                <a:ext cx="500040" cy="228240"/>
                <a:chOff x="5554440" y="5170320"/>
                <a:chExt cx="500040" cy="228240"/>
              </a:xfrm>
            </p:grpSpPr>
            <p:sp>
              <p:nvSpPr>
                <p:cNvPr id="1400" name="CustomShape 142"/>
                <p:cNvSpPr/>
                <p:nvPr/>
              </p:nvSpPr>
              <p:spPr>
                <a:xfrm>
                  <a:off x="5554800" y="5270400"/>
                  <a:ext cx="495000" cy="128160"/>
                </a:xfrm>
                <a:prstGeom prst="ellipse">
                  <a:avLst/>
                </a:prstGeom>
                <a:solidFill>
                  <a:schemeClr val="hlink"/>
                </a:solidFill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01" name="Line 143"/>
                <p:cNvSpPr/>
                <p:nvPr/>
              </p:nvSpPr>
              <p:spPr>
                <a:xfrm>
                  <a:off x="5554440" y="5259240"/>
                  <a:ext cx="360" cy="7920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02" name="Line 144"/>
                <p:cNvSpPr/>
                <p:nvPr/>
              </p:nvSpPr>
              <p:spPr>
                <a:xfrm>
                  <a:off x="6049800" y="5259240"/>
                  <a:ext cx="360" cy="7920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03" name="CustomShape 145"/>
                <p:cNvSpPr/>
                <p:nvPr/>
              </p:nvSpPr>
              <p:spPr>
                <a:xfrm>
                  <a:off x="5554800" y="5259240"/>
                  <a:ext cx="490320" cy="7740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04" name="CustomShape 146"/>
                <p:cNvSpPr/>
                <p:nvPr/>
              </p:nvSpPr>
              <p:spPr>
                <a:xfrm>
                  <a:off x="5559480" y="5170320"/>
                  <a:ext cx="495000" cy="150480"/>
                </a:xfrm>
                <a:prstGeom prst="ellipse">
                  <a:avLst/>
                </a:prstGeom>
                <a:solidFill>
                  <a:schemeClr val="hlink"/>
                </a:solidFill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405" name="Group 147"/>
              <p:cNvGrpSpPr/>
              <p:nvPr/>
            </p:nvGrpSpPr>
            <p:grpSpPr>
              <a:xfrm>
                <a:off x="5635440" y="5084640"/>
                <a:ext cx="351720" cy="395280"/>
                <a:chOff x="5635440" y="5084640"/>
                <a:chExt cx="351720" cy="395280"/>
              </a:xfrm>
            </p:grpSpPr>
            <p:sp>
              <p:nvSpPr>
                <p:cNvPr id="1406" name="CustomShape 148"/>
                <p:cNvSpPr/>
                <p:nvPr/>
              </p:nvSpPr>
              <p:spPr>
                <a:xfrm>
                  <a:off x="5693400" y="5187960"/>
                  <a:ext cx="228600" cy="20916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07" name="CustomShape 149"/>
                <p:cNvSpPr/>
                <p:nvPr/>
              </p:nvSpPr>
              <p:spPr>
                <a:xfrm>
                  <a:off x="5635440" y="5084640"/>
                  <a:ext cx="351720" cy="39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 algn="ctr">
                    <a:lnSpc>
                      <a:spcPct val="100000"/>
                    </a:lnSpc>
                  </a:pPr>
                  <a:r>
                    <a:rPr b="0" lang="en-IN" sz="20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C</a:t>
                  </a:r>
                  <a:endParaRPr b="0" lang="en-IN" sz="20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1408" name="Group 150"/>
            <p:cNvGrpSpPr/>
            <p:nvPr/>
          </p:nvGrpSpPr>
          <p:grpSpPr>
            <a:xfrm>
              <a:off x="6208560" y="4637160"/>
              <a:ext cx="501840" cy="395280"/>
              <a:chOff x="6208560" y="4637160"/>
              <a:chExt cx="501840" cy="395280"/>
            </a:xfrm>
          </p:grpSpPr>
          <p:sp>
            <p:nvSpPr>
              <p:cNvPr id="1409" name="CustomShape 151"/>
              <p:cNvSpPr/>
              <p:nvPr/>
            </p:nvSpPr>
            <p:spPr>
              <a:xfrm>
                <a:off x="6213600" y="4829040"/>
                <a:ext cx="496440" cy="12816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0" name="Line 152"/>
              <p:cNvSpPr/>
              <p:nvPr/>
            </p:nvSpPr>
            <p:spPr>
              <a:xfrm>
                <a:off x="6213240" y="4817880"/>
                <a:ext cx="360" cy="7920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1" name="Line 153"/>
              <p:cNvSpPr/>
              <p:nvPr/>
            </p:nvSpPr>
            <p:spPr>
              <a:xfrm>
                <a:off x="6710040" y="4817880"/>
                <a:ext cx="360" cy="7920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2" name="CustomShape 154"/>
              <p:cNvSpPr/>
              <p:nvPr/>
            </p:nvSpPr>
            <p:spPr>
              <a:xfrm>
                <a:off x="6213600" y="4818240"/>
                <a:ext cx="491760" cy="7740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3" name="CustomShape 155"/>
              <p:cNvSpPr/>
              <p:nvPr/>
            </p:nvSpPr>
            <p:spPr>
              <a:xfrm>
                <a:off x="6208560" y="4724280"/>
                <a:ext cx="496440" cy="15048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414" name="Group 156"/>
              <p:cNvGrpSpPr/>
              <p:nvPr/>
            </p:nvGrpSpPr>
            <p:grpSpPr>
              <a:xfrm>
                <a:off x="6298920" y="4637160"/>
                <a:ext cx="341280" cy="395280"/>
                <a:chOff x="6298920" y="4637160"/>
                <a:chExt cx="341280" cy="395280"/>
              </a:xfrm>
            </p:grpSpPr>
            <p:sp>
              <p:nvSpPr>
                <p:cNvPr id="1415" name="CustomShape 157"/>
                <p:cNvSpPr/>
                <p:nvPr/>
              </p:nvSpPr>
              <p:spPr>
                <a:xfrm>
                  <a:off x="6350760" y="4740120"/>
                  <a:ext cx="225360" cy="20916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16" name="CustomShape 158"/>
                <p:cNvSpPr/>
                <p:nvPr/>
              </p:nvSpPr>
              <p:spPr>
                <a:xfrm>
                  <a:off x="6298920" y="4637160"/>
                  <a:ext cx="341280" cy="39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 algn="ctr">
                    <a:lnSpc>
                      <a:spcPct val="100000"/>
                    </a:lnSpc>
                  </a:pPr>
                  <a:r>
                    <a:rPr b="0" lang="en-IN" sz="20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B</a:t>
                  </a:r>
                  <a:endParaRPr b="0" lang="en-IN" sz="20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1417" name="CustomShape 159"/>
            <p:cNvSpPr/>
            <p:nvPr/>
          </p:nvSpPr>
          <p:spPr>
            <a:xfrm flipH="1">
              <a:off x="6046920" y="4483080"/>
              <a:ext cx="313920" cy="247320"/>
            </a:xfrm>
            <a:custGeom>
              <a:avLst/>
              <a:gdLst/>
              <a:ahLst/>
              <a:rect l="l" t="t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8" name="CustomShape 160"/>
            <p:cNvSpPr/>
            <p:nvPr/>
          </p:nvSpPr>
          <p:spPr>
            <a:xfrm flipH="1" flipV="1">
              <a:off x="6012720" y="4968000"/>
              <a:ext cx="285480" cy="223560"/>
            </a:xfrm>
            <a:custGeom>
              <a:avLst/>
              <a:gdLst/>
              <a:ahLst/>
              <a:rect l="l" t="t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9" name="CustomShape 161"/>
            <p:cNvSpPr/>
            <p:nvPr/>
          </p:nvSpPr>
          <p:spPr>
            <a:xfrm flipV="1">
              <a:off x="5294160" y="4692240"/>
              <a:ext cx="323640" cy="247320"/>
            </a:xfrm>
            <a:custGeom>
              <a:avLst/>
              <a:gdLst/>
              <a:ahLst/>
              <a:rect l="l" t="t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0" name="CustomShape 162"/>
            <p:cNvSpPr/>
            <p:nvPr/>
          </p:nvSpPr>
          <p:spPr>
            <a:xfrm flipH="1" flipV="1">
              <a:off x="5880240" y="4906800"/>
              <a:ext cx="299520" cy="242640"/>
            </a:xfrm>
            <a:custGeom>
              <a:avLst/>
              <a:gdLst/>
              <a:ahLst/>
              <a:rect l="l" t="t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1" name="CustomShape 163"/>
            <p:cNvSpPr/>
            <p:nvPr/>
          </p:nvSpPr>
          <p:spPr>
            <a:xfrm flipH="1">
              <a:off x="5442120" y="4902120"/>
              <a:ext cx="275760" cy="232920"/>
            </a:xfrm>
            <a:custGeom>
              <a:avLst/>
              <a:gdLst/>
              <a:ahLst/>
              <a:rect l="l" t="t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2" name="CustomShape 164"/>
            <p:cNvSpPr/>
            <p:nvPr/>
          </p:nvSpPr>
          <p:spPr>
            <a:xfrm>
              <a:off x="4817520" y="5742000"/>
              <a:ext cx="2189880" cy="748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80000"/>
                </a:lnSpc>
              </a:pPr>
              <a:r>
                <a:rPr b="0" lang="en-IN" sz="1800" spc="-1" strike="noStrike">
                  <a:solidFill>
                    <a:srgbClr val="000099"/>
                  </a:solidFill>
                  <a:latin typeface="Gill Sans MT"/>
                  <a:ea typeface="ＭＳ Ｐゴシック"/>
                </a:rPr>
                <a:t>given these costs,</a:t>
              </a:r>
              <a:endParaRPr b="0" lang="en-IN" sz="1800" spc="-1" strike="noStrike">
                <a:latin typeface="Arial"/>
              </a:endParaRPr>
            </a:p>
            <a:p>
              <a:pPr algn="ctr">
                <a:lnSpc>
                  <a:spcPct val="80000"/>
                </a:lnSpc>
              </a:pPr>
              <a:r>
                <a:rPr b="0" lang="en-IN" sz="1800" spc="-1" strike="noStrike">
                  <a:solidFill>
                    <a:srgbClr val="000099"/>
                  </a:solidFill>
                  <a:latin typeface="Gill Sans MT"/>
                  <a:ea typeface="ＭＳ Ｐゴシック"/>
                </a:rPr>
                <a:t>find new routing….</a:t>
              </a:r>
              <a:endParaRPr b="0" lang="en-IN" sz="1800" spc="-1" strike="noStrike">
                <a:latin typeface="Arial"/>
              </a:endParaRPr>
            </a:p>
            <a:p>
              <a:pPr algn="ctr">
                <a:lnSpc>
                  <a:spcPct val="80000"/>
                </a:lnSpc>
              </a:pPr>
              <a:r>
                <a:rPr b="0" lang="en-IN" sz="1800" spc="-1" strike="noStrike">
                  <a:solidFill>
                    <a:srgbClr val="000099"/>
                  </a:solidFill>
                  <a:latin typeface="Gill Sans MT"/>
                  <a:ea typeface="ＭＳ Ｐゴシック"/>
                </a:rPr>
                <a:t>resulting in new costs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423" name="Line 165"/>
            <p:cNvSpPr/>
            <p:nvPr/>
          </p:nvSpPr>
          <p:spPr>
            <a:xfrm flipV="1">
              <a:off x="5813280" y="5416200"/>
              <a:ext cx="360" cy="247680"/>
            </a:xfrm>
            <a:prstGeom prst="line">
              <a:avLst/>
            </a:prstGeom>
            <a:ln w="19080">
              <a:solidFill>
                <a:srgbClr val="ff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4" name="Line 166"/>
            <p:cNvSpPr/>
            <p:nvPr/>
          </p:nvSpPr>
          <p:spPr>
            <a:xfrm flipV="1">
              <a:off x="5146560" y="4959000"/>
              <a:ext cx="360" cy="247680"/>
            </a:xfrm>
            <a:prstGeom prst="line">
              <a:avLst/>
            </a:prstGeom>
            <a:ln w="19080">
              <a:solidFill>
                <a:srgbClr val="ff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5" name="Line 167"/>
            <p:cNvSpPr/>
            <p:nvPr/>
          </p:nvSpPr>
          <p:spPr>
            <a:xfrm flipV="1">
              <a:off x="6480000" y="4964040"/>
              <a:ext cx="360" cy="247680"/>
            </a:xfrm>
            <a:prstGeom prst="line">
              <a:avLst/>
            </a:prstGeom>
            <a:ln w="19080">
              <a:solidFill>
                <a:srgbClr val="ff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26" name="CustomShape 168"/>
          <p:cNvSpPr/>
          <p:nvPr/>
        </p:nvSpPr>
        <p:spPr>
          <a:xfrm>
            <a:off x="5219640" y="4332240"/>
            <a:ext cx="1180800" cy="952200"/>
          </a:xfrm>
          <a:custGeom>
            <a:avLst/>
            <a:gdLst/>
            <a:ahLst/>
            <a:rect l="l" t="t" r="r" b="b"/>
            <a:pathLst>
              <a:path w="744" h="600">
                <a:moveTo>
                  <a:pt x="0" y="294"/>
                </a:moveTo>
                <a:lnTo>
                  <a:pt x="387" y="600"/>
                </a:lnTo>
                <a:lnTo>
                  <a:pt x="744" y="304"/>
                </a:lnTo>
                <a:lnTo>
                  <a:pt x="429" y="66"/>
                </a:lnTo>
                <a:lnTo>
                  <a:pt x="354" y="0"/>
                </a:lnTo>
              </a:path>
            </a:pathLst>
          </a:custGeom>
          <a:noFill/>
          <a:ln w="5724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27" name="Group 169"/>
          <p:cNvGrpSpPr/>
          <p:nvPr/>
        </p:nvGrpSpPr>
        <p:grpSpPr>
          <a:xfrm>
            <a:off x="5142600" y="4410000"/>
            <a:ext cx="1471320" cy="989280"/>
            <a:chOff x="5142600" y="4410000"/>
            <a:chExt cx="1471320" cy="989280"/>
          </a:xfrm>
        </p:grpSpPr>
        <p:sp>
          <p:nvSpPr>
            <p:cNvPr id="1428" name="CustomShape 170"/>
            <p:cNvSpPr/>
            <p:nvPr/>
          </p:nvSpPr>
          <p:spPr>
            <a:xfrm>
              <a:off x="5142600" y="4433760"/>
              <a:ext cx="2710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0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429" name="CustomShape 171"/>
            <p:cNvSpPr/>
            <p:nvPr/>
          </p:nvSpPr>
          <p:spPr>
            <a:xfrm>
              <a:off x="6163200" y="4410000"/>
              <a:ext cx="4507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2+e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430" name="CustomShape 172"/>
            <p:cNvSpPr/>
            <p:nvPr/>
          </p:nvSpPr>
          <p:spPr>
            <a:xfrm>
              <a:off x="5988600" y="5095800"/>
              <a:ext cx="4507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1+e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431" name="CustomShape 173"/>
            <p:cNvSpPr/>
            <p:nvPr/>
          </p:nvSpPr>
          <p:spPr>
            <a:xfrm>
              <a:off x="5228280" y="5038560"/>
              <a:ext cx="2710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432" name="CustomShape 174"/>
            <p:cNvSpPr/>
            <p:nvPr/>
          </p:nvSpPr>
          <p:spPr>
            <a:xfrm>
              <a:off x="5563080" y="4809960"/>
              <a:ext cx="2710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0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433" name="CustomShape 175"/>
            <p:cNvSpPr/>
            <p:nvPr/>
          </p:nvSpPr>
          <p:spPr>
            <a:xfrm>
              <a:off x="5852160" y="4800600"/>
              <a:ext cx="2710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0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1434" name="Group 176"/>
          <p:cNvGrpSpPr/>
          <p:nvPr/>
        </p:nvGrpSpPr>
        <p:grpSpPr>
          <a:xfrm>
            <a:off x="6969960" y="4195800"/>
            <a:ext cx="2189880" cy="2292840"/>
            <a:chOff x="6969960" y="4195800"/>
            <a:chExt cx="2189880" cy="2292840"/>
          </a:xfrm>
        </p:grpSpPr>
        <p:sp>
          <p:nvSpPr>
            <p:cNvPr id="1435" name="CustomShape 177"/>
            <p:cNvSpPr/>
            <p:nvPr/>
          </p:nvSpPr>
          <p:spPr>
            <a:xfrm>
              <a:off x="7004160" y="4195800"/>
              <a:ext cx="1944360" cy="1355400"/>
            </a:xfrm>
            <a:custGeom>
              <a:avLst/>
              <a:gdLst/>
              <a:ahLst/>
              <a:rect l="l" t="t" r="r" b="b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6" name="CustomShape 178"/>
            <p:cNvSpPr/>
            <p:nvPr/>
          </p:nvSpPr>
          <p:spPr>
            <a:xfrm>
              <a:off x="7413480" y="4533840"/>
              <a:ext cx="390240" cy="209160"/>
            </a:xfrm>
            <a:custGeom>
              <a:avLst/>
              <a:gdLst/>
              <a:ahLst/>
              <a:rect l="l" t="t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37" name="Group 179"/>
            <p:cNvGrpSpPr/>
            <p:nvPr/>
          </p:nvGrpSpPr>
          <p:grpSpPr>
            <a:xfrm>
              <a:off x="7719840" y="4216320"/>
              <a:ext cx="501840" cy="395280"/>
              <a:chOff x="7719840" y="4216320"/>
              <a:chExt cx="501840" cy="395280"/>
            </a:xfrm>
          </p:grpSpPr>
          <p:sp>
            <p:nvSpPr>
              <p:cNvPr id="1438" name="CustomShape 180"/>
              <p:cNvSpPr/>
              <p:nvPr/>
            </p:nvSpPr>
            <p:spPr>
              <a:xfrm>
                <a:off x="7724880" y="4403880"/>
                <a:ext cx="496440" cy="12816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9" name="Line 181"/>
              <p:cNvSpPr/>
              <p:nvPr/>
            </p:nvSpPr>
            <p:spPr>
              <a:xfrm>
                <a:off x="7724520" y="4392360"/>
                <a:ext cx="360" cy="7956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0" name="Line 182"/>
              <p:cNvSpPr/>
              <p:nvPr/>
            </p:nvSpPr>
            <p:spPr>
              <a:xfrm>
                <a:off x="8221320" y="4392360"/>
                <a:ext cx="360" cy="7956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1" name="CustomShape 183"/>
              <p:cNvSpPr/>
              <p:nvPr/>
            </p:nvSpPr>
            <p:spPr>
              <a:xfrm>
                <a:off x="7724880" y="4392720"/>
                <a:ext cx="491760" cy="7740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2" name="CustomShape 184"/>
              <p:cNvSpPr/>
              <p:nvPr/>
            </p:nvSpPr>
            <p:spPr>
              <a:xfrm>
                <a:off x="7719840" y="4299120"/>
                <a:ext cx="496440" cy="15048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443" name="Group 185"/>
              <p:cNvGrpSpPr/>
              <p:nvPr/>
            </p:nvGrpSpPr>
            <p:grpSpPr>
              <a:xfrm>
                <a:off x="7783920" y="4216320"/>
                <a:ext cx="362520" cy="395280"/>
                <a:chOff x="7783920" y="4216320"/>
                <a:chExt cx="362520" cy="395280"/>
              </a:xfrm>
            </p:grpSpPr>
            <p:sp>
              <p:nvSpPr>
                <p:cNvPr id="1444" name="CustomShape 186"/>
                <p:cNvSpPr/>
                <p:nvPr/>
              </p:nvSpPr>
              <p:spPr>
                <a:xfrm>
                  <a:off x="7846200" y="4319640"/>
                  <a:ext cx="225360" cy="20916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45" name="CustomShape 187"/>
                <p:cNvSpPr/>
                <p:nvPr/>
              </p:nvSpPr>
              <p:spPr>
                <a:xfrm>
                  <a:off x="7783920" y="4216320"/>
                  <a:ext cx="362520" cy="39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 algn="ctr">
                    <a:lnSpc>
                      <a:spcPct val="100000"/>
                    </a:lnSpc>
                  </a:pPr>
                  <a:r>
                    <a:rPr b="0" lang="en-IN" sz="20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A</a:t>
                  </a:r>
                  <a:endParaRPr b="0" lang="en-IN" sz="20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1446" name="Group 188"/>
            <p:cNvGrpSpPr/>
            <p:nvPr/>
          </p:nvGrpSpPr>
          <p:grpSpPr>
            <a:xfrm>
              <a:off x="7072200" y="4621320"/>
              <a:ext cx="501840" cy="395280"/>
              <a:chOff x="7072200" y="4621320"/>
              <a:chExt cx="501840" cy="395280"/>
            </a:xfrm>
          </p:grpSpPr>
          <p:sp>
            <p:nvSpPr>
              <p:cNvPr id="1447" name="CustomShape 189"/>
              <p:cNvSpPr/>
              <p:nvPr/>
            </p:nvSpPr>
            <p:spPr>
              <a:xfrm>
                <a:off x="7077240" y="4818240"/>
                <a:ext cx="496440" cy="12816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8" name="Line 190"/>
              <p:cNvSpPr/>
              <p:nvPr/>
            </p:nvSpPr>
            <p:spPr>
              <a:xfrm>
                <a:off x="7076880" y="4806720"/>
                <a:ext cx="360" cy="7956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9" name="Line 191"/>
              <p:cNvSpPr/>
              <p:nvPr/>
            </p:nvSpPr>
            <p:spPr>
              <a:xfrm>
                <a:off x="7573680" y="4806720"/>
                <a:ext cx="360" cy="7956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0" name="CustomShape 192"/>
              <p:cNvSpPr/>
              <p:nvPr/>
            </p:nvSpPr>
            <p:spPr>
              <a:xfrm>
                <a:off x="7077240" y="4807080"/>
                <a:ext cx="491760" cy="7740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1" name="CustomShape 193"/>
              <p:cNvSpPr/>
              <p:nvPr/>
            </p:nvSpPr>
            <p:spPr>
              <a:xfrm>
                <a:off x="7072200" y="4713120"/>
                <a:ext cx="496440" cy="15048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452" name="Group 194"/>
              <p:cNvGrpSpPr/>
              <p:nvPr/>
            </p:nvGrpSpPr>
            <p:grpSpPr>
              <a:xfrm>
                <a:off x="7159680" y="4621320"/>
                <a:ext cx="363960" cy="395280"/>
                <a:chOff x="7159680" y="4621320"/>
                <a:chExt cx="363960" cy="395280"/>
              </a:xfrm>
            </p:grpSpPr>
            <p:sp>
              <p:nvSpPr>
                <p:cNvPr id="1453" name="CustomShape 195"/>
                <p:cNvSpPr/>
                <p:nvPr/>
              </p:nvSpPr>
              <p:spPr>
                <a:xfrm>
                  <a:off x="7222320" y="4724280"/>
                  <a:ext cx="228600" cy="20916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54" name="CustomShape 196"/>
                <p:cNvSpPr/>
                <p:nvPr/>
              </p:nvSpPr>
              <p:spPr>
                <a:xfrm>
                  <a:off x="7159680" y="4621320"/>
                  <a:ext cx="363960" cy="39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 algn="ctr">
                    <a:lnSpc>
                      <a:spcPct val="100000"/>
                    </a:lnSpc>
                  </a:pPr>
                  <a:r>
                    <a:rPr b="0" lang="en-IN" sz="20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D</a:t>
                  </a:r>
                  <a:endParaRPr b="0" lang="en-IN" sz="20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1455" name="Group 197"/>
            <p:cNvGrpSpPr/>
            <p:nvPr/>
          </p:nvGrpSpPr>
          <p:grpSpPr>
            <a:xfrm>
              <a:off x="7707240" y="5083200"/>
              <a:ext cx="499680" cy="395280"/>
              <a:chOff x="7707240" y="5083200"/>
              <a:chExt cx="499680" cy="395280"/>
            </a:xfrm>
          </p:grpSpPr>
          <p:grpSp>
            <p:nvGrpSpPr>
              <p:cNvPr id="1456" name="Group 198"/>
              <p:cNvGrpSpPr/>
              <p:nvPr/>
            </p:nvGrpSpPr>
            <p:grpSpPr>
              <a:xfrm>
                <a:off x="7707240" y="5168880"/>
                <a:ext cx="499680" cy="228240"/>
                <a:chOff x="7707240" y="5168880"/>
                <a:chExt cx="499680" cy="228240"/>
              </a:xfrm>
            </p:grpSpPr>
            <p:sp>
              <p:nvSpPr>
                <p:cNvPr id="1457" name="CustomShape 199"/>
                <p:cNvSpPr/>
                <p:nvPr/>
              </p:nvSpPr>
              <p:spPr>
                <a:xfrm>
                  <a:off x="7707240" y="5268960"/>
                  <a:ext cx="495000" cy="128160"/>
                </a:xfrm>
                <a:prstGeom prst="ellipse">
                  <a:avLst/>
                </a:prstGeom>
                <a:solidFill>
                  <a:schemeClr val="hlink"/>
                </a:solidFill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58" name="Line 200"/>
                <p:cNvSpPr/>
                <p:nvPr/>
              </p:nvSpPr>
              <p:spPr>
                <a:xfrm>
                  <a:off x="7707240" y="5257800"/>
                  <a:ext cx="360" cy="7920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59" name="Line 201"/>
                <p:cNvSpPr/>
                <p:nvPr/>
              </p:nvSpPr>
              <p:spPr>
                <a:xfrm>
                  <a:off x="8202600" y="5257800"/>
                  <a:ext cx="360" cy="7920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60" name="CustomShape 202"/>
                <p:cNvSpPr/>
                <p:nvPr/>
              </p:nvSpPr>
              <p:spPr>
                <a:xfrm>
                  <a:off x="7707240" y="5257800"/>
                  <a:ext cx="490320" cy="7740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61" name="CustomShape 203"/>
                <p:cNvSpPr/>
                <p:nvPr/>
              </p:nvSpPr>
              <p:spPr>
                <a:xfrm>
                  <a:off x="7711920" y="5168880"/>
                  <a:ext cx="495000" cy="150480"/>
                </a:xfrm>
                <a:prstGeom prst="ellipse">
                  <a:avLst/>
                </a:prstGeom>
                <a:solidFill>
                  <a:schemeClr val="hlink"/>
                </a:solidFill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462" name="Group 204"/>
              <p:cNvGrpSpPr/>
              <p:nvPr/>
            </p:nvGrpSpPr>
            <p:grpSpPr>
              <a:xfrm>
                <a:off x="7788240" y="5083200"/>
                <a:ext cx="351720" cy="395280"/>
                <a:chOff x="7788240" y="5083200"/>
                <a:chExt cx="351720" cy="395280"/>
              </a:xfrm>
            </p:grpSpPr>
            <p:sp>
              <p:nvSpPr>
                <p:cNvPr id="1463" name="CustomShape 205"/>
                <p:cNvSpPr/>
                <p:nvPr/>
              </p:nvSpPr>
              <p:spPr>
                <a:xfrm>
                  <a:off x="7846200" y="5186520"/>
                  <a:ext cx="228600" cy="20916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64" name="CustomShape 206"/>
                <p:cNvSpPr/>
                <p:nvPr/>
              </p:nvSpPr>
              <p:spPr>
                <a:xfrm>
                  <a:off x="7788240" y="5083200"/>
                  <a:ext cx="351720" cy="39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 algn="ctr">
                    <a:lnSpc>
                      <a:spcPct val="100000"/>
                    </a:lnSpc>
                  </a:pPr>
                  <a:r>
                    <a:rPr b="0" lang="en-IN" sz="20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C</a:t>
                  </a:r>
                  <a:endParaRPr b="0" lang="en-IN" sz="20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1465" name="Group 207"/>
            <p:cNvGrpSpPr/>
            <p:nvPr/>
          </p:nvGrpSpPr>
          <p:grpSpPr>
            <a:xfrm>
              <a:off x="8361360" y="4635360"/>
              <a:ext cx="501840" cy="395280"/>
              <a:chOff x="8361360" y="4635360"/>
              <a:chExt cx="501840" cy="395280"/>
            </a:xfrm>
          </p:grpSpPr>
          <p:sp>
            <p:nvSpPr>
              <p:cNvPr id="1466" name="CustomShape 208"/>
              <p:cNvSpPr/>
              <p:nvPr/>
            </p:nvSpPr>
            <p:spPr>
              <a:xfrm>
                <a:off x="8366040" y="4827600"/>
                <a:ext cx="496440" cy="12816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7" name="Line 209"/>
              <p:cNvSpPr/>
              <p:nvPr/>
            </p:nvSpPr>
            <p:spPr>
              <a:xfrm>
                <a:off x="8366040" y="4816440"/>
                <a:ext cx="360" cy="7920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8" name="Line 210"/>
              <p:cNvSpPr/>
              <p:nvPr/>
            </p:nvSpPr>
            <p:spPr>
              <a:xfrm>
                <a:off x="8862840" y="4816440"/>
                <a:ext cx="360" cy="7920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9" name="CustomShape 211"/>
              <p:cNvSpPr/>
              <p:nvPr/>
            </p:nvSpPr>
            <p:spPr>
              <a:xfrm>
                <a:off x="8366040" y="4816440"/>
                <a:ext cx="491760" cy="7740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0" name="CustomShape 212"/>
              <p:cNvSpPr/>
              <p:nvPr/>
            </p:nvSpPr>
            <p:spPr>
              <a:xfrm>
                <a:off x="8361360" y="4722840"/>
                <a:ext cx="496440" cy="15048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471" name="Group 213"/>
              <p:cNvGrpSpPr/>
              <p:nvPr/>
            </p:nvGrpSpPr>
            <p:grpSpPr>
              <a:xfrm>
                <a:off x="8451720" y="4635360"/>
                <a:ext cx="341280" cy="395280"/>
                <a:chOff x="8451720" y="4635360"/>
                <a:chExt cx="341280" cy="395280"/>
              </a:xfrm>
            </p:grpSpPr>
            <p:sp>
              <p:nvSpPr>
                <p:cNvPr id="1472" name="CustomShape 214"/>
                <p:cNvSpPr/>
                <p:nvPr/>
              </p:nvSpPr>
              <p:spPr>
                <a:xfrm>
                  <a:off x="8503560" y="4738680"/>
                  <a:ext cx="225360" cy="20916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73" name="CustomShape 215"/>
                <p:cNvSpPr/>
                <p:nvPr/>
              </p:nvSpPr>
              <p:spPr>
                <a:xfrm>
                  <a:off x="8451720" y="4635360"/>
                  <a:ext cx="341280" cy="39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 algn="ctr">
                    <a:lnSpc>
                      <a:spcPct val="100000"/>
                    </a:lnSpc>
                  </a:pPr>
                  <a:r>
                    <a:rPr b="0" lang="en-IN" sz="20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B</a:t>
                  </a:r>
                  <a:endParaRPr b="0" lang="en-IN" sz="20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1474" name="CustomShape 216"/>
            <p:cNvSpPr/>
            <p:nvPr/>
          </p:nvSpPr>
          <p:spPr>
            <a:xfrm flipH="1">
              <a:off x="8199360" y="4481640"/>
              <a:ext cx="313920" cy="247320"/>
            </a:xfrm>
            <a:custGeom>
              <a:avLst/>
              <a:gdLst/>
              <a:ahLst/>
              <a:rect l="l" t="t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5" name="CustomShape 217"/>
            <p:cNvSpPr/>
            <p:nvPr/>
          </p:nvSpPr>
          <p:spPr>
            <a:xfrm flipH="1" flipV="1">
              <a:off x="8165520" y="4966560"/>
              <a:ext cx="285480" cy="223560"/>
            </a:xfrm>
            <a:custGeom>
              <a:avLst/>
              <a:gdLst/>
              <a:ahLst/>
              <a:rect l="l" t="t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6" name="CustomShape 218"/>
            <p:cNvSpPr/>
            <p:nvPr/>
          </p:nvSpPr>
          <p:spPr>
            <a:xfrm flipV="1">
              <a:off x="7446960" y="4690800"/>
              <a:ext cx="323640" cy="247320"/>
            </a:xfrm>
            <a:custGeom>
              <a:avLst/>
              <a:gdLst/>
              <a:ahLst/>
              <a:rect l="l" t="t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7" name="CustomShape 219"/>
            <p:cNvSpPr/>
            <p:nvPr/>
          </p:nvSpPr>
          <p:spPr>
            <a:xfrm flipH="1" flipV="1">
              <a:off x="8032680" y="4905360"/>
              <a:ext cx="299520" cy="242640"/>
            </a:xfrm>
            <a:custGeom>
              <a:avLst/>
              <a:gdLst/>
              <a:ahLst/>
              <a:rect l="l" t="t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8" name="CustomShape 220"/>
            <p:cNvSpPr/>
            <p:nvPr/>
          </p:nvSpPr>
          <p:spPr>
            <a:xfrm flipH="1">
              <a:off x="7594560" y="4900680"/>
              <a:ext cx="275760" cy="232920"/>
            </a:xfrm>
            <a:custGeom>
              <a:avLst/>
              <a:gdLst/>
              <a:ahLst/>
              <a:rect l="l" t="t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9" name="CustomShape 221"/>
            <p:cNvSpPr/>
            <p:nvPr/>
          </p:nvSpPr>
          <p:spPr>
            <a:xfrm>
              <a:off x="6969960" y="5740560"/>
              <a:ext cx="2189880" cy="748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80000"/>
                </a:lnSpc>
              </a:pPr>
              <a:r>
                <a:rPr b="0" lang="en-IN" sz="1800" spc="-1" strike="noStrike">
                  <a:solidFill>
                    <a:srgbClr val="000099"/>
                  </a:solidFill>
                  <a:latin typeface="Gill Sans MT"/>
                  <a:ea typeface="ＭＳ Ｐゴシック"/>
                </a:rPr>
                <a:t>given these costs,</a:t>
              </a:r>
              <a:endParaRPr b="0" lang="en-IN" sz="1800" spc="-1" strike="noStrike">
                <a:latin typeface="Arial"/>
              </a:endParaRPr>
            </a:p>
            <a:p>
              <a:pPr algn="ctr">
                <a:lnSpc>
                  <a:spcPct val="80000"/>
                </a:lnSpc>
              </a:pPr>
              <a:r>
                <a:rPr b="0" lang="en-IN" sz="1800" spc="-1" strike="noStrike">
                  <a:solidFill>
                    <a:srgbClr val="000099"/>
                  </a:solidFill>
                  <a:latin typeface="Gill Sans MT"/>
                  <a:ea typeface="ＭＳ Ｐゴシック"/>
                </a:rPr>
                <a:t>find new routing….</a:t>
              </a:r>
              <a:endParaRPr b="0" lang="en-IN" sz="1800" spc="-1" strike="noStrike">
                <a:latin typeface="Arial"/>
              </a:endParaRPr>
            </a:p>
            <a:p>
              <a:pPr algn="ctr">
                <a:lnSpc>
                  <a:spcPct val="80000"/>
                </a:lnSpc>
              </a:pPr>
              <a:r>
                <a:rPr b="0" lang="en-IN" sz="1800" spc="-1" strike="noStrike">
                  <a:solidFill>
                    <a:srgbClr val="000099"/>
                  </a:solidFill>
                  <a:latin typeface="Gill Sans MT"/>
                  <a:ea typeface="ＭＳ Ｐゴシック"/>
                </a:rPr>
                <a:t>resulting in new costs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480" name="Line 222"/>
            <p:cNvSpPr/>
            <p:nvPr/>
          </p:nvSpPr>
          <p:spPr>
            <a:xfrm flipV="1">
              <a:off x="7965720" y="5414760"/>
              <a:ext cx="360" cy="247680"/>
            </a:xfrm>
            <a:prstGeom prst="line">
              <a:avLst/>
            </a:prstGeom>
            <a:ln w="19080">
              <a:solidFill>
                <a:srgbClr val="ff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1" name="Line 223"/>
            <p:cNvSpPr/>
            <p:nvPr/>
          </p:nvSpPr>
          <p:spPr>
            <a:xfrm flipV="1">
              <a:off x="7299000" y="4957560"/>
              <a:ext cx="360" cy="247680"/>
            </a:xfrm>
            <a:prstGeom prst="line">
              <a:avLst/>
            </a:prstGeom>
            <a:ln w="19080">
              <a:solidFill>
                <a:srgbClr val="ff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2" name="Line 224"/>
            <p:cNvSpPr/>
            <p:nvPr/>
          </p:nvSpPr>
          <p:spPr>
            <a:xfrm flipV="1">
              <a:off x="8632800" y="4962240"/>
              <a:ext cx="360" cy="247680"/>
            </a:xfrm>
            <a:prstGeom prst="line">
              <a:avLst/>
            </a:prstGeom>
            <a:ln w="19080">
              <a:solidFill>
                <a:srgbClr val="ff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83" name="CustomShape 225"/>
          <p:cNvSpPr/>
          <p:nvPr/>
        </p:nvSpPr>
        <p:spPr>
          <a:xfrm>
            <a:off x="7365960" y="4397400"/>
            <a:ext cx="1193400" cy="866520"/>
          </a:xfrm>
          <a:custGeom>
            <a:avLst/>
            <a:gdLst/>
            <a:ahLst/>
            <a:rect l="l" t="t" r="r" b="b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24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84" name="Group 226"/>
          <p:cNvGrpSpPr/>
          <p:nvPr/>
        </p:nvGrpSpPr>
        <p:grpSpPr>
          <a:xfrm>
            <a:off x="7207920" y="4383000"/>
            <a:ext cx="1407600" cy="965520"/>
            <a:chOff x="7207920" y="4383000"/>
            <a:chExt cx="1407600" cy="965520"/>
          </a:xfrm>
        </p:grpSpPr>
        <p:sp>
          <p:nvSpPr>
            <p:cNvPr id="1485" name="CustomShape 227"/>
            <p:cNvSpPr/>
            <p:nvPr/>
          </p:nvSpPr>
          <p:spPr>
            <a:xfrm>
              <a:off x="7207920" y="4383000"/>
              <a:ext cx="4507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2+e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486" name="CustomShape 228"/>
            <p:cNvSpPr/>
            <p:nvPr/>
          </p:nvSpPr>
          <p:spPr>
            <a:xfrm>
              <a:off x="8344440" y="4416480"/>
              <a:ext cx="2710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0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487" name="CustomShape 229"/>
            <p:cNvSpPr/>
            <p:nvPr/>
          </p:nvSpPr>
          <p:spPr>
            <a:xfrm>
              <a:off x="8198640" y="5045040"/>
              <a:ext cx="2710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0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488" name="CustomShape 230"/>
            <p:cNvSpPr/>
            <p:nvPr/>
          </p:nvSpPr>
          <p:spPr>
            <a:xfrm>
              <a:off x="7382520" y="4987800"/>
              <a:ext cx="2710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0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489" name="CustomShape 231"/>
            <p:cNvSpPr/>
            <p:nvPr/>
          </p:nvSpPr>
          <p:spPr>
            <a:xfrm>
              <a:off x="7628760" y="4759200"/>
              <a:ext cx="4507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1+e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490" name="CustomShape 232"/>
            <p:cNvSpPr/>
            <p:nvPr/>
          </p:nvSpPr>
          <p:spPr>
            <a:xfrm>
              <a:off x="8006400" y="4749840"/>
              <a:ext cx="2710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</a:t>
              </a:r>
              <a:endParaRPr b="0" lang="en-IN" sz="1400" spc="-1" strike="noStrike">
                <a:latin typeface="Arial"/>
              </a:endParaRPr>
            </a:p>
          </p:txBody>
        </p:sp>
      </p:grpSp>
      <p:sp>
        <p:nvSpPr>
          <p:cNvPr id="1491" name="TextShape 233"/>
          <p:cNvSpPr txBox="1"/>
          <p:nvPr/>
        </p:nvSpPr>
        <p:spPr>
          <a:xfrm>
            <a:off x="8456040" y="65336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A43FA4E9-D9DB-4DFA-BEF9-370C9E666A33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492" name="TextShape 234"/>
          <p:cNvSpPr txBox="1"/>
          <p:nvPr/>
        </p:nvSpPr>
        <p:spPr>
          <a:xfrm>
            <a:off x="6375600" y="653292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216" dur="indefinite" restart="never" nodeType="tmRoot">
          <p:childTnLst>
            <p:seq>
              <p:cTn id="217" dur="indefinite" nodeType="mainSeq">
                <p:childTnLst>
                  <p:par>
                    <p:cTn id="218" nodeType="clickEffect" fill="hold">
                      <p:stCondLst>
                        <p:cond delay="indefinite"/>
                      </p:stCondLst>
                      <p:childTnLst>
                        <p:par>
                          <p:cTn id="21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2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22" dur="50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nodeType="clickEffect" fill="hold">
                      <p:stCondLst>
                        <p:cond delay="indefinite"/>
                      </p:stCondLst>
                      <p:childTnLst>
                        <p:par>
                          <p:cTn id="2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27" dur="500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nodeType="clickEffect" fill="hold">
                      <p:stCondLst>
                        <p:cond delay="indefinite"/>
                      </p:stCondLst>
                      <p:childTnLst>
                        <p:par>
                          <p:cTn id="22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32" dur="500"/>
                                        <p:tgtEl>
                                          <p:spTgt spid="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nodeType="clickEffect" fill="hold">
                      <p:stCondLst>
                        <p:cond delay="indefinite"/>
                      </p:stCondLst>
                      <p:childTnLst>
                        <p:par>
                          <p:cTn id="23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37" dur="500"/>
                                        <p:tgtEl>
                                          <p:spTgt spid="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nodeType="clickEffect" fill="hold">
                      <p:stCondLst>
                        <p:cond delay="indefinite"/>
                      </p:stCondLst>
                      <p:childTnLst>
                        <p:par>
                          <p:cTn id="23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42" dur="500"/>
                                        <p:tgtEl>
                                          <p:spTgt spid="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nodeType="clickEffect" fill="hold">
                      <p:stCondLst>
                        <p:cond delay="indefinite"/>
                      </p:stCondLst>
                      <p:childTnLst>
                        <p:par>
                          <p:cTn id="24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47" dur="50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nodeType="clickEffect" fill="hold">
                      <p:stCondLst>
                        <p:cond delay="indefinite"/>
                      </p:stCondLst>
                      <p:childTnLst>
                        <p:par>
                          <p:cTn id="24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52" dur="500"/>
                                        <p:tgtEl>
                                          <p:spTgt spid="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56" dur="500"/>
                                        <p:tgtEl>
                                          <p:spTgt spid="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258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60" dur="500"/>
                                        <p:tgtEl>
                                          <p:spTgt spid="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3" name="Picture 2" descr=""/>
          <p:cNvPicPr/>
          <p:nvPr/>
        </p:nvPicPr>
        <p:blipFill>
          <a:blip r:embed="rId1"/>
          <a:stretch/>
        </p:blipFill>
        <p:spPr>
          <a:xfrm>
            <a:off x="601560" y="1025640"/>
            <a:ext cx="4113000" cy="172800"/>
          </a:xfrm>
          <a:prstGeom prst="rect">
            <a:avLst/>
          </a:prstGeom>
          <a:ln>
            <a:noFill/>
          </a:ln>
        </p:spPr>
      </p:pic>
      <p:sp>
        <p:nvSpPr>
          <p:cNvPr id="1494" name="TextShape 1"/>
          <p:cNvSpPr txBox="1"/>
          <p:nvPr/>
        </p:nvSpPr>
        <p:spPr>
          <a:xfrm>
            <a:off x="533520" y="1600200"/>
            <a:ext cx="77720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5.1 introduction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5.2 routing protocols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ts val="258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link state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ts val="258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distance vector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5.3 intra-AS routing in the Internet: OSPF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5.4 routing among the ISPs: BGP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95" name="TextShape 2"/>
          <p:cNvSpPr txBox="1"/>
          <p:nvPr/>
        </p:nvSpPr>
        <p:spPr>
          <a:xfrm>
            <a:off x="533520" y="1600200"/>
            <a:ext cx="77720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5.5 The SDN control plane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5.6 ICMP: The Internet Control Message Protocol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5.7 Network management and SNMP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96" name="CustomShape 3"/>
          <p:cNvSpPr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Chapter 5: outline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97" name="TextShape 4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6DBF5326-7A1C-40E6-94D1-FE308B7EEB36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498" name="TextShape 5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7" descr=""/>
          <p:cNvPicPr/>
          <p:nvPr/>
        </p:nvPicPr>
        <p:blipFill>
          <a:blip r:embed="rId1"/>
          <a:stretch/>
        </p:blipFill>
        <p:spPr>
          <a:xfrm>
            <a:off x="660240" y="1027080"/>
            <a:ext cx="7323840" cy="228960"/>
          </a:xfrm>
          <a:prstGeom prst="rect">
            <a:avLst/>
          </a:prstGeom>
          <a:ln>
            <a:noFill/>
          </a:ln>
        </p:spPr>
      </p:pic>
      <p:sp>
        <p:nvSpPr>
          <p:cNvPr id="182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Chapter 5: 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network layer control plane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533520" y="1600200"/>
            <a:ext cx="806400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5000"/>
              </a:lnSpc>
              <a:spcBef>
                <a:spcPts val="641"/>
              </a:spcBef>
            </a:pPr>
            <a:r>
              <a:rPr b="0" i="1" lang="en-US" sz="32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chapter goals:</a:t>
            </a:r>
            <a:r>
              <a:rPr b="0" lang="en-US" sz="32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understand principles behind network control plane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traditional routing algorithms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SDN controlllers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Internet Control Message Protocol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network management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85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85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and their instantiation, implementation in the Internet: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OSPF, BGP, OpenFlow, ODL and ONOS controllers, ICMP, SNMP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8456040" y="6476040"/>
            <a:ext cx="45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286F469B-1B6D-4DCD-A145-7D95FCE05F1F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85" name="TextShape 4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9" name="Picture 6" descr=""/>
          <p:cNvPicPr/>
          <p:nvPr/>
        </p:nvPicPr>
        <p:blipFill>
          <a:blip r:embed="rId1"/>
          <a:stretch/>
        </p:blipFill>
        <p:spPr>
          <a:xfrm>
            <a:off x="458640" y="942840"/>
            <a:ext cx="6399000" cy="172800"/>
          </a:xfrm>
          <a:prstGeom prst="rect">
            <a:avLst/>
          </a:prstGeom>
          <a:ln>
            <a:noFill/>
          </a:ln>
        </p:spPr>
      </p:pic>
      <p:sp>
        <p:nvSpPr>
          <p:cNvPr id="1500" name="TextShape 1"/>
          <p:cNvSpPr txBox="1"/>
          <p:nvPr/>
        </p:nvSpPr>
        <p:spPr>
          <a:xfrm>
            <a:off x="466560" y="297000"/>
            <a:ext cx="7772040" cy="840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Distance vector algorithm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1" name="TextShape 2"/>
          <p:cNvSpPr txBox="1"/>
          <p:nvPr/>
        </p:nvSpPr>
        <p:spPr>
          <a:xfrm>
            <a:off x="533520" y="1600200"/>
            <a:ext cx="795312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5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Bellman-Ford equation (dynamic programming)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let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Gill Sans MT"/>
                <a:ea typeface="ＭＳ Ｐゴシック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(y) := cost of least-cost path from x to y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then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641"/>
              </a:spcBef>
            </a:pP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  </a:t>
            </a:r>
            <a:r>
              <a:rPr b="0" lang="en-US" sz="32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d</a:t>
            </a:r>
            <a:r>
              <a:rPr b="0" lang="en-US" sz="3200" spc="-1" strike="noStrike" baseline="-25000">
                <a:solidFill>
                  <a:srgbClr val="cc0000"/>
                </a:solidFill>
                <a:latin typeface="Gill Sans MT"/>
                <a:ea typeface="ＭＳ Ｐゴシック"/>
              </a:rPr>
              <a:t>x</a:t>
            </a:r>
            <a:r>
              <a:rPr b="0" lang="en-US" sz="32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(y) = </a:t>
            </a:r>
            <a:r>
              <a:rPr b="0" i="1" lang="en-US" sz="32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min</a:t>
            </a:r>
            <a:r>
              <a:rPr b="0" lang="en-US" sz="32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{c(x,v) + d</a:t>
            </a:r>
            <a:r>
              <a:rPr b="0" lang="en-US" sz="3200" spc="-1" strike="noStrike" baseline="-25000">
                <a:solidFill>
                  <a:srgbClr val="cc0000"/>
                </a:solidFill>
                <a:latin typeface="Gill Sans MT"/>
                <a:ea typeface="ＭＳ Ｐゴシック"/>
              </a:rPr>
              <a:t>v</a:t>
            </a:r>
            <a:r>
              <a:rPr b="0" lang="en-US" sz="32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(y) }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02" name="CustomShape 3"/>
          <p:cNvSpPr/>
          <p:nvPr/>
        </p:nvSpPr>
        <p:spPr>
          <a:xfrm>
            <a:off x="2210760" y="4138560"/>
            <a:ext cx="315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cc0000"/>
                </a:solidFill>
                <a:latin typeface="Comic Sans MS"/>
                <a:ea typeface="ＭＳ Ｐゴシック"/>
              </a:rPr>
              <a:t>v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03" name="CustomShape 4"/>
          <p:cNvSpPr/>
          <p:nvPr/>
        </p:nvSpPr>
        <p:spPr>
          <a:xfrm>
            <a:off x="3017880" y="5126040"/>
            <a:ext cx="24490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cost to neighbor v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04" name="CustomShape 5"/>
          <p:cNvSpPr/>
          <p:nvPr/>
        </p:nvSpPr>
        <p:spPr>
          <a:xfrm>
            <a:off x="2121840" y="5762520"/>
            <a:ext cx="44312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min</a:t>
            </a: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taken over all neighbors v of x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05" name="CustomShape 6"/>
          <p:cNvSpPr/>
          <p:nvPr/>
        </p:nvSpPr>
        <p:spPr>
          <a:xfrm>
            <a:off x="4131000" y="4730760"/>
            <a:ext cx="47926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cost from neighbor v to destination 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06" name="Line 7"/>
          <p:cNvSpPr/>
          <p:nvPr/>
        </p:nvSpPr>
        <p:spPr>
          <a:xfrm>
            <a:off x="2363760" y="4549680"/>
            <a:ext cx="360" cy="1282680"/>
          </a:xfrm>
          <a:prstGeom prst="line">
            <a:avLst/>
          </a:prstGeom>
          <a:ln w="936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7" name="Line 8"/>
          <p:cNvSpPr/>
          <p:nvPr/>
        </p:nvSpPr>
        <p:spPr>
          <a:xfrm>
            <a:off x="3344760" y="4359240"/>
            <a:ext cx="360" cy="892080"/>
          </a:xfrm>
          <a:prstGeom prst="line">
            <a:avLst/>
          </a:prstGeom>
          <a:ln w="936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8" name="Line 9"/>
          <p:cNvSpPr/>
          <p:nvPr/>
        </p:nvSpPr>
        <p:spPr>
          <a:xfrm>
            <a:off x="4649760" y="4427280"/>
            <a:ext cx="360" cy="434880"/>
          </a:xfrm>
          <a:prstGeom prst="line">
            <a:avLst/>
          </a:prstGeom>
          <a:ln w="936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9" name="TextShape 10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333D1217-CEBE-4381-9096-F2686C1BB6A9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510" name="TextShape 11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1" name="Picture 77" descr=""/>
          <p:cNvPicPr/>
          <p:nvPr/>
        </p:nvPicPr>
        <p:blipFill>
          <a:blip r:embed="rId1"/>
          <a:stretch/>
        </p:blipFill>
        <p:spPr>
          <a:xfrm>
            <a:off x="630360" y="839880"/>
            <a:ext cx="5027400" cy="172800"/>
          </a:xfrm>
          <a:prstGeom prst="rect">
            <a:avLst/>
          </a:prstGeom>
          <a:ln>
            <a:noFill/>
          </a:ln>
        </p:spPr>
      </p:pic>
      <p:sp>
        <p:nvSpPr>
          <p:cNvPr id="1512" name="TextShape 1"/>
          <p:cNvSpPr txBox="1"/>
          <p:nvPr/>
        </p:nvSpPr>
        <p:spPr>
          <a:xfrm>
            <a:off x="533520" y="174600"/>
            <a:ext cx="7772040" cy="874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Bellman-Ford example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13" name="Group 2"/>
          <p:cNvGrpSpPr/>
          <p:nvPr/>
        </p:nvGrpSpPr>
        <p:grpSpPr>
          <a:xfrm>
            <a:off x="276120" y="1469880"/>
            <a:ext cx="3571560" cy="2236320"/>
            <a:chOff x="276120" y="1469880"/>
            <a:chExt cx="3571560" cy="2236320"/>
          </a:xfrm>
        </p:grpSpPr>
        <p:sp>
          <p:nvSpPr>
            <p:cNvPr id="1514" name="CustomShape 3"/>
            <p:cNvSpPr/>
            <p:nvPr/>
          </p:nvSpPr>
          <p:spPr>
            <a:xfrm>
              <a:off x="276120" y="1469880"/>
              <a:ext cx="3571560" cy="2236320"/>
            </a:xfrm>
            <a:custGeom>
              <a:avLst/>
              <a:gdLst/>
              <a:ahLst/>
              <a:rect l="l" t="t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5" name="CustomShape 4"/>
            <p:cNvSpPr/>
            <p:nvPr/>
          </p:nvSpPr>
          <p:spPr>
            <a:xfrm>
              <a:off x="809640" y="2341440"/>
              <a:ext cx="542520" cy="294840"/>
            </a:xfrm>
            <a:custGeom>
              <a:avLst/>
              <a:gdLst/>
              <a:ahLst/>
              <a:rect l="l" t="t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6" name="CustomShape 5"/>
            <p:cNvSpPr/>
            <p:nvPr/>
          </p:nvSpPr>
          <p:spPr>
            <a:xfrm>
              <a:off x="396720" y="2725560"/>
              <a:ext cx="496440" cy="128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7" name="Line 6"/>
            <p:cNvSpPr/>
            <p:nvPr/>
          </p:nvSpPr>
          <p:spPr>
            <a:xfrm>
              <a:off x="396720" y="271440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8" name="Line 7"/>
            <p:cNvSpPr/>
            <p:nvPr/>
          </p:nvSpPr>
          <p:spPr>
            <a:xfrm>
              <a:off x="893520" y="271440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9" name="CustomShape 8"/>
            <p:cNvSpPr/>
            <p:nvPr/>
          </p:nvSpPr>
          <p:spPr>
            <a:xfrm>
              <a:off x="396720" y="2714760"/>
              <a:ext cx="491760" cy="774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0" name="CustomShape 9"/>
            <p:cNvSpPr/>
            <p:nvPr/>
          </p:nvSpPr>
          <p:spPr>
            <a:xfrm>
              <a:off x="392040" y="2620800"/>
              <a:ext cx="496440" cy="1504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1" name="CustomShape 10"/>
            <p:cNvSpPr/>
            <p:nvPr/>
          </p:nvSpPr>
          <p:spPr>
            <a:xfrm>
              <a:off x="1149480" y="3340080"/>
              <a:ext cx="496440" cy="128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2" name="Line 11"/>
            <p:cNvSpPr/>
            <p:nvPr/>
          </p:nvSpPr>
          <p:spPr>
            <a:xfrm>
              <a:off x="1149120" y="3328920"/>
              <a:ext cx="360" cy="792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3" name="Line 12"/>
            <p:cNvSpPr/>
            <p:nvPr/>
          </p:nvSpPr>
          <p:spPr>
            <a:xfrm>
              <a:off x="1645920" y="3328920"/>
              <a:ext cx="360" cy="792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4" name="CustomShape 13"/>
            <p:cNvSpPr/>
            <p:nvPr/>
          </p:nvSpPr>
          <p:spPr>
            <a:xfrm>
              <a:off x="1149480" y="3328920"/>
              <a:ext cx="491760" cy="774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5" name="CustomShape 14"/>
            <p:cNvSpPr/>
            <p:nvPr/>
          </p:nvSpPr>
          <p:spPr>
            <a:xfrm>
              <a:off x="1144440" y="3235320"/>
              <a:ext cx="496440" cy="1504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6" name="CustomShape 15"/>
            <p:cNvSpPr/>
            <p:nvPr/>
          </p:nvSpPr>
          <p:spPr>
            <a:xfrm>
              <a:off x="1143000" y="2244600"/>
              <a:ext cx="496440" cy="128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7" name="Line 16"/>
            <p:cNvSpPr/>
            <p:nvPr/>
          </p:nvSpPr>
          <p:spPr>
            <a:xfrm>
              <a:off x="1143000" y="2233440"/>
              <a:ext cx="360" cy="792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8" name="Line 17"/>
            <p:cNvSpPr/>
            <p:nvPr/>
          </p:nvSpPr>
          <p:spPr>
            <a:xfrm>
              <a:off x="1639800" y="2233440"/>
              <a:ext cx="360" cy="792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9" name="CustomShape 18"/>
            <p:cNvSpPr/>
            <p:nvPr/>
          </p:nvSpPr>
          <p:spPr>
            <a:xfrm>
              <a:off x="1143000" y="2233440"/>
              <a:ext cx="491760" cy="774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0" name="CustomShape 19"/>
            <p:cNvSpPr/>
            <p:nvPr/>
          </p:nvSpPr>
          <p:spPr>
            <a:xfrm>
              <a:off x="1138320" y="2139840"/>
              <a:ext cx="496440" cy="1504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1" name="CustomShape 20"/>
            <p:cNvSpPr/>
            <p:nvPr/>
          </p:nvSpPr>
          <p:spPr>
            <a:xfrm>
              <a:off x="2227320" y="2238480"/>
              <a:ext cx="495000" cy="128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2" name="Line 21"/>
            <p:cNvSpPr/>
            <p:nvPr/>
          </p:nvSpPr>
          <p:spPr>
            <a:xfrm>
              <a:off x="2226960" y="222696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3" name="Line 22"/>
            <p:cNvSpPr/>
            <p:nvPr/>
          </p:nvSpPr>
          <p:spPr>
            <a:xfrm>
              <a:off x="2722320" y="222696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4" name="CustomShape 23"/>
            <p:cNvSpPr/>
            <p:nvPr/>
          </p:nvSpPr>
          <p:spPr>
            <a:xfrm>
              <a:off x="2227320" y="2227320"/>
              <a:ext cx="490320" cy="774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5" name="CustomShape 24"/>
            <p:cNvSpPr/>
            <p:nvPr/>
          </p:nvSpPr>
          <p:spPr>
            <a:xfrm>
              <a:off x="2232000" y="2138400"/>
              <a:ext cx="495000" cy="1504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6" name="CustomShape 25"/>
            <p:cNvSpPr/>
            <p:nvPr/>
          </p:nvSpPr>
          <p:spPr>
            <a:xfrm>
              <a:off x="2243160" y="3335400"/>
              <a:ext cx="496440" cy="128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7" name="Line 26"/>
            <p:cNvSpPr/>
            <p:nvPr/>
          </p:nvSpPr>
          <p:spPr>
            <a:xfrm>
              <a:off x="2242800" y="332388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8" name="Line 27"/>
            <p:cNvSpPr/>
            <p:nvPr/>
          </p:nvSpPr>
          <p:spPr>
            <a:xfrm>
              <a:off x="2739960" y="332388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9" name="CustomShape 28"/>
            <p:cNvSpPr/>
            <p:nvPr/>
          </p:nvSpPr>
          <p:spPr>
            <a:xfrm>
              <a:off x="2243160" y="3324240"/>
              <a:ext cx="491760" cy="774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0" name="CustomShape 29"/>
            <p:cNvSpPr/>
            <p:nvPr/>
          </p:nvSpPr>
          <p:spPr>
            <a:xfrm>
              <a:off x="2238480" y="3230640"/>
              <a:ext cx="496440" cy="1504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1" name="CustomShape 30"/>
            <p:cNvSpPr/>
            <p:nvPr/>
          </p:nvSpPr>
          <p:spPr>
            <a:xfrm>
              <a:off x="3139920" y="2793960"/>
              <a:ext cx="496440" cy="128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2" name="Line 31"/>
            <p:cNvSpPr/>
            <p:nvPr/>
          </p:nvSpPr>
          <p:spPr>
            <a:xfrm>
              <a:off x="3139920" y="2782800"/>
              <a:ext cx="360" cy="792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3" name="Line 32"/>
            <p:cNvSpPr/>
            <p:nvPr/>
          </p:nvSpPr>
          <p:spPr>
            <a:xfrm>
              <a:off x="3636720" y="2782800"/>
              <a:ext cx="360" cy="792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4" name="CustomShape 33"/>
            <p:cNvSpPr/>
            <p:nvPr/>
          </p:nvSpPr>
          <p:spPr>
            <a:xfrm>
              <a:off x="3139920" y="2782800"/>
              <a:ext cx="491760" cy="774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5" name="CustomShape 34"/>
            <p:cNvSpPr/>
            <p:nvPr/>
          </p:nvSpPr>
          <p:spPr>
            <a:xfrm>
              <a:off x="3135240" y="2689200"/>
              <a:ext cx="496440" cy="1504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6" name="CustomShape 35"/>
            <p:cNvSpPr/>
            <p:nvPr/>
          </p:nvSpPr>
          <p:spPr>
            <a:xfrm>
              <a:off x="2490840" y="2384280"/>
              <a:ext cx="1080" cy="828360"/>
            </a:xfrm>
            <a:custGeom>
              <a:avLst/>
              <a:gdLst/>
              <a:ahLst/>
              <a:rect l="l" t="t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7" name="CustomShape 36"/>
            <p:cNvSpPr/>
            <p:nvPr/>
          </p:nvSpPr>
          <p:spPr>
            <a:xfrm>
              <a:off x="1390680" y="2394000"/>
              <a:ext cx="1080" cy="852120"/>
            </a:xfrm>
            <a:custGeom>
              <a:avLst/>
              <a:gdLst/>
              <a:ahLst/>
              <a:rect l="l" t="t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8" name="CustomShape 37"/>
            <p:cNvSpPr/>
            <p:nvPr/>
          </p:nvSpPr>
          <p:spPr>
            <a:xfrm>
              <a:off x="1652760" y="2370240"/>
              <a:ext cx="799920" cy="952200"/>
            </a:xfrm>
            <a:custGeom>
              <a:avLst/>
              <a:gdLst/>
              <a:ahLst/>
              <a:rect l="l" t="t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9" name="CustomShape 38"/>
            <p:cNvSpPr/>
            <p:nvPr/>
          </p:nvSpPr>
          <p:spPr>
            <a:xfrm>
              <a:off x="2743200" y="2922480"/>
              <a:ext cx="580680" cy="428400"/>
            </a:xfrm>
            <a:custGeom>
              <a:avLst/>
              <a:gdLst/>
              <a:ahLst/>
              <a:rect l="l" t="t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0" name="CustomShape 39"/>
            <p:cNvSpPr/>
            <p:nvPr/>
          </p:nvSpPr>
          <p:spPr>
            <a:xfrm>
              <a:off x="1662120" y="3370320"/>
              <a:ext cx="580680" cy="1080"/>
            </a:xfrm>
            <a:custGeom>
              <a:avLst/>
              <a:gdLst/>
              <a:ahLst/>
              <a:rect l="l" t="t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1" name="CustomShape 40"/>
            <p:cNvSpPr/>
            <p:nvPr/>
          </p:nvSpPr>
          <p:spPr>
            <a:xfrm>
              <a:off x="723960" y="2855880"/>
              <a:ext cx="437760" cy="418680"/>
            </a:xfrm>
            <a:custGeom>
              <a:avLst/>
              <a:gdLst/>
              <a:ahLst/>
              <a:rect l="l" t="t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2" name="CustomShape 41"/>
            <p:cNvSpPr/>
            <p:nvPr/>
          </p:nvSpPr>
          <p:spPr>
            <a:xfrm>
              <a:off x="1652760" y="2274840"/>
              <a:ext cx="580680" cy="1080"/>
            </a:xfrm>
            <a:custGeom>
              <a:avLst/>
              <a:gdLst/>
              <a:ahLst/>
              <a:rect l="l" t="t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3" name="CustomShape 42"/>
            <p:cNvSpPr/>
            <p:nvPr/>
          </p:nvSpPr>
          <p:spPr>
            <a:xfrm>
              <a:off x="2724120" y="2270160"/>
              <a:ext cx="628200" cy="423360"/>
            </a:xfrm>
            <a:custGeom>
              <a:avLst/>
              <a:gdLst/>
              <a:ahLst/>
              <a:rect l="l" t="t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4" name="CustomShape 43"/>
            <p:cNvSpPr/>
            <p:nvPr/>
          </p:nvSpPr>
          <p:spPr>
            <a:xfrm>
              <a:off x="633240" y="1589040"/>
              <a:ext cx="1761840" cy="1023480"/>
            </a:xfrm>
            <a:custGeom>
              <a:avLst/>
              <a:gdLst/>
              <a:ahLst/>
              <a:rect l="l" t="t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55" name="Group 44"/>
            <p:cNvGrpSpPr/>
            <p:nvPr/>
          </p:nvGrpSpPr>
          <p:grpSpPr>
            <a:xfrm>
              <a:off x="484200" y="2538360"/>
              <a:ext cx="306000" cy="395280"/>
              <a:chOff x="484200" y="2538360"/>
              <a:chExt cx="306000" cy="395280"/>
            </a:xfrm>
          </p:grpSpPr>
          <p:sp>
            <p:nvSpPr>
              <p:cNvPr id="1556" name="CustomShape 45"/>
              <p:cNvSpPr/>
              <p:nvPr/>
            </p:nvSpPr>
            <p:spPr>
              <a:xfrm>
                <a:off x="518400" y="2641680"/>
                <a:ext cx="225000" cy="20916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7" name="CustomShape 46"/>
              <p:cNvSpPr/>
              <p:nvPr/>
            </p:nvSpPr>
            <p:spPr>
              <a:xfrm>
                <a:off x="484200" y="2538360"/>
                <a:ext cx="30600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u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grpSp>
          <p:nvGrpSpPr>
            <p:cNvPr id="1558" name="Group 47"/>
            <p:cNvGrpSpPr/>
            <p:nvPr/>
          </p:nvGrpSpPr>
          <p:grpSpPr>
            <a:xfrm>
              <a:off x="2343240" y="3147840"/>
              <a:ext cx="301320" cy="395280"/>
              <a:chOff x="2343240" y="3147840"/>
              <a:chExt cx="301320" cy="395280"/>
            </a:xfrm>
          </p:grpSpPr>
          <p:sp>
            <p:nvSpPr>
              <p:cNvPr id="1559" name="CustomShape 48"/>
              <p:cNvSpPr/>
              <p:nvPr/>
            </p:nvSpPr>
            <p:spPr>
              <a:xfrm>
                <a:off x="2376000" y="3251160"/>
                <a:ext cx="221760" cy="20916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0" name="CustomShape 49"/>
              <p:cNvSpPr/>
              <p:nvPr/>
            </p:nvSpPr>
            <p:spPr>
              <a:xfrm>
                <a:off x="2343240" y="3147840"/>
                <a:ext cx="30132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y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grpSp>
          <p:nvGrpSpPr>
            <p:cNvPr id="1561" name="Group 50"/>
            <p:cNvGrpSpPr/>
            <p:nvPr/>
          </p:nvGrpSpPr>
          <p:grpSpPr>
            <a:xfrm>
              <a:off x="1248840" y="3095640"/>
              <a:ext cx="327240" cy="456120"/>
              <a:chOff x="1248840" y="3095640"/>
              <a:chExt cx="327240" cy="456120"/>
            </a:xfrm>
          </p:grpSpPr>
          <p:sp>
            <p:nvSpPr>
              <p:cNvPr id="1562" name="CustomShape 51"/>
              <p:cNvSpPr/>
              <p:nvPr/>
            </p:nvSpPr>
            <p:spPr>
              <a:xfrm>
                <a:off x="1293480" y="3246480"/>
                <a:ext cx="227160" cy="20916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3" name="CustomShape 52"/>
              <p:cNvSpPr/>
              <p:nvPr/>
            </p:nvSpPr>
            <p:spPr>
              <a:xfrm>
                <a:off x="1248840" y="3095640"/>
                <a:ext cx="3272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4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x</a:t>
                </a:r>
                <a:endParaRPr b="0" lang="en-IN" sz="2400" spc="-1" strike="noStrike">
                  <a:latin typeface="Arial"/>
                </a:endParaRPr>
              </a:p>
            </p:txBody>
          </p:sp>
        </p:grpSp>
        <p:grpSp>
          <p:nvGrpSpPr>
            <p:cNvPr id="1564" name="Group 53"/>
            <p:cNvGrpSpPr/>
            <p:nvPr/>
          </p:nvGrpSpPr>
          <p:grpSpPr>
            <a:xfrm>
              <a:off x="2308320" y="2052720"/>
              <a:ext cx="354960" cy="395280"/>
              <a:chOff x="2308320" y="2052720"/>
              <a:chExt cx="354960" cy="395280"/>
            </a:xfrm>
          </p:grpSpPr>
          <p:sp>
            <p:nvSpPr>
              <p:cNvPr id="1565" name="CustomShape 54"/>
              <p:cNvSpPr/>
              <p:nvPr/>
            </p:nvSpPr>
            <p:spPr>
              <a:xfrm>
                <a:off x="2366280" y="2155680"/>
                <a:ext cx="228600" cy="20916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6" name="CustomShape 55"/>
              <p:cNvSpPr/>
              <p:nvPr/>
            </p:nvSpPr>
            <p:spPr>
              <a:xfrm>
                <a:off x="2308320" y="2052720"/>
                <a:ext cx="35496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w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grpSp>
          <p:nvGrpSpPr>
            <p:cNvPr id="1567" name="Group 56"/>
            <p:cNvGrpSpPr/>
            <p:nvPr/>
          </p:nvGrpSpPr>
          <p:grpSpPr>
            <a:xfrm>
              <a:off x="1248480" y="2052720"/>
              <a:ext cx="299880" cy="395280"/>
              <a:chOff x="1248480" y="2052720"/>
              <a:chExt cx="299880" cy="395280"/>
            </a:xfrm>
          </p:grpSpPr>
          <p:sp>
            <p:nvSpPr>
              <p:cNvPr id="1568" name="CustomShape 57"/>
              <p:cNvSpPr/>
              <p:nvPr/>
            </p:nvSpPr>
            <p:spPr>
              <a:xfrm>
                <a:off x="1280520" y="2155680"/>
                <a:ext cx="221760" cy="20916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9" name="CustomShape 58"/>
              <p:cNvSpPr/>
              <p:nvPr/>
            </p:nvSpPr>
            <p:spPr>
              <a:xfrm>
                <a:off x="1248480" y="2052720"/>
                <a:ext cx="29988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v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grpSp>
          <p:nvGrpSpPr>
            <p:cNvPr id="1570" name="Group 59"/>
            <p:cNvGrpSpPr/>
            <p:nvPr/>
          </p:nvGrpSpPr>
          <p:grpSpPr>
            <a:xfrm>
              <a:off x="3248280" y="2557440"/>
              <a:ext cx="307440" cy="456120"/>
              <a:chOff x="3248280" y="2557440"/>
              <a:chExt cx="307440" cy="456120"/>
            </a:xfrm>
          </p:grpSpPr>
          <p:sp>
            <p:nvSpPr>
              <p:cNvPr id="1571" name="CustomShape 60"/>
              <p:cNvSpPr/>
              <p:nvPr/>
            </p:nvSpPr>
            <p:spPr>
              <a:xfrm>
                <a:off x="3285720" y="2708280"/>
                <a:ext cx="222840" cy="20916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2" name="CustomShape 61"/>
              <p:cNvSpPr/>
              <p:nvPr/>
            </p:nvSpPr>
            <p:spPr>
              <a:xfrm>
                <a:off x="3248280" y="2557440"/>
                <a:ext cx="307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4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z</a:t>
                </a:r>
                <a:endParaRPr b="0" lang="en-IN" sz="2400" spc="-1" strike="noStrike">
                  <a:latin typeface="Arial"/>
                </a:endParaRPr>
              </a:p>
            </p:txBody>
          </p:sp>
        </p:grpSp>
        <p:sp>
          <p:nvSpPr>
            <p:cNvPr id="1573" name="CustomShape 62"/>
            <p:cNvSpPr/>
            <p:nvPr/>
          </p:nvSpPr>
          <p:spPr>
            <a:xfrm>
              <a:off x="809280" y="225900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574" name="CustomShape 63"/>
            <p:cNvSpPr/>
            <p:nvPr/>
          </p:nvSpPr>
          <p:spPr>
            <a:xfrm>
              <a:off x="1361520" y="260676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575" name="CustomShape 64"/>
            <p:cNvSpPr/>
            <p:nvPr/>
          </p:nvSpPr>
          <p:spPr>
            <a:xfrm>
              <a:off x="671040" y="294480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576" name="CustomShape 65"/>
            <p:cNvSpPr/>
            <p:nvPr/>
          </p:nvSpPr>
          <p:spPr>
            <a:xfrm>
              <a:off x="1971360" y="275436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577" name="CustomShape 66"/>
            <p:cNvSpPr/>
            <p:nvPr/>
          </p:nvSpPr>
          <p:spPr>
            <a:xfrm>
              <a:off x="1871280" y="331632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578" name="CustomShape 67"/>
            <p:cNvSpPr/>
            <p:nvPr/>
          </p:nvSpPr>
          <p:spPr>
            <a:xfrm>
              <a:off x="2442960" y="263520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579" name="CustomShape 68"/>
            <p:cNvSpPr/>
            <p:nvPr/>
          </p:nvSpPr>
          <p:spPr>
            <a:xfrm>
              <a:off x="3014280" y="305424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580" name="CustomShape 69"/>
            <p:cNvSpPr/>
            <p:nvPr/>
          </p:nvSpPr>
          <p:spPr>
            <a:xfrm>
              <a:off x="2971440" y="220176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581" name="CustomShape 70"/>
            <p:cNvSpPr/>
            <p:nvPr/>
          </p:nvSpPr>
          <p:spPr>
            <a:xfrm>
              <a:off x="1804680" y="196380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582" name="CustomShape 71"/>
            <p:cNvSpPr/>
            <p:nvPr/>
          </p:nvSpPr>
          <p:spPr>
            <a:xfrm>
              <a:off x="1247400" y="153972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5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1583" name="CustomShape 72"/>
          <p:cNvSpPr/>
          <p:nvPr/>
        </p:nvSpPr>
        <p:spPr>
          <a:xfrm>
            <a:off x="3990600" y="1770120"/>
            <a:ext cx="4594320" cy="5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clearly, d</a:t>
            </a:r>
            <a:r>
              <a:rPr b="0" lang="en-IN" sz="24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v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(z) = 5, d</a:t>
            </a:r>
            <a:r>
              <a:rPr b="0" lang="en-IN" sz="24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x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(z) = 3, d</a:t>
            </a:r>
            <a:r>
              <a:rPr b="0" lang="en-IN" sz="24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w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(z) = 3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84" name="CustomShape 73"/>
          <p:cNvSpPr/>
          <p:nvPr/>
        </p:nvSpPr>
        <p:spPr>
          <a:xfrm>
            <a:off x="4410000" y="2928960"/>
            <a:ext cx="3629880" cy="24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</a:t>
            </a:r>
            <a:r>
              <a:rPr b="0" lang="en-IN" sz="24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u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(z) = min { c(u,v) + d</a:t>
            </a:r>
            <a:r>
              <a:rPr b="0" lang="en-IN" sz="24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v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(z),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           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c(u,x) + d</a:t>
            </a:r>
            <a:r>
              <a:rPr b="0" lang="en-IN" sz="24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x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(z),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           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c(u,w) + d</a:t>
            </a:r>
            <a:r>
              <a:rPr b="0" lang="en-IN" sz="24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w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(z) }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= min {2 + 5,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           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 + 3,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           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5 + 3}  = 4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85" name="CustomShape 74"/>
          <p:cNvSpPr/>
          <p:nvPr/>
        </p:nvSpPr>
        <p:spPr>
          <a:xfrm>
            <a:off x="615960" y="5061240"/>
            <a:ext cx="6726600" cy="8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85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node achieving minimum is next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hop in shortest path, used in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MS Mincho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forwarding table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586" name="CustomShape 75"/>
          <p:cNvSpPr/>
          <p:nvPr/>
        </p:nvSpPr>
        <p:spPr>
          <a:xfrm>
            <a:off x="4031640" y="2467080"/>
            <a:ext cx="238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B-F equation says: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87" name="TextShape 76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0A40E9E7-6EE7-4283-9106-91FB1F1B57CC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588" name="TextShape 77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9" name="Picture 5" descr=""/>
          <p:cNvPicPr/>
          <p:nvPr/>
        </p:nvPicPr>
        <p:blipFill>
          <a:blip r:embed="rId1"/>
          <a:stretch/>
        </p:blipFill>
        <p:spPr>
          <a:xfrm>
            <a:off x="615960" y="1066680"/>
            <a:ext cx="6399000" cy="172800"/>
          </a:xfrm>
          <a:prstGeom prst="rect">
            <a:avLst/>
          </a:prstGeom>
          <a:ln>
            <a:noFill/>
          </a:ln>
        </p:spPr>
      </p:pic>
      <p:sp>
        <p:nvSpPr>
          <p:cNvPr id="1590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Distance vector algorithm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1" name="TextShape 2"/>
          <p:cNvSpPr txBox="1"/>
          <p:nvPr/>
        </p:nvSpPr>
        <p:spPr>
          <a:xfrm>
            <a:off x="533520" y="1600200"/>
            <a:ext cx="77720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D</a:t>
            </a:r>
            <a:r>
              <a:rPr b="0" lang="en-US" sz="2800" spc="-1" strike="noStrike" baseline="-25000">
                <a:solidFill>
                  <a:srgbClr val="cc0000"/>
                </a:solidFill>
                <a:latin typeface="Gill Sans MT"/>
                <a:ea typeface="ＭＳ Ｐゴシック"/>
              </a:rPr>
              <a:t>x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(y)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= estimate of least cost from x to y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x maintains  distance vector </a:t>
            </a:r>
            <a:r>
              <a:rPr b="1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D</a:t>
            </a:r>
            <a:r>
              <a:rPr b="0" lang="en-US" sz="2400" spc="-1" strike="noStrike" baseline="-25000">
                <a:solidFill>
                  <a:srgbClr val="cc0000"/>
                </a:solidFill>
                <a:latin typeface="Gill Sans MT"/>
                <a:ea typeface="ＭＳ Ｐゴシック"/>
              </a:rPr>
              <a:t>x</a:t>
            </a: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= [D</a:t>
            </a:r>
            <a:r>
              <a:rPr b="0" lang="en-US" sz="2400" spc="-1" strike="noStrike" baseline="-25000">
                <a:solidFill>
                  <a:srgbClr val="cc0000"/>
                </a:solidFill>
                <a:latin typeface="Gill Sans MT"/>
                <a:ea typeface="ＭＳ Ｐゴシック"/>
              </a:rPr>
              <a:t>x</a:t>
            </a: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(y): y є N ]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node x: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knows cost to each neighbor v: 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c(x,v)</a:t>
            </a:r>
            <a:endParaRPr b="0" lang="en-US" sz="28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maintains its neighbors’ distance vectors. For each neighbor v, x maintains </a:t>
            </a:r>
            <a:br/>
            <a:r>
              <a:rPr b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D</a:t>
            </a:r>
            <a:r>
              <a:rPr b="0" lang="en-US" sz="2800" spc="-1" strike="noStrike" baseline="-25000">
                <a:solidFill>
                  <a:srgbClr val="cc0000"/>
                </a:solidFill>
                <a:latin typeface="Gill Sans MT"/>
                <a:ea typeface="ＭＳ Ｐゴシック"/>
              </a:rPr>
              <a:t>v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= [D</a:t>
            </a:r>
            <a:r>
              <a:rPr b="0" lang="en-US" sz="2800" spc="-1" strike="noStrike" baseline="-25000">
                <a:solidFill>
                  <a:srgbClr val="cc0000"/>
                </a:solidFill>
                <a:latin typeface="Gill Sans MT"/>
                <a:ea typeface="ＭＳ Ｐゴシック"/>
              </a:rPr>
              <a:t>v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(y): y є N ]</a:t>
            </a:r>
            <a:endParaRPr b="0" lang="en-US" sz="28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85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92" name="TextShape 3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2EEDF430-8426-4E93-A8AC-9A41C5C65B6B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593" name="TextShape 4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TextShape 1"/>
          <p:cNvSpPr txBox="1"/>
          <p:nvPr/>
        </p:nvSpPr>
        <p:spPr>
          <a:xfrm>
            <a:off x="533520" y="1600200"/>
            <a:ext cx="7772040" cy="2414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5000"/>
              </a:lnSpc>
              <a:spcBef>
                <a:spcPts val="641"/>
              </a:spcBef>
            </a:pPr>
            <a:r>
              <a:rPr b="0" i="1" lang="en-US" sz="32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key idea:</a:t>
            </a:r>
            <a:r>
              <a:rPr b="0" lang="en-US" sz="32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from time-to-time, each node sends its own distance vector estimate to neighbors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when x receives new DV estimate from neighbor, it updates its own DV using B-F equation: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95" name="CustomShape 2"/>
          <p:cNvSpPr/>
          <p:nvPr/>
        </p:nvSpPr>
        <p:spPr>
          <a:xfrm>
            <a:off x="1312560" y="3784320"/>
            <a:ext cx="7197480" cy="5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i="1" lang="en-IN" sz="28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D</a:t>
            </a:r>
            <a:r>
              <a:rPr b="0" i="1" lang="en-IN" sz="2800" spc="-1" strike="noStrike" baseline="-30000">
                <a:solidFill>
                  <a:srgbClr val="cc0000"/>
                </a:solidFill>
                <a:latin typeface="Arial"/>
                <a:ea typeface="ＭＳ Ｐゴシック"/>
              </a:rPr>
              <a:t>x</a:t>
            </a:r>
            <a:r>
              <a:rPr b="0" i="1" lang="en-IN" sz="28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(y) ← min</a:t>
            </a:r>
            <a:r>
              <a:rPr b="0" i="1" lang="en-IN" sz="2800" spc="-1" strike="noStrike" baseline="-30000">
                <a:solidFill>
                  <a:srgbClr val="cc0000"/>
                </a:solidFill>
                <a:latin typeface="Arial"/>
                <a:ea typeface="ＭＳ Ｐゴシック"/>
              </a:rPr>
              <a:t>v</a:t>
            </a:r>
            <a:r>
              <a:rPr b="0" i="1" lang="en-IN" sz="28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{c(x,v) + D</a:t>
            </a:r>
            <a:r>
              <a:rPr b="0" i="1" lang="en-IN" sz="2800" spc="-1" strike="noStrike" baseline="-30000">
                <a:solidFill>
                  <a:srgbClr val="cc0000"/>
                </a:solidFill>
                <a:latin typeface="Arial"/>
                <a:ea typeface="ＭＳ Ｐゴシック"/>
              </a:rPr>
              <a:t>v</a:t>
            </a:r>
            <a:r>
              <a:rPr b="0" i="1" lang="en-IN" sz="28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(y)}  for each node y </a:t>
            </a:r>
            <a:r>
              <a:rPr b="0" i="1" lang="en-IN" sz="2800" spc="-1" strike="noStrike">
                <a:solidFill>
                  <a:srgbClr val="cc0000"/>
                </a:solidFill>
                <a:latin typeface="Arial"/>
                <a:ea typeface="MS Mincho"/>
              </a:rPr>
              <a:t>∊</a:t>
            </a:r>
            <a:r>
              <a:rPr b="0" i="1" lang="en-IN" sz="28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 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596" name="CustomShape 3"/>
          <p:cNvSpPr/>
          <p:nvPr/>
        </p:nvSpPr>
        <p:spPr>
          <a:xfrm>
            <a:off x="385920" y="4640400"/>
            <a:ext cx="7772040" cy="14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under minor, natural conditions, the estimate </a:t>
            </a:r>
            <a:r>
              <a:rPr b="0" i="1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</a:t>
            </a:r>
            <a:r>
              <a:rPr b="0" i="1" lang="en-IN" sz="2800" spc="-1" strike="noStrike" baseline="-30000">
                <a:solidFill>
                  <a:srgbClr val="000000"/>
                </a:solidFill>
                <a:latin typeface="Gill Sans MT"/>
                <a:ea typeface="ＭＳ Ｐゴシック"/>
              </a:rPr>
              <a:t>x</a:t>
            </a:r>
            <a:r>
              <a:rPr b="0" i="1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(y) converge to the actual least cost 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</a:t>
            </a:r>
            <a:r>
              <a:rPr b="0" lang="en-IN" sz="2800" spc="-1" strike="noStrike" baseline="-25000">
                <a:solidFill>
                  <a:srgbClr val="000000"/>
                </a:solidFill>
                <a:latin typeface="Gill Sans MT"/>
                <a:ea typeface="ＭＳ Ｐゴシック"/>
              </a:rPr>
              <a:t>x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(y)</a:t>
            </a: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597" name="Picture 7" descr=""/>
          <p:cNvPicPr/>
          <p:nvPr/>
        </p:nvPicPr>
        <p:blipFill>
          <a:blip r:embed="rId1"/>
          <a:stretch/>
        </p:blipFill>
        <p:spPr>
          <a:xfrm>
            <a:off x="615960" y="1066680"/>
            <a:ext cx="6399000" cy="172800"/>
          </a:xfrm>
          <a:prstGeom prst="rect">
            <a:avLst/>
          </a:prstGeom>
          <a:ln>
            <a:noFill/>
          </a:ln>
        </p:spPr>
      </p:pic>
      <p:sp>
        <p:nvSpPr>
          <p:cNvPr id="1598" name="TextShape 4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Distance vector algorithm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9" name="TextShape 5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0EC83EA2-18BC-4971-8D5E-E4107511E3A7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600" name="TextShape 6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TextShape 1"/>
          <p:cNvSpPr txBox="1"/>
          <p:nvPr/>
        </p:nvSpPr>
        <p:spPr>
          <a:xfrm>
            <a:off x="561960" y="1417680"/>
            <a:ext cx="378108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5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iterative, asynchronous:</a:t>
            </a:r>
            <a:r>
              <a:rPr b="0" lang="en-US" sz="2800" spc="-1" strike="noStrike">
                <a:solidFill>
                  <a:srgbClr val="ff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each local iteration caused by: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local link cost change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DV update message from neighbor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distributed: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each node notifies neighbors 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only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when its DV changes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neighbors then notify their neighbors if necessary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602" name="CustomShape 2"/>
          <p:cNvSpPr/>
          <p:nvPr/>
        </p:nvSpPr>
        <p:spPr>
          <a:xfrm>
            <a:off x="5257800" y="1751040"/>
            <a:ext cx="3524040" cy="40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199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i="1" lang="en-IN" sz="2400" spc="-1" strike="noStrike">
                <a:solidFill>
                  <a:srgbClr val="000099"/>
                </a:solidFill>
                <a:latin typeface="Arial"/>
                <a:ea typeface="ＭＳ Ｐゴシック"/>
              </a:rPr>
              <a:t>wait</a:t>
            </a:r>
            <a:r>
              <a:rPr b="0" lang="en-IN" sz="2000" spc="-1" strike="noStrike">
                <a:solidFill>
                  <a:srgbClr val="000099"/>
                </a:solidFill>
                <a:latin typeface="Arial"/>
                <a:ea typeface="ＭＳ Ｐゴシック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for (change in local link cost or msg from neighbor)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i="1" lang="en-IN" sz="2400" spc="-1" strike="noStrike">
                <a:solidFill>
                  <a:srgbClr val="000099"/>
                </a:solidFill>
                <a:latin typeface="Arial"/>
                <a:ea typeface="ＭＳ Ｐゴシック"/>
              </a:rPr>
              <a:t>recompute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estimates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if DV to any dest has changed, </a:t>
            </a:r>
            <a:r>
              <a:rPr b="0" i="1" lang="en-IN" sz="2400" spc="-1" strike="noStrike">
                <a:solidFill>
                  <a:srgbClr val="000099"/>
                </a:solidFill>
                <a:latin typeface="Arial"/>
                <a:ea typeface="ＭＳ Ｐゴシック"/>
              </a:rPr>
              <a:t>notify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neighbors 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603" name="Line 3"/>
          <p:cNvSpPr/>
          <p:nvPr/>
        </p:nvSpPr>
        <p:spPr>
          <a:xfrm>
            <a:off x="6811920" y="3055680"/>
            <a:ext cx="360" cy="590760"/>
          </a:xfrm>
          <a:prstGeom prst="line">
            <a:avLst/>
          </a:prstGeom>
          <a:ln w="19080">
            <a:solidFill>
              <a:srgbClr val="0000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4" name="Line 4"/>
          <p:cNvSpPr/>
          <p:nvPr/>
        </p:nvSpPr>
        <p:spPr>
          <a:xfrm>
            <a:off x="6791040" y="4074840"/>
            <a:ext cx="360" cy="590760"/>
          </a:xfrm>
          <a:prstGeom prst="line">
            <a:avLst/>
          </a:prstGeom>
          <a:ln w="19080">
            <a:solidFill>
              <a:srgbClr val="0000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5" name="CustomShape 5"/>
          <p:cNvSpPr/>
          <p:nvPr/>
        </p:nvSpPr>
        <p:spPr>
          <a:xfrm>
            <a:off x="5229360" y="2160720"/>
            <a:ext cx="1552320" cy="3580920"/>
          </a:xfrm>
          <a:custGeom>
            <a:avLst/>
            <a:gdLst/>
            <a:ahLst/>
            <a:rect l="l" t="t" r="r" b="b"/>
            <a:pathLst>
              <a:path w="978" h="2256">
                <a:moveTo>
                  <a:pt x="960" y="2010"/>
                </a:moveTo>
                <a:lnTo>
                  <a:pt x="961" y="2256"/>
                </a:lnTo>
                <a:lnTo>
                  <a:pt x="0" y="2256"/>
                </a:lnTo>
                <a:lnTo>
                  <a:pt x="0" y="0"/>
                </a:lnTo>
                <a:lnTo>
                  <a:pt x="978" y="0"/>
                </a:lnTo>
                <a:lnTo>
                  <a:pt x="978" y="155"/>
                </a:lnTo>
              </a:path>
            </a:pathLst>
          </a:custGeom>
          <a:noFill/>
          <a:ln w="19080">
            <a:solidFill>
              <a:srgbClr val="0000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6" name="CustomShape 6"/>
          <p:cNvSpPr/>
          <p:nvPr/>
        </p:nvSpPr>
        <p:spPr>
          <a:xfrm>
            <a:off x="4915440" y="1327320"/>
            <a:ext cx="1627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i="1" lang="en-IN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each node: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607" name="Picture 10" descr=""/>
          <p:cNvPicPr/>
          <p:nvPr/>
        </p:nvPicPr>
        <p:blipFill>
          <a:blip r:embed="rId1"/>
          <a:stretch/>
        </p:blipFill>
        <p:spPr>
          <a:xfrm>
            <a:off x="615960" y="1066680"/>
            <a:ext cx="6399000" cy="172800"/>
          </a:xfrm>
          <a:prstGeom prst="rect">
            <a:avLst/>
          </a:prstGeom>
          <a:ln>
            <a:noFill/>
          </a:ln>
        </p:spPr>
      </p:pic>
      <p:sp>
        <p:nvSpPr>
          <p:cNvPr id="1608" name="TextShape 7"/>
          <p:cNvSpPr txBox="1"/>
          <p:nvPr/>
        </p:nvSpPr>
        <p:spPr>
          <a:xfrm>
            <a:off x="533520" y="23976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Distance vector algorithm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9" name="TextShape 8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0B7BD85F-8DCC-4EB1-8386-EE8B902ACA3A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610" name="TextShape 9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Line 1"/>
          <p:cNvSpPr/>
          <p:nvPr/>
        </p:nvSpPr>
        <p:spPr>
          <a:xfrm>
            <a:off x="1218960" y="1447560"/>
            <a:ext cx="360" cy="12193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2" name="Line 2"/>
          <p:cNvSpPr/>
          <p:nvPr/>
        </p:nvSpPr>
        <p:spPr>
          <a:xfrm>
            <a:off x="914400" y="1676160"/>
            <a:ext cx="1371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3" name="CustomShape 3"/>
          <p:cNvSpPr/>
          <p:nvPr/>
        </p:nvSpPr>
        <p:spPr>
          <a:xfrm>
            <a:off x="1251720" y="1290600"/>
            <a:ext cx="842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x   y   z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14" name="CustomShape 4"/>
          <p:cNvSpPr/>
          <p:nvPr/>
        </p:nvSpPr>
        <p:spPr>
          <a:xfrm>
            <a:off x="918000" y="1671480"/>
            <a:ext cx="290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15" name="CustomShape 5"/>
          <p:cNvSpPr/>
          <p:nvPr/>
        </p:nvSpPr>
        <p:spPr>
          <a:xfrm>
            <a:off x="918720" y="1976400"/>
            <a:ext cx="289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16" name="CustomShape 6"/>
          <p:cNvSpPr/>
          <p:nvPr/>
        </p:nvSpPr>
        <p:spPr>
          <a:xfrm>
            <a:off x="924840" y="2281320"/>
            <a:ext cx="277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z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17" name="CustomShape 7"/>
          <p:cNvSpPr/>
          <p:nvPr/>
        </p:nvSpPr>
        <p:spPr>
          <a:xfrm>
            <a:off x="1253520" y="1671480"/>
            <a:ext cx="813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0  2   7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18" name="CustomShape 8"/>
          <p:cNvSpPr/>
          <p:nvPr/>
        </p:nvSpPr>
        <p:spPr>
          <a:xfrm>
            <a:off x="1205640" y="2052720"/>
            <a:ext cx="374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∞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19" name="CustomShape 9"/>
          <p:cNvSpPr/>
          <p:nvPr/>
        </p:nvSpPr>
        <p:spPr>
          <a:xfrm>
            <a:off x="1434240" y="2052720"/>
            <a:ext cx="374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∞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20" name="CustomShape 10"/>
          <p:cNvSpPr/>
          <p:nvPr/>
        </p:nvSpPr>
        <p:spPr>
          <a:xfrm>
            <a:off x="1815120" y="2052720"/>
            <a:ext cx="374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∞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21" name="CustomShape 11"/>
          <p:cNvSpPr/>
          <p:nvPr/>
        </p:nvSpPr>
        <p:spPr>
          <a:xfrm>
            <a:off x="1205640" y="2357280"/>
            <a:ext cx="374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∞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22" name="CustomShape 12"/>
          <p:cNvSpPr/>
          <p:nvPr/>
        </p:nvSpPr>
        <p:spPr>
          <a:xfrm>
            <a:off x="1434240" y="2357280"/>
            <a:ext cx="374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∞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23" name="CustomShape 13"/>
          <p:cNvSpPr/>
          <p:nvPr/>
        </p:nvSpPr>
        <p:spPr>
          <a:xfrm>
            <a:off x="1815120" y="2357280"/>
            <a:ext cx="374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∞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24" name="CustomShape 14"/>
          <p:cNvSpPr/>
          <p:nvPr/>
        </p:nvSpPr>
        <p:spPr>
          <a:xfrm rot="16200000">
            <a:off x="2657520" y="2027880"/>
            <a:ext cx="52200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from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25" name="CustomShape 15"/>
          <p:cNvSpPr/>
          <p:nvPr/>
        </p:nvSpPr>
        <p:spPr>
          <a:xfrm>
            <a:off x="1400040" y="1158840"/>
            <a:ext cx="6109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cost to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26" name="CustomShape 16"/>
          <p:cNvSpPr/>
          <p:nvPr/>
        </p:nvSpPr>
        <p:spPr>
          <a:xfrm rot="16200000">
            <a:off x="526320" y="3812040"/>
            <a:ext cx="5205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from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27" name="CustomShape 17"/>
          <p:cNvSpPr/>
          <p:nvPr/>
        </p:nvSpPr>
        <p:spPr>
          <a:xfrm rot="16200000">
            <a:off x="525600" y="5620320"/>
            <a:ext cx="52200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from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28" name="Line 18"/>
          <p:cNvSpPr/>
          <p:nvPr/>
        </p:nvSpPr>
        <p:spPr>
          <a:xfrm>
            <a:off x="3276360" y="1447560"/>
            <a:ext cx="360" cy="12193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9" name="Line 19"/>
          <p:cNvSpPr/>
          <p:nvPr/>
        </p:nvSpPr>
        <p:spPr>
          <a:xfrm>
            <a:off x="2971800" y="1676160"/>
            <a:ext cx="1371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0" name="CustomShape 20"/>
          <p:cNvSpPr/>
          <p:nvPr/>
        </p:nvSpPr>
        <p:spPr>
          <a:xfrm>
            <a:off x="3309120" y="1290600"/>
            <a:ext cx="842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x   y   z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31" name="CustomShape 21"/>
          <p:cNvSpPr/>
          <p:nvPr/>
        </p:nvSpPr>
        <p:spPr>
          <a:xfrm>
            <a:off x="2975400" y="1671480"/>
            <a:ext cx="290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32" name="CustomShape 22"/>
          <p:cNvSpPr/>
          <p:nvPr/>
        </p:nvSpPr>
        <p:spPr>
          <a:xfrm>
            <a:off x="2976120" y="1976400"/>
            <a:ext cx="289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33" name="CustomShape 23"/>
          <p:cNvSpPr/>
          <p:nvPr/>
        </p:nvSpPr>
        <p:spPr>
          <a:xfrm>
            <a:off x="2982240" y="2281320"/>
            <a:ext cx="277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z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34" name="CustomShape 24"/>
          <p:cNvSpPr/>
          <p:nvPr/>
        </p:nvSpPr>
        <p:spPr>
          <a:xfrm>
            <a:off x="3304800" y="16714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35" name="Line 25"/>
          <p:cNvSpPr/>
          <p:nvPr/>
        </p:nvSpPr>
        <p:spPr>
          <a:xfrm>
            <a:off x="1218960" y="3200400"/>
            <a:ext cx="360" cy="12189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6" name="Line 26"/>
          <p:cNvSpPr/>
          <p:nvPr/>
        </p:nvSpPr>
        <p:spPr>
          <a:xfrm>
            <a:off x="914400" y="3429000"/>
            <a:ext cx="1371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7" name="CustomShape 27"/>
          <p:cNvSpPr/>
          <p:nvPr/>
        </p:nvSpPr>
        <p:spPr>
          <a:xfrm>
            <a:off x="1251720" y="3043080"/>
            <a:ext cx="842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x   y   z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38" name="CustomShape 28"/>
          <p:cNvSpPr/>
          <p:nvPr/>
        </p:nvSpPr>
        <p:spPr>
          <a:xfrm>
            <a:off x="918000" y="3424320"/>
            <a:ext cx="290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39" name="CustomShape 29"/>
          <p:cNvSpPr/>
          <p:nvPr/>
        </p:nvSpPr>
        <p:spPr>
          <a:xfrm>
            <a:off x="918720" y="3728880"/>
            <a:ext cx="289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40" name="CustomShape 30"/>
          <p:cNvSpPr/>
          <p:nvPr/>
        </p:nvSpPr>
        <p:spPr>
          <a:xfrm>
            <a:off x="924840" y="4033800"/>
            <a:ext cx="277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z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41" name="CustomShape 31"/>
          <p:cNvSpPr/>
          <p:nvPr/>
        </p:nvSpPr>
        <p:spPr>
          <a:xfrm>
            <a:off x="1510200" y="3424320"/>
            <a:ext cx="374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∞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42" name="CustomShape 32"/>
          <p:cNvSpPr/>
          <p:nvPr/>
        </p:nvSpPr>
        <p:spPr>
          <a:xfrm>
            <a:off x="1815120" y="3424320"/>
            <a:ext cx="374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∞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43" name="CustomShape 33"/>
          <p:cNvSpPr/>
          <p:nvPr/>
        </p:nvSpPr>
        <p:spPr>
          <a:xfrm>
            <a:off x="1205640" y="4110120"/>
            <a:ext cx="374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∞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44" name="CustomShape 34"/>
          <p:cNvSpPr/>
          <p:nvPr/>
        </p:nvSpPr>
        <p:spPr>
          <a:xfrm>
            <a:off x="1434240" y="4110120"/>
            <a:ext cx="374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∞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45" name="CustomShape 35"/>
          <p:cNvSpPr/>
          <p:nvPr/>
        </p:nvSpPr>
        <p:spPr>
          <a:xfrm>
            <a:off x="1815120" y="4110120"/>
            <a:ext cx="374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∞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46" name="CustomShape 36"/>
          <p:cNvSpPr/>
          <p:nvPr/>
        </p:nvSpPr>
        <p:spPr>
          <a:xfrm>
            <a:off x="1388880" y="2933640"/>
            <a:ext cx="6109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cost to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47" name="Line 37"/>
          <p:cNvSpPr/>
          <p:nvPr/>
        </p:nvSpPr>
        <p:spPr>
          <a:xfrm>
            <a:off x="1218960" y="5029200"/>
            <a:ext cx="360" cy="12189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8" name="Line 38"/>
          <p:cNvSpPr/>
          <p:nvPr/>
        </p:nvSpPr>
        <p:spPr>
          <a:xfrm>
            <a:off x="914400" y="5257800"/>
            <a:ext cx="1371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9" name="CustomShape 39"/>
          <p:cNvSpPr/>
          <p:nvPr/>
        </p:nvSpPr>
        <p:spPr>
          <a:xfrm>
            <a:off x="1251720" y="4871880"/>
            <a:ext cx="842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x   y   z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50" name="CustomShape 40"/>
          <p:cNvSpPr/>
          <p:nvPr/>
        </p:nvSpPr>
        <p:spPr>
          <a:xfrm>
            <a:off x="918000" y="5253120"/>
            <a:ext cx="290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51" name="CustomShape 41"/>
          <p:cNvSpPr/>
          <p:nvPr/>
        </p:nvSpPr>
        <p:spPr>
          <a:xfrm>
            <a:off x="918720" y="5557680"/>
            <a:ext cx="289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52" name="CustomShape 42"/>
          <p:cNvSpPr/>
          <p:nvPr/>
        </p:nvSpPr>
        <p:spPr>
          <a:xfrm>
            <a:off x="924840" y="5862600"/>
            <a:ext cx="277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z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53" name="CustomShape 43"/>
          <p:cNvSpPr/>
          <p:nvPr/>
        </p:nvSpPr>
        <p:spPr>
          <a:xfrm>
            <a:off x="1219320" y="5638680"/>
            <a:ext cx="990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∞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54" name="CustomShape 44"/>
          <p:cNvSpPr/>
          <p:nvPr/>
        </p:nvSpPr>
        <p:spPr>
          <a:xfrm>
            <a:off x="1434240" y="5634000"/>
            <a:ext cx="374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∞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55" name="CustomShape 45"/>
          <p:cNvSpPr/>
          <p:nvPr/>
        </p:nvSpPr>
        <p:spPr>
          <a:xfrm>
            <a:off x="1815120" y="5634000"/>
            <a:ext cx="374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∞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56" name="CustomShape 46"/>
          <p:cNvSpPr/>
          <p:nvPr/>
        </p:nvSpPr>
        <p:spPr>
          <a:xfrm>
            <a:off x="1226880" y="59389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7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57" name="CustomShape 47"/>
          <p:cNvSpPr/>
          <p:nvPr/>
        </p:nvSpPr>
        <p:spPr>
          <a:xfrm>
            <a:off x="1455480" y="59389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58" name="CustomShape 48"/>
          <p:cNvSpPr/>
          <p:nvPr/>
        </p:nvSpPr>
        <p:spPr>
          <a:xfrm>
            <a:off x="1836360" y="59389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59" name="CustomShape 49"/>
          <p:cNvSpPr/>
          <p:nvPr/>
        </p:nvSpPr>
        <p:spPr>
          <a:xfrm>
            <a:off x="1411200" y="4740120"/>
            <a:ext cx="6109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cost to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60" name="CustomShape 50"/>
          <p:cNvSpPr/>
          <p:nvPr/>
        </p:nvSpPr>
        <p:spPr>
          <a:xfrm>
            <a:off x="1256400" y="3500280"/>
            <a:ext cx="871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∞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2   0   1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61" name="CustomShape 51"/>
          <p:cNvSpPr/>
          <p:nvPr/>
        </p:nvSpPr>
        <p:spPr>
          <a:xfrm>
            <a:off x="1219320" y="5257800"/>
            <a:ext cx="990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∞ ∞  ∞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62" name="CustomShape 52"/>
          <p:cNvSpPr/>
          <p:nvPr/>
        </p:nvSpPr>
        <p:spPr>
          <a:xfrm>
            <a:off x="3297960" y="2006640"/>
            <a:ext cx="871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2   0   1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63" name="CustomShape 53"/>
          <p:cNvSpPr/>
          <p:nvPr/>
        </p:nvSpPr>
        <p:spPr>
          <a:xfrm>
            <a:off x="3297960" y="2322360"/>
            <a:ext cx="871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7   1   0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64" name="Line 54"/>
          <p:cNvSpPr/>
          <p:nvPr/>
        </p:nvSpPr>
        <p:spPr>
          <a:xfrm>
            <a:off x="2209680" y="1981080"/>
            <a:ext cx="685800" cy="1523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5" name="Line 55"/>
          <p:cNvSpPr/>
          <p:nvPr/>
        </p:nvSpPr>
        <p:spPr>
          <a:xfrm>
            <a:off x="2133360" y="2057400"/>
            <a:ext cx="685800" cy="31240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6" name="Line 56"/>
          <p:cNvSpPr/>
          <p:nvPr/>
        </p:nvSpPr>
        <p:spPr>
          <a:xfrm flipV="1">
            <a:off x="2133360" y="2514600"/>
            <a:ext cx="762120" cy="1295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7" name="Line 57"/>
          <p:cNvSpPr/>
          <p:nvPr/>
        </p:nvSpPr>
        <p:spPr>
          <a:xfrm>
            <a:off x="2133360" y="4114800"/>
            <a:ext cx="609840" cy="11430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8" name="Line 58"/>
          <p:cNvSpPr/>
          <p:nvPr/>
        </p:nvSpPr>
        <p:spPr>
          <a:xfrm flipV="1">
            <a:off x="2133360" y="2590560"/>
            <a:ext cx="838440" cy="34290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9" name="Line 59"/>
          <p:cNvSpPr/>
          <p:nvPr/>
        </p:nvSpPr>
        <p:spPr>
          <a:xfrm flipV="1">
            <a:off x="2209680" y="4343400"/>
            <a:ext cx="762120" cy="17524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0" name="Line 60"/>
          <p:cNvSpPr/>
          <p:nvPr/>
        </p:nvSpPr>
        <p:spPr>
          <a:xfrm>
            <a:off x="609480" y="6345000"/>
            <a:ext cx="5410080" cy="360"/>
          </a:xfrm>
          <a:prstGeom prst="line">
            <a:avLst/>
          </a:prstGeom>
          <a:ln cap="rnd" w="9360">
            <a:solidFill>
              <a:schemeClr val="tx1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1" name="CustomShape 61"/>
          <p:cNvSpPr/>
          <p:nvPr/>
        </p:nvSpPr>
        <p:spPr>
          <a:xfrm>
            <a:off x="6084720" y="6137280"/>
            <a:ext cx="583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time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1672" name="Group 62"/>
          <p:cNvGrpSpPr/>
          <p:nvPr/>
        </p:nvGrpSpPr>
        <p:grpSpPr>
          <a:xfrm>
            <a:off x="6632640" y="2911320"/>
            <a:ext cx="2184120" cy="1212480"/>
            <a:chOff x="6632640" y="2911320"/>
            <a:chExt cx="2184120" cy="1212480"/>
          </a:xfrm>
        </p:grpSpPr>
        <p:sp>
          <p:nvSpPr>
            <p:cNvPr id="1673" name="CustomShape 63"/>
            <p:cNvSpPr/>
            <p:nvPr/>
          </p:nvSpPr>
          <p:spPr>
            <a:xfrm>
              <a:off x="6632640" y="2911320"/>
              <a:ext cx="2184120" cy="1212480"/>
            </a:xfrm>
            <a:custGeom>
              <a:avLst/>
              <a:gdLst/>
              <a:ahLst/>
              <a:rect l="l" t="t" r="r" b="b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74" name="Group 64"/>
            <p:cNvGrpSpPr/>
            <p:nvPr/>
          </p:nvGrpSpPr>
          <p:grpSpPr>
            <a:xfrm>
              <a:off x="6784920" y="3022560"/>
              <a:ext cx="1843200" cy="1071000"/>
              <a:chOff x="6784920" y="3022560"/>
              <a:chExt cx="1843200" cy="1071000"/>
            </a:xfrm>
          </p:grpSpPr>
          <p:sp>
            <p:nvSpPr>
              <p:cNvPr id="1675" name="CustomShape 65"/>
              <p:cNvSpPr/>
              <p:nvPr/>
            </p:nvSpPr>
            <p:spPr>
              <a:xfrm>
                <a:off x="7202520" y="3330720"/>
                <a:ext cx="352080" cy="285480"/>
              </a:xfrm>
              <a:custGeom>
                <a:avLst/>
                <a:gdLst/>
                <a:ahLst/>
                <a:rect l="l" t="t" r="r" b="b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6" name="CustomShape 66"/>
              <p:cNvSpPr/>
              <p:nvPr/>
            </p:nvSpPr>
            <p:spPr>
              <a:xfrm>
                <a:off x="6789600" y="3705120"/>
                <a:ext cx="496440" cy="12816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7" name="Line 67"/>
              <p:cNvSpPr/>
              <p:nvPr/>
            </p:nvSpPr>
            <p:spPr>
              <a:xfrm>
                <a:off x="6789600" y="3693960"/>
                <a:ext cx="1440" cy="7920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8" name="Line 68"/>
              <p:cNvSpPr/>
              <p:nvPr/>
            </p:nvSpPr>
            <p:spPr>
              <a:xfrm>
                <a:off x="7286400" y="3693960"/>
                <a:ext cx="1800" cy="7920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9" name="CustomShape 69"/>
              <p:cNvSpPr/>
              <p:nvPr/>
            </p:nvSpPr>
            <p:spPr>
              <a:xfrm>
                <a:off x="6789600" y="3693960"/>
                <a:ext cx="491760" cy="7740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0" name="CustomShape 70"/>
              <p:cNvSpPr/>
              <p:nvPr/>
            </p:nvSpPr>
            <p:spPr>
              <a:xfrm>
                <a:off x="6784920" y="3600360"/>
                <a:ext cx="496440" cy="15048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1" name="CustomShape 71"/>
              <p:cNvSpPr/>
              <p:nvPr/>
            </p:nvSpPr>
            <p:spPr>
              <a:xfrm>
                <a:off x="7845480" y="3330720"/>
                <a:ext cx="342720" cy="299520"/>
              </a:xfrm>
              <a:custGeom>
                <a:avLst/>
                <a:gdLst/>
                <a:ahLst/>
                <a:rect l="l" t="t" r="r" b="b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2" name="CustomShape 72"/>
              <p:cNvSpPr/>
              <p:nvPr/>
            </p:nvSpPr>
            <p:spPr>
              <a:xfrm>
                <a:off x="7292880" y="3749760"/>
                <a:ext cx="856800" cy="4320"/>
              </a:xfrm>
              <a:custGeom>
                <a:avLst/>
                <a:gdLst/>
                <a:ahLst/>
                <a:rect l="l" t="t" r="r" b="b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683" name="Group 73"/>
              <p:cNvGrpSpPr/>
              <p:nvPr/>
            </p:nvGrpSpPr>
            <p:grpSpPr>
              <a:xfrm>
                <a:off x="6877440" y="3517920"/>
                <a:ext cx="303120" cy="395280"/>
                <a:chOff x="6877440" y="3517920"/>
                <a:chExt cx="303120" cy="395280"/>
              </a:xfrm>
            </p:grpSpPr>
            <p:sp>
              <p:nvSpPr>
                <p:cNvPr id="1684" name="CustomShape 74"/>
                <p:cNvSpPr/>
                <p:nvPr/>
              </p:nvSpPr>
              <p:spPr>
                <a:xfrm>
                  <a:off x="6910200" y="3621240"/>
                  <a:ext cx="227160" cy="20916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85" name="CustomShape 75"/>
                <p:cNvSpPr/>
                <p:nvPr/>
              </p:nvSpPr>
              <p:spPr>
                <a:xfrm>
                  <a:off x="6877440" y="3517920"/>
                  <a:ext cx="303120" cy="39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 algn="ctr">
                    <a:lnSpc>
                      <a:spcPct val="100000"/>
                    </a:lnSpc>
                  </a:pPr>
                  <a:r>
                    <a:rPr b="0" lang="en-IN" sz="20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x</a:t>
                  </a:r>
                  <a:endParaRPr b="0" lang="en-IN" sz="2000" spc="-1" strike="noStrike">
                    <a:latin typeface="Arial"/>
                  </a:endParaRPr>
                </a:p>
              </p:txBody>
            </p:sp>
          </p:grpSp>
          <p:grpSp>
            <p:nvGrpSpPr>
              <p:cNvPr id="1686" name="Group 76"/>
              <p:cNvGrpSpPr/>
              <p:nvPr/>
            </p:nvGrpSpPr>
            <p:grpSpPr>
              <a:xfrm>
                <a:off x="8126280" y="3489480"/>
                <a:ext cx="501840" cy="456120"/>
                <a:chOff x="8126280" y="3489480"/>
                <a:chExt cx="501840" cy="456120"/>
              </a:xfrm>
            </p:grpSpPr>
            <p:sp>
              <p:nvSpPr>
                <p:cNvPr id="1687" name="CustomShape 77"/>
                <p:cNvSpPr/>
                <p:nvPr/>
              </p:nvSpPr>
              <p:spPr>
                <a:xfrm>
                  <a:off x="8131320" y="3724200"/>
                  <a:ext cx="496440" cy="128160"/>
                </a:xfrm>
                <a:prstGeom prst="ellipse">
                  <a:avLst/>
                </a:prstGeom>
                <a:solidFill>
                  <a:schemeClr val="hlink"/>
                </a:solidFill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88" name="Line 78"/>
                <p:cNvSpPr/>
                <p:nvPr/>
              </p:nvSpPr>
              <p:spPr>
                <a:xfrm>
                  <a:off x="8130960" y="3713040"/>
                  <a:ext cx="360" cy="7920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89" name="Line 79"/>
                <p:cNvSpPr/>
                <p:nvPr/>
              </p:nvSpPr>
              <p:spPr>
                <a:xfrm>
                  <a:off x="8627760" y="3713040"/>
                  <a:ext cx="360" cy="7920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90" name="CustomShape 80"/>
                <p:cNvSpPr/>
                <p:nvPr/>
              </p:nvSpPr>
              <p:spPr>
                <a:xfrm>
                  <a:off x="8131320" y="3713040"/>
                  <a:ext cx="491760" cy="7740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91" name="CustomShape 81"/>
                <p:cNvSpPr/>
                <p:nvPr/>
              </p:nvSpPr>
              <p:spPr>
                <a:xfrm>
                  <a:off x="8126280" y="3619440"/>
                  <a:ext cx="496440" cy="150480"/>
                </a:xfrm>
                <a:prstGeom prst="ellipse">
                  <a:avLst/>
                </a:prstGeom>
                <a:solidFill>
                  <a:schemeClr val="hlink"/>
                </a:solidFill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692" name="Group 82"/>
                <p:cNvGrpSpPr/>
                <p:nvPr/>
              </p:nvGrpSpPr>
              <p:grpSpPr>
                <a:xfrm>
                  <a:off x="8228160" y="3489480"/>
                  <a:ext cx="307440" cy="456120"/>
                  <a:chOff x="8228160" y="3489480"/>
                  <a:chExt cx="307440" cy="456120"/>
                </a:xfrm>
              </p:grpSpPr>
              <p:sp>
                <p:nvSpPr>
                  <p:cNvPr id="1693" name="CustomShape 83"/>
                  <p:cNvSpPr/>
                  <p:nvPr/>
                </p:nvSpPr>
                <p:spPr>
                  <a:xfrm>
                    <a:off x="8262720" y="3639960"/>
                    <a:ext cx="227160" cy="209160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94" name="CustomShape 84"/>
                  <p:cNvSpPr/>
                  <p:nvPr/>
                </p:nvSpPr>
                <p:spPr>
                  <a:xfrm>
                    <a:off x="8228160" y="3489480"/>
                    <a:ext cx="307440" cy="4561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 algn="ctr">
                      <a:lnSpc>
                        <a:spcPct val="100000"/>
                      </a:lnSpc>
                    </a:pPr>
                    <a:r>
                      <a:rPr b="0" lang="en-IN" sz="24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z</a:t>
                    </a:r>
                    <a:endParaRPr b="0" lang="en-IN" sz="2400" spc="-1" strike="noStrike">
                      <a:latin typeface="Arial"/>
                    </a:endParaRPr>
                  </a:p>
                </p:txBody>
              </p:sp>
            </p:grpSp>
          </p:grpSp>
          <p:sp>
            <p:nvSpPr>
              <p:cNvPr id="1695" name="CustomShape 85"/>
              <p:cNvSpPr/>
              <p:nvPr/>
            </p:nvSpPr>
            <p:spPr>
              <a:xfrm>
                <a:off x="7968960" y="3205080"/>
                <a:ext cx="2955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1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1696" name="CustomShape 86"/>
              <p:cNvSpPr/>
              <p:nvPr/>
            </p:nvSpPr>
            <p:spPr>
              <a:xfrm>
                <a:off x="7130520" y="3200400"/>
                <a:ext cx="2955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2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1697" name="CustomShape 87"/>
              <p:cNvSpPr/>
              <p:nvPr/>
            </p:nvSpPr>
            <p:spPr>
              <a:xfrm>
                <a:off x="7583040" y="3728880"/>
                <a:ext cx="2955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7</a:t>
                </a:r>
                <a:endParaRPr b="0" lang="en-IN" sz="1800" spc="-1" strike="noStrike">
                  <a:latin typeface="Arial"/>
                </a:endParaRPr>
              </a:p>
            </p:txBody>
          </p:sp>
          <p:grpSp>
            <p:nvGrpSpPr>
              <p:cNvPr id="1698" name="Group 88"/>
              <p:cNvGrpSpPr/>
              <p:nvPr/>
            </p:nvGrpSpPr>
            <p:grpSpPr>
              <a:xfrm>
                <a:off x="7459560" y="3022560"/>
                <a:ext cx="501840" cy="395280"/>
                <a:chOff x="7459560" y="3022560"/>
                <a:chExt cx="501840" cy="395280"/>
              </a:xfrm>
            </p:grpSpPr>
            <p:sp>
              <p:nvSpPr>
                <p:cNvPr id="1699" name="CustomShape 89"/>
                <p:cNvSpPr/>
                <p:nvPr/>
              </p:nvSpPr>
              <p:spPr>
                <a:xfrm>
                  <a:off x="7464600" y="3209760"/>
                  <a:ext cx="496440" cy="128160"/>
                </a:xfrm>
                <a:prstGeom prst="ellipse">
                  <a:avLst/>
                </a:prstGeom>
                <a:solidFill>
                  <a:schemeClr val="hlink"/>
                </a:solidFill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00" name="Line 90"/>
                <p:cNvSpPr/>
                <p:nvPr/>
              </p:nvSpPr>
              <p:spPr>
                <a:xfrm>
                  <a:off x="7464240" y="3198600"/>
                  <a:ext cx="360" cy="7956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01" name="Line 91"/>
                <p:cNvSpPr/>
                <p:nvPr/>
              </p:nvSpPr>
              <p:spPr>
                <a:xfrm>
                  <a:off x="7961040" y="3198600"/>
                  <a:ext cx="360" cy="7956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02" name="CustomShape 92"/>
                <p:cNvSpPr/>
                <p:nvPr/>
              </p:nvSpPr>
              <p:spPr>
                <a:xfrm>
                  <a:off x="7464600" y="3198960"/>
                  <a:ext cx="491760" cy="7740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03" name="CustomShape 93"/>
                <p:cNvSpPr/>
                <p:nvPr/>
              </p:nvSpPr>
              <p:spPr>
                <a:xfrm>
                  <a:off x="7459560" y="3105000"/>
                  <a:ext cx="496440" cy="150480"/>
                </a:xfrm>
                <a:prstGeom prst="ellipse">
                  <a:avLst/>
                </a:prstGeom>
                <a:solidFill>
                  <a:schemeClr val="hlink"/>
                </a:solidFill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704" name="Group 94"/>
                <p:cNvGrpSpPr/>
                <p:nvPr/>
              </p:nvGrpSpPr>
              <p:grpSpPr>
                <a:xfrm>
                  <a:off x="7564320" y="3022560"/>
                  <a:ext cx="301320" cy="395280"/>
                  <a:chOff x="7564320" y="3022560"/>
                  <a:chExt cx="301320" cy="395280"/>
                </a:xfrm>
              </p:grpSpPr>
              <p:sp>
                <p:nvSpPr>
                  <p:cNvPr id="1705" name="CustomShape 95"/>
                  <p:cNvSpPr/>
                  <p:nvPr/>
                </p:nvSpPr>
                <p:spPr>
                  <a:xfrm>
                    <a:off x="7597440" y="3125880"/>
                    <a:ext cx="222840" cy="209160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06" name="CustomShape 96"/>
                  <p:cNvSpPr/>
                  <p:nvPr/>
                </p:nvSpPr>
                <p:spPr>
                  <a:xfrm>
                    <a:off x="7564320" y="3022560"/>
                    <a:ext cx="301320" cy="3952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 algn="ctr">
                      <a:lnSpc>
                        <a:spcPct val="100000"/>
                      </a:lnSpc>
                    </a:pPr>
                    <a:r>
                      <a:rPr b="0" lang="en-IN" sz="20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y</a:t>
                    </a:r>
                    <a:endParaRPr b="0" lang="en-IN" sz="2000" spc="-1" strike="noStrike">
                      <a:latin typeface="Arial"/>
                    </a:endParaRPr>
                  </a:p>
                </p:txBody>
              </p:sp>
            </p:grpSp>
          </p:grpSp>
        </p:grpSp>
      </p:grpSp>
      <p:sp>
        <p:nvSpPr>
          <p:cNvPr id="1707" name="CustomShape 97"/>
          <p:cNvSpPr/>
          <p:nvPr/>
        </p:nvSpPr>
        <p:spPr>
          <a:xfrm>
            <a:off x="313920" y="1104840"/>
            <a:ext cx="819720" cy="55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85000"/>
              </a:lnSpc>
            </a:pPr>
            <a:r>
              <a:rPr b="1" lang="en-IN" sz="18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node x</a:t>
            </a:r>
            <a:endParaRPr b="0" lang="en-IN" sz="1800" spc="-1" strike="noStrike">
              <a:latin typeface="Arial"/>
            </a:endParaRPr>
          </a:p>
          <a:p>
            <a:pPr algn="r">
              <a:lnSpc>
                <a:spcPct val="85000"/>
              </a:lnSpc>
            </a:pPr>
            <a:r>
              <a:rPr b="1" lang="en-IN" sz="18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table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08" name="CustomShape 98"/>
          <p:cNvSpPr/>
          <p:nvPr/>
        </p:nvSpPr>
        <p:spPr>
          <a:xfrm>
            <a:off x="1219320" y="1676520"/>
            <a:ext cx="1066320" cy="380520"/>
          </a:xfrm>
          <a:prstGeom prst="ellipse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9" name="CustomShape 99"/>
          <p:cNvSpPr/>
          <p:nvPr/>
        </p:nvSpPr>
        <p:spPr>
          <a:xfrm>
            <a:off x="1219320" y="3733920"/>
            <a:ext cx="1066320" cy="380520"/>
          </a:xfrm>
          <a:prstGeom prst="ellipse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0" name="CustomShape 100"/>
          <p:cNvSpPr/>
          <p:nvPr/>
        </p:nvSpPr>
        <p:spPr>
          <a:xfrm>
            <a:off x="1219320" y="5943600"/>
            <a:ext cx="1066320" cy="380520"/>
          </a:xfrm>
          <a:prstGeom prst="ellipse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1" name="CustomShape 101"/>
          <p:cNvSpPr/>
          <p:nvPr/>
        </p:nvSpPr>
        <p:spPr>
          <a:xfrm>
            <a:off x="3297240" y="1676520"/>
            <a:ext cx="1066320" cy="380520"/>
          </a:xfrm>
          <a:prstGeom prst="ellipse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2" name="CustomShape 102"/>
          <p:cNvSpPr/>
          <p:nvPr/>
        </p:nvSpPr>
        <p:spPr>
          <a:xfrm>
            <a:off x="1666080" y="170280"/>
            <a:ext cx="4166640" cy="67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</a:t>
            </a:r>
            <a:r>
              <a:rPr b="0" lang="en-IN" sz="1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x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(y) = min{c(x,y) + D</a:t>
            </a:r>
            <a:r>
              <a:rPr b="0" lang="en-IN" sz="1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y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(y), c(x,z) + D</a:t>
            </a:r>
            <a:r>
              <a:rPr b="0" lang="en-IN" sz="1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z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(y)} </a:t>
            </a:r>
            <a:br/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     = min{2+0 , 7+1} = 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13" name="Line 103"/>
          <p:cNvSpPr/>
          <p:nvPr/>
        </p:nvSpPr>
        <p:spPr>
          <a:xfrm flipH="1">
            <a:off x="3760560" y="809280"/>
            <a:ext cx="809640" cy="966960"/>
          </a:xfrm>
          <a:prstGeom prst="line">
            <a:avLst/>
          </a:prstGeom>
          <a:ln w="12600">
            <a:solidFill>
              <a:schemeClr val="accent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4" name="CustomShape 104"/>
          <p:cNvSpPr/>
          <p:nvPr/>
        </p:nvSpPr>
        <p:spPr>
          <a:xfrm>
            <a:off x="6475320" y="-13680"/>
            <a:ext cx="2485440" cy="116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just">
              <a:lnSpc>
                <a:spcPct val="12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</a:t>
            </a:r>
            <a:r>
              <a:rPr b="0" i="1" lang="en-IN" sz="1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x</a:t>
            </a:r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(z) =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min{</a:t>
            </a:r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c(x,y) + </a:t>
            </a:r>
            <a:br/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D</a:t>
            </a:r>
            <a:r>
              <a:rPr b="0" i="1" lang="en-IN" sz="1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y</a:t>
            </a:r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(z), c(x,z) + D</a:t>
            </a:r>
            <a:r>
              <a:rPr b="0" i="1" lang="en-IN" sz="1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z</a:t>
            </a:r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(z)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} 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2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= min{2+1 , 7+0} = 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15" name="Line 105"/>
          <p:cNvSpPr/>
          <p:nvPr/>
        </p:nvSpPr>
        <p:spPr>
          <a:xfrm flipH="1">
            <a:off x="4179600" y="482400"/>
            <a:ext cx="2586240" cy="1333440"/>
          </a:xfrm>
          <a:prstGeom prst="line">
            <a:avLst/>
          </a:prstGeom>
          <a:ln w="9360">
            <a:solidFill>
              <a:schemeClr val="accent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6" name="CustomShape 106"/>
          <p:cNvSpPr/>
          <p:nvPr/>
        </p:nvSpPr>
        <p:spPr>
          <a:xfrm>
            <a:off x="3930120" y="16747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17" name="CustomShape 107"/>
          <p:cNvSpPr/>
          <p:nvPr/>
        </p:nvSpPr>
        <p:spPr>
          <a:xfrm>
            <a:off x="3579840" y="1679400"/>
            <a:ext cx="342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2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18" name="CustomShape 108"/>
          <p:cNvSpPr/>
          <p:nvPr/>
        </p:nvSpPr>
        <p:spPr>
          <a:xfrm>
            <a:off x="345240" y="2851200"/>
            <a:ext cx="813600" cy="55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85000"/>
              </a:lnSpc>
            </a:pPr>
            <a:r>
              <a:rPr b="1" lang="en-IN" sz="18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node y</a:t>
            </a:r>
            <a:endParaRPr b="0" lang="en-IN" sz="1800" spc="-1" strike="noStrike">
              <a:latin typeface="Arial"/>
            </a:endParaRPr>
          </a:p>
          <a:p>
            <a:pPr algn="r">
              <a:lnSpc>
                <a:spcPct val="85000"/>
              </a:lnSpc>
            </a:pPr>
            <a:r>
              <a:rPr b="1" lang="en-IN" sz="18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table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19" name="CustomShape 109"/>
          <p:cNvSpPr/>
          <p:nvPr/>
        </p:nvSpPr>
        <p:spPr>
          <a:xfrm>
            <a:off x="361800" y="4699080"/>
            <a:ext cx="806040" cy="55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85000"/>
              </a:lnSpc>
            </a:pPr>
            <a:r>
              <a:rPr b="1" lang="en-IN" sz="18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node z</a:t>
            </a:r>
            <a:endParaRPr b="0" lang="en-IN" sz="1800" spc="-1" strike="noStrike">
              <a:latin typeface="Arial"/>
            </a:endParaRPr>
          </a:p>
          <a:p>
            <a:pPr algn="r">
              <a:lnSpc>
                <a:spcPct val="85000"/>
              </a:lnSpc>
            </a:pPr>
            <a:r>
              <a:rPr b="1" lang="en-IN" sz="18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table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20" name="CustomShape 110"/>
          <p:cNvSpPr/>
          <p:nvPr/>
        </p:nvSpPr>
        <p:spPr>
          <a:xfrm>
            <a:off x="3460680" y="1143000"/>
            <a:ext cx="6109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cost to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21" name="CustomShape 111"/>
          <p:cNvSpPr/>
          <p:nvPr/>
        </p:nvSpPr>
        <p:spPr>
          <a:xfrm rot="16200000">
            <a:off x="568440" y="2068920"/>
            <a:ext cx="52200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from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22" name="TextShape 112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B45E63E7-F2A6-4F58-AF99-4E49B38197C4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723" name="TextShape 113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261" dur="indefinite" restart="never" nodeType="tmRoot">
          <p:childTnLst>
            <p:seq>
              <p:cTn id="262" dur="indefinite" nodeType="mainSeq">
                <p:childTnLst>
                  <p:par>
                    <p:cTn id="263" nodeType="clickEffect" fill="hold">
                      <p:stCondLst>
                        <p:cond delay="indefinite"/>
                      </p:stCondLst>
                      <p:childTnLst>
                        <p:par>
                          <p:cTn id="26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nodeType="clickEffect" fill="hold">
                      <p:stCondLst>
                        <p:cond delay="indefinite"/>
                      </p:stCondLst>
                      <p:childTnLst>
                        <p:par>
                          <p:cTn id="27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nodeType="clickEffect" fill="hold">
                      <p:stCondLst>
                        <p:cond delay="indefinite"/>
                      </p:stCondLst>
                      <p:childTnLst>
                        <p:par>
                          <p:cTn id="27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nodeType="clickEffect" fill="hold">
                      <p:stCondLst>
                        <p:cond delay="indefinite"/>
                      </p:stCondLst>
                      <p:childTnLst>
                        <p:par>
                          <p:cTn id="2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Line 1"/>
          <p:cNvSpPr/>
          <p:nvPr/>
        </p:nvSpPr>
        <p:spPr>
          <a:xfrm>
            <a:off x="5486400" y="1523880"/>
            <a:ext cx="360" cy="12193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5" name="Line 2"/>
          <p:cNvSpPr/>
          <p:nvPr/>
        </p:nvSpPr>
        <p:spPr>
          <a:xfrm>
            <a:off x="5181480" y="1752480"/>
            <a:ext cx="1371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6" name="CustomShape 3"/>
          <p:cNvSpPr/>
          <p:nvPr/>
        </p:nvSpPr>
        <p:spPr>
          <a:xfrm>
            <a:off x="5518800" y="1366920"/>
            <a:ext cx="842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x   y   z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27" name="CustomShape 4"/>
          <p:cNvSpPr/>
          <p:nvPr/>
        </p:nvSpPr>
        <p:spPr>
          <a:xfrm>
            <a:off x="5185080" y="1747800"/>
            <a:ext cx="290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28" name="CustomShape 5"/>
          <p:cNvSpPr/>
          <p:nvPr/>
        </p:nvSpPr>
        <p:spPr>
          <a:xfrm>
            <a:off x="5185800" y="2052720"/>
            <a:ext cx="289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29" name="CustomShape 6"/>
          <p:cNvSpPr/>
          <p:nvPr/>
        </p:nvSpPr>
        <p:spPr>
          <a:xfrm>
            <a:off x="5191920" y="2357280"/>
            <a:ext cx="277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z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30" name="CustomShape 7"/>
          <p:cNvSpPr/>
          <p:nvPr/>
        </p:nvSpPr>
        <p:spPr>
          <a:xfrm>
            <a:off x="5520600" y="1747800"/>
            <a:ext cx="813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0  2   3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31" name="CustomShape 8"/>
          <p:cNvSpPr/>
          <p:nvPr/>
        </p:nvSpPr>
        <p:spPr>
          <a:xfrm rot="16200000">
            <a:off x="4827600" y="2169000"/>
            <a:ext cx="52200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from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32" name="CustomShape 9"/>
          <p:cNvSpPr/>
          <p:nvPr/>
        </p:nvSpPr>
        <p:spPr>
          <a:xfrm>
            <a:off x="5656320" y="1224000"/>
            <a:ext cx="6109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cost to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33" name="Line 10"/>
          <p:cNvSpPr/>
          <p:nvPr/>
        </p:nvSpPr>
        <p:spPr>
          <a:xfrm>
            <a:off x="3276360" y="3200400"/>
            <a:ext cx="360" cy="12189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4" name="Line 11"/>
          <p:cNvSpPr/>
          <p:nvPr/>
        </p:nvSpPr>
        <p:spPr>
          <a:xfrm>
            <a:off x="2971800" y="3429000"/>
            <a:ext cx="1371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5" name="CustomShape 12"/>
          <p:cNvSpPr/>
          <p:nvPr/>
        </p:nvSpPr>
        <p:spPr>
          <a:xfrm>
            <a:off x="3309120" y="3043080"/>
            <a:ext cx="842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x   y   z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36" name="CustomShape 13"/>
          <p:cNvSpPr/>
          <p:nvPr/>
        </p:nvSpPr>
        <p:spPr>
          <a:xfrm>
            <a:off x="2975400" y="3424320"/>
            <a:ext cx="290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37" name="CustomShape 14"/>
          <p:cNvSpPr/>
          <p:nvPr/>
        </p:nvSpPr>
        <p:spPr>
          <a:xfrm>
            <a:off x="2976120" y="3728880"/>
            <a:ext cx="289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38" name="CustomShape 15"/>
          <p:cNvSpPr/>
          <p:nvPr/>
        </p:nvSpPr>
        <p:spPr>
          <a:xfrm>
            <a:off x="2982240" y="4033800"/>
            <a:ext cx="277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z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39" name="CustomShape 16"/>
          <p:cNvSpPr/>
          <p:nvPr/>
        </p:nvSpPr>
        <p:spPr>
          <a:xfrm>
            <a:off x="3310920" y="3424320"/>
            <a:ext cx="813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0  2   7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40" name="CustomShape 17"/>
          <p:cNvSpPr/>
          <p:nvPr/>
        </p:nvSpPr>
        <p:spPr>
          <a:xfrm rot="16200000">
            <a:off x="2651400" y="3823200"/>
            <a:ext cx="52200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from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41" name="CustomShape 18"/>
          <p:cNvSpPr/>
          <p:nvPr/>
        </p:nvSpPr>
        <p:spPr>
          <a:xfrm>
            <a:off x="3468600" y="2900520"/>
            <a:ext cx="6109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cost to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42" name="Line 19"/>
          <p:cNvSpPr/>
          <p:nvPr/>
        </p:nvSpPr>
        <p:spPr>
          <a:xfrm>
            <a:off x="5486400" y="3276360"/>
            <a:ext cx="360" cy="12193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3" name="Line 20"/>
          <p:cNvSpPr/>
          <p:nvPr/>
        </p:nvSpPr>
        <p:spPr>
          <a:xfrm>
            <a:off x="5181480" y="3504960"/>
            <a:ext cx="1371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4" name="CustomShape 21"/>
          <p:cNvSpPr/>
          <p:nvPr/>
        </p:nvSpPr>
        <p:spPr>
          <a:xfrm>
            <a:off x="5518800" y="3119400"/>
            <a:ext cx="842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x   y   z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45" name="CustomShape 22"/>
          <p:cNvSpPr/>
          <p:nvPr/>
        </p:nvSpPr>
        <p:spPr>
          <a:xfrm>
            <a:off x="5185080" y="3500280"/>
            <a:ext cx="290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46" name="CustomShape 23"/>
          <p:cNvSpPr/>
          <p:nvPr/>
        </p:nvSpPr>
        <p:spPr>
          <a:xfrm>
            <a:off x="5185800" y="3805200"/>
            <a:ext cx="289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47" name="CustomShape 24"/>
          <p:cNvSpPr/>
          <p:nvPr/>
        </p:nvSpPr>
        <p:spPr>
          <a:xfrm>
            <a:off x="5191920" y="4110120"/>
            <a:ext cx="277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z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48" name="CustomShape 25"/>
          <p:cNvSpPr/>
          <p:nvPr/>
        </p:nvSpPr>
        <p:spPr>
          <a:xfrm>
            <a:off x="5520600" y="3500280"/>
            <a:ext cx="813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0  2   3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49" name="CustomShape 26"/>
          <p:cNvSpPr/>
          <p:nvPr/>
        </p:nvSpPr>
        <p:spPr>
          <a:xfrm rot="16200000">
            <a:off x="4827600" y="3899520"/>
            <a:ext cx="52200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from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50" name="CustomShape 27"/>
          <p:cNvSpPr/>
          <p:nvPr/>
        </p:nvSpPr>
        <p:spPr>
          <a:xfrm>
            <a:off x="5645160" y="2965320"/>
            <a:ext cx="6109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cost to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51" name="Line 28"/>
          <p:cNvSpPr/>
          <p:nvPr/>
        </p:nvSpPr>
        <p:spPr>
          <a:xfrm>
            <a:off x="5410080" y="4952880"/>
            <a:ext cx="360" cy="12193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2" name="Line 29"/>
          <p:cNvSpPr/>
          <p:nvPr/>
        </p:nvSpPr>
        <p:spPr>
          <a:xfrm>
            <a:off x="5105160" y="5181480"/>
            <a:ext cx="1371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3" name="CustomShape 30"/>
          <p:cNvSpPr/>
          <p:nvPr/>
        </p:nvSpPr>
        <p:spPr>
          <a:xfrm>
            <a:off x="5442480" y="4795920"/>
            <a:ext cx="842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x   y   z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54" name="CustomShape 31"/>
          <p:cNvSpPr/>
          <p:nvPr/>
        </p:nvSpPr>
        <p:spPr>
          <a:xfrm>
            <a:off x="5109120" y="5176800"/>
            <a:ext cx="290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55" name="CustomShape 32"/>
          <p:cNvSpPr/>
          <p:nvPr/>
        </p:nvSpPr>
        <p:spPr>
          <a:xfrm>
            <a:off x="5109840" y="5481720"/>
            <a:ext cx="289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56" name="CustomShape 33"/>
          <p:cNvSpPr/>
          <p:nvPr/>
        </p:nvSpPr>
        <p:spPr>
          <a:xfrm>
            <a:off x="5115960" y="5786280"/>
            <a:ext cx="277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z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57" name="CustomShape 34"/>
          <p:cNvSpPr/>
          <p:nvPr/>
        </p:nvSpPr>
        <p:spPr>
          <a:xfrm>
            <a:off x="5444280" y="5176800"/>
            <a:ext cx="813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0  2   3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58" name="CustomShape 35"/>
          <p:cNvSpPr/>
          <p:nvPr/>
        </p:nvSpPr>
        <p:spPr>
          <a:xfrm rot="16200000">
            <a:off x="4762440" y="5564880"/>
            <a:ext cx="52200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from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59" name="CustomShape 36"/>
          <p:cNvSpPr/>
          <p:nvPr/>
        </p:nvSpPr>
        <p:spPr>
          <a:xfrm>
            <a:off x="5568840" y="4664160"/>
            <a:ext cx="6109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cost to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60" name="Line 37"/>
          <p:cNvSpPr/>
          <p:nvPr/>
        </p:nvSpPr>
        <p:spPr>
          <a:xfrm>
            <a:off x="3276360" y="4952880"/>
            <a:ext cx="360" cy="12193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1" name="Line 38"/>
          <p:cNvSpPr/>
          <p:nvPr/>
        </p:nvSpPr>
        <p:spPr>
          <a:xfrm>
            <a:off x="2971800" y="5181480"/>
            <a:ext cx="1371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2" name="CustomShape 39"/>
          <p:cNvSpPr/>
          <p:nvPr/>
        </p:nvSpPr>
        <p:spPr>
          <a:xfrm>
            <a:off x="3309120" y="4795920"/>
            <a:ext cx="842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x   y   z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63" name="CustomShape 40"/>
          <p:cNvSpPr/>
          <p:nvPr/>
        </p:nvSpPr>
        <p:spPr>
          <a:xfrm>
            <a:off x="2975400" y="5176800"/>
            <a:ext cx="290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64" name="CustomShape 41"/>
          <p:cNvSpPr/>
          <p:nvPr/>
        </p:nvSpPr>
        <p:spPr>
          <a:xfrm>
            <a:off x="2976120" y="5481720"/>
            <a:ext cx="289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65" name="CustomShape 42"/>
          <p:cNvSpPr/>
          <p:nvPr/>
        </p:nvSpPr>
        <p:spPr>
          <a:xfrm>
            <a:off x="2982240" y="5786280"/>
            <a:ext cx="277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z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66" name="CustomShape 43"/>
          <p:cNvSpPr/>
          <p:nvPr/>
        </p:nvSpPr>
        <p:spPr>
          <a:xfrm>
            <a:off x="3310920" y="5176800"/>
            <a:ext cx="813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0  2   7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67" name="CustomShape 44"/>
          <p:cNvSpPr/>
          <p:nvPr/>
        </p:nvSpPr>
        <p:spPr>
          <a:xfrm rot="16200000">
            <a:off x="2651400" y="5532840"/>
            <a:ext cx="52200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from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68" name="CustomShape 45"/>
          <p:cNvSpPr/>
          <p:nvPr/>
        </p:nvSpPr>
        <p:spPr>
          <a:xfrm>
            <a:off x="3457440" y="4664160"/>
            <a:ext cx="6109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cost to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69" name="CustomShape 46"/>
          <p:cNvSpPr/>
          <p:nvPr/>
        </p:nvSpPr>
        <p:spPr>
          <a:xfrm>
            <a:off x="3310920" y="3772080"/>
            <a:ext cx="813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2  0   1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70" name="CustomShape 47"/>
          <p:cNvSpPr/>
          <p:nvPr/>
        </p:nvSpPr>
        <p:spPr>
          <a:xfrm>
            <a:off x="3313800" y="4110120"/>
            <a:ext cx="871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7   1   0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71" name="CustomShape 48"/>
          <p:cNvSpPr/>
          <p:nvPr/>
        </p:nvSpPr>
        <p:spPr>
          <a:xfrm>
            <a:off x="3310920" y="5557680"/>
            <a:ext cx="813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2  0   1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72" name="CustomShape 49"/>
          <p:cNvSpPr/>
          <p:nvPr/>
        </p:nvSpPr>
        <p:spPr>
          <a:xfrm>
            <a:off x="3310920" y="5862600"/>
            <a:ext cx="813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3  1   0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73" name="CustomShape 50"/>
          <p:cNvSpPr/>
          <p:nvPr/>
        </p:nvSpPr>
        <p:spPr>
          <a:xfrm>
            <a:off x="5523480" y="2095560"/>
            <a:ext cx="871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2   0   1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74" name="CustomShape 51"/>
          <p:cNvSpPr/>
          <p:nvPr/>
        </p:nvSpPr>
        <p:spPr>
          <a:xfrm>
            <a:off x="5520600" y="2433600"/>
            <a:ext cx="813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3  1   0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75" name="CustomShape 52"/>
          <p:cNvSpPr/>
          <p:nvPr/>
        </p:nvSpPr>
        <p:spPr>
          <a:xfrm>
            <a:off x="5520600" y="3825720"/>
            <a:ext cx="813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2  0   1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76" name="CustomShape 53"/>
          <p:cNvSpPr/>
          <p:nvPr/>
        </p:nvSpPr>
        <p:spPr>
          <a:xfrm>
            <a:off x="5444280" y="5862600"/>
            <a:ext cx="813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3  1   0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77" name="CustomShape 54"/>
          <p:cNvSpPr/>
          <p:nvPr/>
        </p:nvSpPr>
        <p:spPr>
          <a:xfrm>
            <a:off x="5444280" y="5481720"/>
            <a:ext cx="813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2  0   1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78" name="CustomShape 55"/>
          <p:cNvSpPr/>
          <p:nvPr/>
        </p:nvSpPr>
        <p:spPr>
          <a:xfrm>
            <a:off x="5520600" y="4110120"/>
            <a:ext cx="813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3  1   0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79" name="Line 56"/>
          <p:cNvSpPr/>
          <p:nvPr/>
        </p:nvSpPr>
        <p:spPr>
          <a:xfrm>
            <a:off x="2209680" y="1981080"/>
            <a:ext cx="685800" cy="1523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0" name="Line 57"/>
          <p:cNvSpPr/>
          <p:nvPr/>
        </p:nvSpPr>
        <p:spPr>
          <a:xfrm>
            <a:off x="2133360" y="2057400"/>
            <a:ext cx="685800" cy="31240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1" name="Line 58"/>
          <p:cNvSpPr/>
          <p:nvPr/>
        </p:nvSpPr>
        <p:spPr>
          <a:xfrm>
            <a:off x="2133360" y="4114800"/>
            <a:ext cx="609840" cy="11430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2" name="Line 59"/>
          <p:cNvSpPr/>
          <p:nvPr/>
        </p:nvSpPr>
        <p:spPr>
          <a:xfrm flipV="1">
            <a:off x="2209680" y="4343400"/>
            <a:ext cx="762120" cy="17524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3" name="Line 60"/>
          <p:cNvSpPr/>
          <p:nvPr/>
        </p:nvSpPr>
        <p:spPr>
          <a:xfrm>
            <a:off x="4267080" y="1981080"/>
            <a:ext cx="762120" cy="16002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4" name="Line 61"/>
          <p:cNvSpPr/>
          <p:nvPr/>
        </p:nvSpPr>
        <p:spPr>
          <a:xfrm>
            <a:off x="4190760" y="2057400"/>
            <a:ext cx="838440" cy="29718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5" name="Line 62"/>
          <p:cNvSpPr/>
          <p:nvPr/>
        </p:nvSpPr>
        <p:spPr>
          <a:xfrm flipV="1">
            <a:off x="4114800" y="2743200"/>
            <a:ext cx="1143000" cy="32004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6" name="Line 63"/>
          <p:cNvSpPr/>
          <p:nvPr/>
        </p:nvSpPr>
        <p:spPr>
          <a:xfrm flipV="1">
            <a:off x="4114800" y="4419360"/>
            <a:ext cx="1066680" cy="167652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7" name="Line 64"/>
          <p:cNvSpPr/>
          <p:nvPr/>
        </p:nvSpPr>
        <p:spPr>
          <a:xfrm>
            <a:off x="609480" y="6345000"/>
            <a:ext cx="5410080" cy="360"/>
          </a:xfrm>
          <a:prstGeom prst="line">
            <a:avLst/>
          </a:prstGeom>
          <a:ln cap="rnd" w="9360">
            <a:solidFill>
              <a:schemeClr val="tx1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8" name="CustomShape 65"/>
          <p:cNvSpPr/>
          <p:nvPr/>
        </p:nvSpPr>
        <p:spPr>
          <a:xfrm>
            <a:off x="6084720" y="6137280"/>
            <a:ext cx="583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time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89" name="CustomShape 66"/>
          <p:cNvSpPr/>
          <p:nvPr/>
        </p:nvSpPr>
        <p:spPr>
          <a:xfrm>
            <a:off x="3200400" y="5867280"/>
            <a:ext cx="1066320" cy="380520"/>
          </a:xfrm>
          <a:prstGeom prst="ellipse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0" name="Line 67"/>
          <p:cNvSpPr/>
          <p:nvPr/>
        </p:nvSpPr>
        <p:spPr>
          <a:xfrm>
            <a:off x="1218960" y="1447560"/>
            <a:ext cx="360" cy="12193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1" name="Line 68"/>
          <p:cNvSpPr/>
          <p:nvPr/>
        </p:nvSpPr>
        <p:spPr>
          <a:xfrm>
            <a:off x="914400" y="1676160"/>
            <a:ext cx="1371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2" name="CustomShape 69"/>
          <p:cNvSpPr/>
          <p:nvPr/>
        </p:nvSpPr>
        <p:spPr>
          <a:xfrm>
            <a:off x="1251720" y="1290600"/>
            <a:ext cx="842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x   y   z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93" name="CustomShape 70"/>
          <p:cNvSpPr/>
          <p:nvPr/>
        </p:nvSpPr>
        <p:spPr>
          <a:xfrm>
            <a:off x="918000" y="1671480"/>
            <a:ext cx="290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94" name="CustomShape 71"/>
          <p:cNvSpPr/>
          <p:nvPr/>
        </p:nvSpPr>
        <p:spPr>
          <a:xfrm>
            <a:off x="918720" y="1976400"/>
            <a:ext cx="289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95" name="CustomShape 72"/>
          <p:cNvSpPr/>
          <p:nvPr/>
        </p:nvSpPr>
        <p:spPr>
          <a:xfrm>
            <a:off x="924840" y="2281320"/>
            <a:ext cx="277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z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96" name="CustomShape 73"/>
          <p:cNvSpPr/>
          <p:nvPr/>
        </p:nvSpPr>
        <p:spPr>
          <a:xfrm>
            <a:off x="1253520" y="1671480"/>
            <a:ext cx="813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0  2   7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97" name="CustomShape 74"/>
          <p:cNvSpPr/>
          <p:nvPr/>
        </p:nvSpPr>
        <p:spPr>
          <a:xfrm>
            <a:off x="1205640" y="2052720"/>
            <a:ext cx="374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∞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98" name="CustomShape 75"/>
          <p:cNvSpPr/>
          <p:nvPr/>
        </p:nvSpPr>
        <p:spPr>
          <a:xfrm>
            <a:off x="1434240" y="2052720"/>
            <a:ext cx="374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∞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99" name="CustomShape 76"/>
          <p:cNvSpPr/>
          <p:nvPr/>
        </p:nvSpPr>
        <p:spPr>
          <a:xfrm>
            <a:off x="1815120" y="2052720"/>
            <a:ext cx="374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∞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00" name="CustomShape 77"/>
          <p:cNvSpPr/>
          <p:nvPr/>
        </p:nvSpPr>
        <p:spPr>
          <a:xfrm>
            <a:off x="1205640" y="2357280"/>
            <a:ext cx="374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∞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01" name="CustomShape 78"/>
          <p:cNvSpPr/>
          <p:nvPr/>
        </p:nvSpPr>
        <p:spPr>
          <a:xfrm>
            <a:off x="1434240" y="2357280"/>
            <a:ext cx="374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∞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02" name="CustomShape 79"/>
          <p:cNvSpPr/>
          <p:nvPr/>
        </p:nvSpPr>
        <p:spPr>
          <a:xfrm>
            <a:off x="1815120" y="2357280"/>
            <a:ext cx="374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∞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03" name="CustomShape 80"/>
          <p:cNvSpPr/>
          <p:nvPr/>
        </p:nvSpPr>
        <p:spPr>
          <a:xfrm rot="16200000">
            <a:off x="2657520" y="2027880"/>
            <a:ext cx="52200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from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804" name="CustomShape 81"/>
          <p:cNvSpPr/>
          <p:nvPr/>
        </p:nvSpPr>
        <p:spPr>
          <a:xfrm>
            <a:off x="1400040" y="1158840"/>
            <a:ext cx="6109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cost to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805" name="CustomShape 82"/>
          <p:cNvSpPr/>
          <p:nvPr/>
        </p:nvSpPr>
        <p:spPr>
          <a:xfrm rot="16200000">
            <a:off x="526320" y="3812040"/>
            <a:ext cx="5205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from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806" name="CustomShape 83"/>
          <p:cNvSpPr/>
          <p:nvPr/>
        </p:nvSpPr>
        <p:spPr>
          <a:xfrm rot="16200000">
            <a:off x="525600" y="5620320"/>
            <a:ext cx="52200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from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807" name="Line 84"/>
          <p:cNvSpPr/>
          <p:nvPr/>
        </p:nvSpPr>
        <p:spPr>
          <a:xfrm>
            <a:off x="3276360" y="1447560"/>
            <a:ext cx="360" cy="12193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8" name="Line 85"/>
          <p:cNvSpPr/>
          <p:nvPr/>
        </p:nvSpPr>
        <p:spPr>
          <a:xfrm>
            <a:off x="2971800" y="1676160"/>
            <a:ext cx="1371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9" name="CustomShape 86"/>
          <p:cNvSpPr/>
          <p:nvPr/>
        </p:nvSpPr>
        <p:spPr>
          <a:xfrm>
            <a:off x="3309120" y="1290600"/>
            <a:ext cx="842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x   y   z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10" name="CustomShape 87"/>
          <p:cNvSpPr/>
          <p:nvPr/>
        </p:nvSpPr>
        <p:spPr>
          <a:xfrm>
            <a:off x="2975400" y="1671480"/>
            <a:ext cx="290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11" name="CustomShape 88"/>
          <p:cNvSpPr/>
          <p:nvPr/>
        </p:nvSpPr>
        <p:spPr>
          <a:xfrm>
            <a:off x="2976120" y="1976400"/>
            <a:ext cx="289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12" name="CustomShape 89"/>
          <p:cNvSpPr/>
          <p:nvPr/>
        </p:nvSpPr>
        <p:spPr>
          <a:xfrm>
            <a:off x="2982240" y="2281320"/>
            <a:ext cx="277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z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13" name="CustomShape 90"/>
          <p:cNvSpPr/>
          <p:nvPr/>
        </p:nvSpPr>
        <p:spPr>
          <a:xfrm>
            <a:off x="3304800" y="16714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14" name="Line 91"/>
          <p:cNvSpPr/>
          <p:nvPr/>
        </p:nvSpPr>
        <p:spPr>
          <a:xfrm>
            <a:off x="1218960" y="3200400"/>
            <a:ext cx="360" cy="12189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5" name="Line 92"/>
          <p:cNvSpPr/>
          <p:nvPr/>
        </p:nvSpPr>
        <p:spPr>
          <a:xfrm>
            <a:off x="914400" y="3429000"/>
            <a:ext cx="1371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6" name="CustomShape 93"/>
          <p:cNvSpPr/>
          <p:nvPr/>
        </p:nvSpPr>
        <p:spPr>
          <a:xfrm>
            <a:off x="1251720" y="3043080"/>
            <a:ext cx="842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x   y   z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17" name="CustomShape 94"/>
          <p:cNvSpPr/>
          <p:nvPr/>
        </p:nvSpPr>
        <p:spPr>
          <a:xfrm>
            <a:off x="918000" y="3424320"/>
            <a:ext cx="290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18" name="CustomShape 95"/>
          <p:cNvSpPr/>
          <p:nvPr/>
        </p:nvSpPr>
        <p:spPr>
          <a:xfrm>
            <a:off x="918720" y="3728880"/>
            <a:ext cx="289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19" name="CustomShape 96"/>
          <p:cNvSpPr/>
          <p:nvPr/>
        </p:nvSpPr>
        <p:spPr>
          <a:xfrm>
            <a:off x="924840" y="4033800"/>
            <a:ext cx="277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z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20" name="CustomShape 97"/>
          <p:cNvSpPr/>
          <p:nvPr/>
        </p:nvSpPr>
        <p:spPr>
          <a:xfrm>
            <a:off x="1510200" y="3424320"/>
            <a:ext cx="374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∞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21" name="CustomShape 98"/>
          <p:cNvSpPr/>
          <p:nvPr/>
        </p:nvSpPr>
        <p:spPr>
          <a:xfrm>
            <a:off x="1815120" y="3424320"/>
            <a:ext cx="374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∞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22" name="CustomShape 99"/>
          <p:cNvSpPr/>
          <p:nvPr/>
        </p:nvSpPr>
        <p:spPr>
          <a:xfrm>
            <a:off x="1205640" y="4110120"/>
            <a:ext cx="374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∞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23" name="CustomShape 100"/>
          <p:cNvSpPr/>
          <p:nvPr/>
        </p:nvSpPr>
        <p:spPr>
          <a:xfrm>
            <a:off x="1434240" y="4110120"/>
            <a:ext cx="374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∞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24" name="CustomShape 101"/>
          <p:cNvSpPr/>
          <p:nvPr/>
        </p:nvSpPr>
        <p:spPr>
          <a:xfrm>
            <a:off x="1815120" y="4110120"/>
            <a:ext cx="374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∞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25" name="CustomShape 102"/>
          <p:cNvSpPr/>
          <p:nvPr/>
        </p:nvSpPr>
        <p:spPr>
          <a:xfrm>
            <a:off x="1388880" y="2933640"/>
            <a:ext cx="6109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cost to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826" name="Line 103"/>
          <p:cNvSpPr/>
          <p:nvPr/>
        </p:nvSpPr>
        <p:spPr>
          <a:xfrm>
            <a:off x="1218960" y="5029200"/>
            <a:ext cx="360" cy="12189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7" name="Line 104"/>
          <p:cNvSpPr/>
          <p:nvPr/>
        </p:nvSpPr>
        <p:spPr>
          <a:xfrm>
            <a:off x="914400" y="5257800"/>
            <a:ext cx="1371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8" name="CustomShape 105"/>
          <p:cNvSpPr/>
          <p:nvPr/>
        </p:nvSpPr>
        <p:spPr>
          <a:xfrm>
            <a:off x="1251720" y="4871880"/>
            <a:ext cx="842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x   y   z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29" name="CustomShape 106"/>
          <p:cNvSpPr/>
          <p:nvPr/>
        </p:nvSpPr>
        <p:spPr>
          <a:xfrm>
            <a:off x="918000" y="5253120"/>
            <a:ext cx="290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30" name="CustomShape 107"/>
          <p:cNvSpPr/>
          <p:nvPr/>
        </p:nvSpPr>
        <p:spPr>
          <a:xfrm>
            <a:off x="918720" y="5557680"/>
            <a:ext cx="289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31" name="CustomShape 108"/>
          <p:cNvSpPr/>
          <p:nvPr/>
        </p:nvSpPr>
        <p:spPr>
          <a:xfrm>
            <a:off x="924840" y="5862600"/>
            <a:ext cx="277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z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32" name="CustomShape 109"/>
          <p:cNvSpPr/>
          <p:nvPr/>
        </p:nvSpPr>
        <p:spPr>
          <a:xfrm>
            <a:off x="1219320" y="5638680"/>
            <a:ext cx="990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∞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33" name="CustomShape 110"/>
          <p:cNvSpPr/>
          <p:nvPr/>
        </p:nvSpPr>
        <p:spPr>
          <a:xfrm>
            <a:off x="1434240" y="5634000"/>
            <a:ext cx="374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∞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34" name="CustomShape 111"/>
          <p:cNvSpPr/>
          <p:nvPr/>
        </p:nvSpPr>
        <p:spPr>
          <a:xfrm>
            <a:off x="1815120" y="5634000"/>
            <a:ext cx="374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∞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35" name="CustomShape 112"/>
          <p:cNvSpPr/>
          <p:nvPr/>
        </p:nvSpPr>
        <p:spPr>
          <a:xfrm>
            <a:off x="1226880" y="59389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7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36" name="CustomShape 113"/>
          <p:cNvSpPr/>
          <p:nvPr/>
        </p:nvSpPr>
        <p:spPr>
          <a:xfrm>
            <a:off x="1455480" y="59389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37" name="CustomShape 114"/>
          <p:cNvSpPr/>
          <p:nvPr/>
        </p:nvSpPr>
        <p:spPr>
          <a:xfrm>
            <a:off x="1836360" y="59389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38" name="CustomShape 115"/>
          <p:cNvSpPr/>
          <p:nvPr/>
        </p:nvSpPr>
        <p:spPr>
          <a:xfrm>
            <a:off x="1411200" y="4740120"/>
            <a:ext cx="6109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cost to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839" name="CustomShape 116"/>
          <p:cNvSpPr/>
          <p:nvPr/>
        </p:nvSpPr>
        <p:spPr>
          <a:xfrm>
            <a:off x="1256400" y="3467160"/>
            <a:ext cx="871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∞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2   0   1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40" name="CustomShape 117"/>
          <p:cNvSpPr/>
          <p:nvPr/>
        </p:nvSpPr>
        <p:spPr>
          <a:xfrm>
            <a:off x="1219320" y="5257800"/>
            <a:ext cx="990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∞ ∞  ∞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41" name="CustomShape 118"/>
          <p:cNvSpPr/>
          <p:nvPr/>
        </p:nvSpPr>
        <p:spPr>
          <a:xfrm>
            <a:off x="3297960" y="2006640"/>
            <a:ext cx="871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2   0   1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42" name="CustomShape 119"/>
          <p:cNvSpPr/>
          <p:nvPr/>
        </p:nvSpPr>
        <p:spPr>
          <a:xfrm>
            <a:off x="3297960" y="2322360"/>
            <a:ext cx="871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7   1   0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43" name="Line 120"/>
          <p:cNvSpPr/>
          <p:nvPr/>
        </p:nvSpPr>
        <p:spPr>
          <a:xfrm>
            <a:off x="2209680" y="1981080"/>
            <a:ext cx="685800" cy="15238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4" name="Line 121"/>
          <p:cNvSpPr/>
          <p:nvPr/>
        </p:nvSpPr>
        <p:spPr>
          <a:xfrm>
            <a:off x="2133360" y="2057400"/>
            <a:ext cx="685800" cy="31240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5" name="Line 122"/>
          <p:cNvSpPr/>
          <p:nvPr/>
        </p:nvSpPr>
        <p:spPr>
          <a:xfrm flipV="1">
            <a:off x="2133360" y="2514600"/>
            <a:ext cx="762120" cy="1295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6" name="Line 123"/>
          <p:cNvSpPr/>
          <p:nvPr/>
        </p:nvSpPr>
        <p:spPr>
          <a:xfrm>
            <a:off x="2133360" y="4114800"/>
            <a:ext cx="609840" cy="11430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7" name="Line 124"/>
          <p:cNvSpPr/>
          <p:nvPr/>
        </p:nvSpPr>
        <p:spPr>
          <a:xfrm flipV="1">
            <a:off x="2133360" y="2590560"/>
            <a:ext cx="838440" cy="34290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8" name="Line 125"/>
          <p:cNvSpPr/>
          <p:nvPr/>
        </p:nvSpPr>
        <p:spPr>
          <a:xfrm flipV="1">
            <a:off x="2209680" y="4343400"/>
            <a:ext cx="762120" cy="17524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9" name="Line 126"/>
          <p:cNvSpPr/>
          <p:nvPr/>
        </p:nvSpPr>
        <p:spPr>
          <a:xfrm>
            <a:off x="609480" y="6345000"/>
            <a:ext cx="5410080" cy="360"/>
          </a:xfrm>
          <a:prstGeom prst="line">
            <a:avLst/>
          </a:prstGeom>
          <a:ln cap="rnd" w="9360">
            <a:solidFill>
              <a:schemeClr val="tx1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0" name="CustomShape 127"/>
          <p:cNvSpPr/>
          <p:nvPr/>
        </p:nvSpPr>
        <p:spPr>
          <a:xfrm>
            <a:off x="6084720" y="6137280"/>
            <a:ext cx="583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time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1851" name="Group 128"/>
          <p:cNvGrpSpPr/>
          <p:nvPr/>
        </p:nvGrpSpPr>
        <p:grpSpPr>
          <a:xfrm>
            <a:off x="6632640" y="2911320"/>
            <a:ext cx="2184120" cy="1212480"/>
            <a:chOff x="6632640" y="2911320"/>
            <a:chExt cx="2184120" cy="1212480"/>
          </a:xfrm>
        </p:grpSpPr>
        <p:sp>
          <p:nvSpPr>
            <p:cNvPr id="1852" name="CustomShape 129"/>
            <p:cNvSpPr/>
            <p:nvPr/>
          </p:nvSpPr>
          <p:spPr>
            <a:xfrm>
              <a:off x="6632640" y="2911320"/>
              <a:ext cx="2184120" cy="1212480"/>
            </a:xfrm>
            <a:custGeom>
              <a:avLst/>
              <a:gdLst/>
              <a:ahLst/>
              <a:rect l="l" t="t" r="r" b="b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53" name="Group 130"/>
            <p:cNvGrpSpPr/>
            <p:nvPr/>
          </p:nvGrpSpPr>
          <p:grpSpPr>
            <a:xfrm>
              <a:off x="6784920" y="3022560"/>
              <a:ext cx="1843200" cy="1071000"/>
              <a:chOff x="6784920" y="3022560"/>
              <a:chExt cx="1843200" cy="1071000"/>
            </a:xfrm>
          </p:grpSpPr>
          <p:sp>
            <p:nvSpPr>
              <p:cNvPr id="1854" name="CustomShape 131"/>
              <p:cNvSpPr/>
              <p:nvPr/>
            </p:nvSpPr>
            <p:spPr>
              <a:xfrm>
                <a:off x="7202520" y="3330720"/>
                <a:ext cx="352080" cy="285480"/>
              </a:xfrm>
              <a:custGeom>
                <a:avLst/>
                <a:gdLst/>
                <a:ahLst/>
                <a:rect l="l" t="t" r="r" b="b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5" name="CustomShape 132"/>
              <p:cNvSpPr/>
              <p:nvPr/>
            </p:nvSpPr>
            <p:spPr>
              <a:xfrm>
                <a:off x="6789600" y="3705120"/>
                <a:ext cx="496440" cy="12816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6" name="Line 133"/>
              <p:cNvSpPr/>
              <p:nvPr/>
            </p:nvSpPr>
            <p:spPr>
              <a:xfrm>
                <a:off x="6789600" y="3693960"/>
                <a:ext cx="1440" cy="7920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7" name="Line 134"/>
              <p:cNvSpPr/>
              <p:nvPr/>
            </p:nvSpPr>
            <p:spPr>
              <a:xfrm>
                <a:off x="7286400" y="3693960"/>
                <a:ext cx="1800" cy="7920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8" name="CustomShape 135"/>
              <p:cNvSpPr/>
              <p:nvPr/>
            </p:nvSpPr>
            <p:spPr>
              <a:xfrm>
                <a:off x="6789600" y="3693960"/>
                <a:ext cx="491760" cy="7740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9" name="CustomShape 136"/>
              <p:cNvSpPr/>
              <p:nvPr/>
            </p:nvSpPr>
            <p:spPr>
              <a:xfrm>
                <a:off x="6784920" y="3600360"/>
                <a:ext cx="496440" cy="15048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0" name="CustomShape 137"/>
              <p:cNvSpPr/>
              <p:nvPr/>
            </p:nvSpPr>
            <p:spPr>
              <a:xfrm>
                <a:off x="7845480" y="3330720"/>
                <a:ext cx="342720" cy="299520"/>
              </a:xfrm>
              <a:custGeom>
                <a:avLst/>
                <a:gdLst/>
                <a:ahLst/>
                <a:rect l="l" t="t" r="r" b="b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1" name="CustomShape 138"/>
              <p:cNvSpPr/>
              <p:nvPr/>
            </p:nvSpPr>
            <p:spPr>
              <a:xfrm>
                <a:off x="7292880" y="3749760"/>
                <a:ext cx="856800" cy="4320"/>
              </a:xfrm>
              <a:custGeom>
                <a:avLst/>
                <a:gdLst/>
                <a:ahLst/>
                <a:rect l="l" t="t" r="r" b="b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862" name="Group 139"/>
              <p:cNvGrpSpPr/>
              <p:nvPr/>
            </p:nvGrpSpPr>
            <p:grpSpPr>
              <a:xfrm>
                <a:off x="6877440" y="3517920"/>
                <a:ext cx="303120" cy="395280"/>
                <a:chOff x="6877440" y="3517920"/>
                <a:chExt cx="303120" cy="395280"/>
              </a:xfrm>
            </p:grpSpPr>
            <p:sp>
              <p:nvSpPr>
                <p:cNvPr id="1863" name="CustomShape 140"/>
                <p:cNvSpPr/>
                <p:nvPr/>
              </p:nvSpPr>
              <p:spPr>
                <a:xfrm>
                  <a:off x="6910200" y="3621240"/>
                  <a:ext cx="227160" cy="20916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64" name="CustomShape 141"/>
                <p:cNvSpPr/>
                <p:nvPr/>
              </p:nvSpPr>
              <p:spPr>
                <a:xfrm>
                  <a:off x="6877440" y="3517920"/>
                  <a:ext cx="303120" cy="39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 algn="ctr">
                    <a:lnSpc>
                      <a:spcPct val="100000"/>
                    </a:lnSpc>
                  </a:pPr>
                  <a:r>
                    <a:rPr b="0" lang="en-IN" sz="20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x</a:t>
                  </a:r>
                  <a:endParaRPr b="0" lang="en-IN" sz="2000" spc="-1" strike="noStrike">
                    <a:latin typeface="Arial"/>
                  </a:endParaRPr>
                </a:p>
              </p:txBody>
            </p:sp>
          </p:grpSp>
          <p:grpSp>
            <p:nvGrpSpPr>
              <p:cNvPr id="1865" name="Group 142"/>
              <p:cNvGrpSpPr/>
              <p:nvPr/>
            </p:nvGrpSpPr>
            <p:grpSpPr>
              <a:xfrm>
                <a:off x="8126280" y="3489480"/>
                <a:ext cx="501840" cy="456120"/>
                <a:chOff x="8126280" y="3489480"/>
                <a:chExt cx="501840" cy="456120"/>
              </a:xfrm>
            </p:grpSpPr>
            <p:sp>
              <p:nvSpPr>
                <p:cNvPr id="1866" name="CustomShape 143"/>
                <p:cNvSpPr/>
                <p:nvPr/>
              </p:nvSpPr>
              <p:spPr>
                <a:xfrm>
                  <a:off x="8131320" y="3724200"/>
                  <a:ext cx="496440" cy="128160"/>
                </a:xfrm>
                <a:prstGeom prst="ellipse">
                  <a:avLst/>
                </a:prstGeom>
                <a:solidFill>
                  <a:schemeClr val="hlink"/>
                </a:solidFill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67" name="Line 144"/>
                <p:cNvSpPr/>
                <p:nvPr/>
              </p:nvSpPr>
              <p:spPr>
                <a:xfrm>
                  <a:off x="8130960" y="3713040"/>
                  <a:ext cx="360" cy="7920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68" name="Line 145"/>
                <p:cNvSpPr/>
                <p:nvPr/>
              </p:nvSpPr>
              <p:spPr>
                <a:xfrm>
                  <a:off x="8627760" y="3713040"/>
                  <a:ext cx="360" cy="7920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69" name="CustomShape 146"/>
                <p:cNvSpPr/>
                <p:nvPr/>
              </p:nvSpPr>
              <p:spPr>
                <a:xfrm>
                  <a:off x="8131320" y="3713040"/>
                  <a:ext cx="491760" cy="7740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70" name="CustomShape 147"/>
                <p:cNvSpPr/>
                <p:nvPr/>
              </p:nvSpPr>
              <p:spPr>
                <a:xfrm>
                  <a:off x="8126280" y="3619440"/>
                  <a:ext cx="496440" cy="150480"/>
                </a:xfrm>
                <a:prstGeom prst="ellipse">
                  <a:avLst/>
                </a:prstGeom>
                <a:solidFill>
                  <a:schemeClr val="hlink"/>
                </a:solidFill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871" name="Group 148"/>
                <p:cNvGrpSpPr/>
                <p:nvPr/>
              </p:nvGrpSpPr>
              <p:grpSpPr>
                <a:xfrm>
                  <a:off x="8228160" y="3489480"/>
                  <a:ext cx="307440" cy="456120"/>
                  <a:chOff x="8228160" y="3489480"/>
                  <a:chExt cx="307440" cy="456120"/>
                </a:xfrm>
              </p:grpSpPr>
              <p:sp>
                <p:nvSpPr>
                  <p:cNvPr id="1872" name="CustomShape 149"/>
                  <p:cNvSpPr/>
                  <p:nvPr/>
                </p:nvSpPr>
                <p:spPr>
                  <a:xfrm>
                    <a:off x="8262720" y="3639960"/>
                    <a:ext cx="227160" cy="209160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73" name="CustomShape 150"/>
                  <p:cNvSpPr/>
                  <p:nvPr/>
                </p:nvSpPr>
                <p:spPr>
                  <a:xfrm>
                    <a:off x="8228160" y="3489480"/>
                    <a:ext cx="307440" cy="4561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 algn="ctr">
                      <a:lnSpc>
                        <a:spcPct val="100000"/>
                      </a:lnSpc>
                    </a:pPr>
                    <a:r>
                      <a:rPr b="0" lang="en-IN" sz="24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z</a:t>
                    </a:r>
                    <a:endParaRPr b="0" lang="en-IN" sz="2400" spc="-1" strike="noStrike">
                      <a:latin typeface="Arial"/>
                    </a:endParaRPr>
                  </a:p>
                </p:txBody>
              </p:sp>
            </p:grpSp>
          </p:grpSp>
          <p:sp>
            <p:nvSpPr>
              <p:cNvPr id="1874" name="CustomShape 151"/>
              <p:cNvSpPr/>
              <p:nvPr/>
            </p:nvSpPr>
            <p:spPr>
              <a:xfrm>
                <a:off x="7968960" y="3205080"/>
                <a:ext cx="2955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1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1875" name="CustomShape 152"/>
              <p:cNvSpPr/>
              <p:nvPr/>
            </p:nvSpPr>
            <p:spPr>
              <a:xfrm>
                <a:off x="7130520" y="3200400"/>
                <a:ext cx="2955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2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1876" name="CustomShape 153"/>
              <p:cNvSpPr/>
              <p:nvPr/>
            </p:nvSpPr>
            <p:spPr>
              <a:xfrm>
                <a:off x="7583040" y="3728880"/>
                <a:ext cx="2955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7</a:t>
                </a:r>
                <a:endParaRPr b="0" lang="en-IN" sz="1800" spc="-1" strike="noStrike">
                  <a:latin typeface="Arial"/>
                </a:endParaRPr>
              </a:p>
            </p:txBody>
          </p:sp>
          <p:grpSp>
            <p:nvGrpSpPr>
              <p:cNvPr id="1877" name="Group 154"/>
              <p:cNvGrpSpPr/>
              <p:nvPr/>
            </p:nvGrpSpPr>
            <p:grpSpPr>
              <a:xfrm>
                <a:off x="7459560" y="3022560"/>
                <a:ext cx="501840" cy="395280"/>
                <a:chOff x="7459560" y="3022560"/>
                <a:chExt cx="501840" cy="395280"/>
              </a:xfrm>
            </p:grpSpPr>
            <p:sp>
              <p:nvSpPr>
                <p:cNvPr id="1878" name="CustomShape 155"/>
                <p:cNvSpPr/>
                <p:nvPr/>
              </p:nvSpPr>
              <p:spPr>
                <a:xfrm>
                  <a:off x="7464600" y="3209760"/>
                  <a:ext cx="496440" cy="128160"/>
                </a:xfrm>
                <a:prstGeom prst="ellipse">
                  <a:avLst/>
                </a:prstGeom>
                <a:solidFill>
                  <a:schemeClr val="hlink"/>
                </a:solidFill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79" name="Line 156"/>
                <p:cNvSpPr/>
                <p:nvPr/>
              </p:nvSpPr>
              <p:spPr>
                <a:xfrm>
                  <a:off x="7464240" y="3198600"/>
                  <a:ext cx="360" cy="7956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80" name="Line 157"/>
                <p:cNvSpPr/>
                <p:nvPr/>
              </p:nvSpPr>
              <p:spPr>
                <a:xfrm>
                  <a:off x="7961040" y="3198600"/>
                  <a:ext cx="360" cy="7956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81" name="CustomShape 158"/>
                <p:cNvSpPr/>
                <p:nvPr/>
              </p:nvSpPr>
              <p:spPr>
                <a:xfrm>
                  <a:off x="7464600" y="3198960"/>
                  <a:ext cx="491760" cy="7740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82" name="CustomShape 159"/>
                <p:cNvSpPr/>
                <p:nvPr/>
              </p:nvSpPr>
              <p:spPr>
                <a:xfrm>
                  <a:off x="7459560" y="3105000"/>
                  <a:ext cx="496440" cy="150480"/>
                </a:xfrm>
                <a:prstGeom prst="ellipse">
                  <a:avLst/>
                </a:prstGeom>
                <a:solidFill>
                  <a:schemeClr val="hlink"/>
                </a:solidFill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883" name="Group 160"/>
                <p:cNvGrpSpPr/>
                <p:nvPr/>
              </p:nvGrpSpPr>
              <p:grpSpPr>
                <a:xfrm>
                  <a:off x="7564320" y="3022560"/>
                  <a:ext cx="301320" cy="395280"/>
                  <a:chOff x="7564320" y="3022560"/>
                  <a:chExt cx="301320" cy="395280"/>
                </a:xfrm>
              </p:grpSpPr>
              <p:sp>
                <p:nvSpPr>
                  <p:cNvPr id="1884" name="CustomShape 161"/>
                  <p:cNvSpPr/>
                  <p:nvPr/>
                </p:nvSpPr>
                <p:spPr>
                  <a:xfrm>
                    <a:off x="7597440" y="3125880"/>
                    <a:ext cx="222840" cy="209160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85" name="CustomShape 162"/>
                  <p:cNvSpPr/>
                  <p:nvPr/>
                </p:nvSpPr>
                <p:spPr>
                  <a:xfrm>
                    <a:off x="7564320" y="3022560"/>
                    <a:ext cx="301320" cy="3952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 algn="ctr">
                      <a:lnSpc>
                        <a:spcPct val="100000"/>
                      </a:lnSpc>
                    </a:pPr>
                    <a:r>
                      <a:rPr b="0" lang="en-IN" sz="20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y</a:t>
                    </a:r>
                    <a:endParaRPr b="0" lang="en-IN" sz="2000" spc="-1" strike="noStrike">
                      <a:latin typeface="Arial"/>
                    </a:endParaRPr>
                  </a:p>
                </p:txBody>
              </p:sp>
            </p:grpSp>
          </p:grpSp>
        </p:grpSp>
      </p:grpSp>
      <p:sp>
        <p:nvSpPr>
          <p:cNvPr id="1886" name="CustomShape 163"/>
          <p:cNvSpPr/>
          <p:nvPr/>
        </p:nvSpPr>
        <p:spPr>
          <a:xfrm>
            <a:off x="313920" y="1104840"/>
            <a:ext cx="819720" cy="55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85000"/>
              </a:lnSpc>
            </a:pPr>
            <a:r>
              <a:rPr b="1" lang="en-IN" sz="18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node x</a:t>
            </a:r>
            <a:endParaRPr b="0" lang="en-IN" sz="1800" spc="-1" strike="noStrike">
              <a:latin typeface="Arial"/>
            </a:endParaRPr>
          </a:p>
          <a:p>
            <a:pPr algn="r">
              <a:lnSpc>
                <a:spcPct val="85000"/>
              </a:lnSpc>
            </a:pPr>
            <a:r>
              <a:rPr b="1" lang="en-IN" sz="18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table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87" name="CustomShape 164"/>
          <p:cNvSpPr/>
          <p:nvPr/>
        </p:nvSpPr>
        <p:spPr>
          <a:xfrm>
            <a:off x="1219320" y="1676520"/>
            <a:ext cx="1066320" cy="380520"/>
          </a:xfrm>
          <a:prstGeom prst="ellipse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8" name="CustomShape 165"/>
          <p:cNvSpPr/>
          <p:nvPr/>
        </p:nvSpPr>
        <p:spPr>
          <a:xfrm>
            <a:off x="1219320" y="3733920"/>
            <a:ext cx="1066320" cy="380520"/>
          </a:xfrm>
          <a:prstGeom prst="ellipse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9" name="CustomShape 166"/>
          <p:cNvSpPr/>
          <p:nvPr/>
        </p:nvSpPr>
        <p:spPr>
          <a:xfrm>
            <a:off x="1219320" y="5943600"/>
            <a:ext cx="1066320" cy="380520"/>
          </a:xfrm>
          <a:prstGeom prst="ellipse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0" name="CustomShape 167"/>
          <p:cNvSpPr/>
          <p:nvPr/>
        </p:nvSpPr>
        <p:spPr>
          <a:xfrm>
            <a:off x="3297240" y="1676520"/>
            <a:ext cx="1066320" cy="380520"/>
          </a:xfrm>
          <a:prstGeom prst="ellipse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1" name="CustomShape 168"/>
          <p:cNvSpPr/>
          <p:nvPr/>
        </p:nvSpPr>
        <p:spPr>
          <a:xfrm>
            <a:off x="1666080" y="170280"/>
            <a:ext cx="4166640" cy="67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</a:t>
            </a:r>
            <a:r>
              <a:rPr b="0" lang="en-IN" sz="1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x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(y) = min{c(x,y) + D</a:t>
            </a:r>
            <a:r>
              <a:rPr b="0" lang="en-IN" sz="1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y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(y), c(x,z) + D</a:t>
            </a:r>
            <a:r>
              <a:rPr b="0" lang="en-IN" sz="1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z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(y)} </a:t>
            </a:r>
            <a:br/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     = min{2+0 , 7+1} = 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92" name="Line 169"/>
          <p:cNvSpPr/>
          <p:nvPr/>
        </p:nvSpPr>
        <p:spPr>
          <a:xfrm flipH="1">
            <a:off x="3760560" y="809280"/>
            <a:ext cx="809640" cy="966960"/>
          </a:xfrm>
          <a:prstGeom prst="line">
            <a:avLst/>
          </a:prstGeom>
          <a:ln w="12600">
            <a:solidFill>
              <a:schemeClr val="accent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3" name="CustomShape 170"/>
          <p:cNvSpPr/>
          <p:nvPr/>
        </p:nvSpPr>
        <p:spPr>
          <a:xfrm>
            <a:off x="6475320" y="-13680"/>
            <a:ext cx="2485440" cy="116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just">
              <a:lnSpc>
                <a:spcPct val="12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</a:t>
            </a:r>
            <a:r>
              <a:rPr b="0" i="1" lang="en-IN" sz="1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x</a:t>
            </a:r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(z) =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min{</a:t>
            </a:r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c(x,y) + </a:t>
            </a:r>
            <a:br/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D</a:t>
            </a:r>
            <a:r>
              <a:rPr b="0" i="1" lang="en-IN" sz="1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y</a:t>
            </a:r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(z), c(x,z) + D</a:t>
            </a:r>
            <a:r>
              <a:rPr b="0" i="1" lang="en-IN" sz="1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z</a:t>
            </a:r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(z)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} 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2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= min{2+1 , 7+0} = 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94" name="Line 171"/>
          <p:cNvSpPr/>
          <p:nvPr/>
        </p:nvSpPr>
        <p:spPr>
          <a:xfrm flipH="1">
            <a:off x="4179600" y="482400"/>
            <a:ext cx="2586240" cy="1333440"/>
          </a:xfrm>
          <a:prstGeom prst="line">
            <a:avLst/>
          </a:prstGeom>
          <a:ln w="9360">
            <a:solidFill>
              <a:schemeClr val="accent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5" name="CustomShape 172"/>
          <p:cNvSpPr/>
          <p:nvPr/>
        </p:nvSpPr>
        <p:spPr>
          <a:xfrm>
            <a:off x="3930120" y="16747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96" name="CustomShape 173"/>
          <p:cNvSpPr/>
          <p:nvPr/>
        </p:nvSpPr>
        <p:spPr>
          <a:xfrm>
            <a:off x="3579840" y="1679400"/>
            <a:ext cx="342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2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97" name="CustomShape 174"/>
          <p:cNvSpPr/>
          <p:nvPr/>
        </p:nvSpPr>
        <p:spPr>
          <a:xfrm>
            <a:off x="345240" y="2851200"/>
            <a:ext cx="813600" cy="55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85000"/>
              </a:lnSpc>
            </a:pPr>
            <a:r>
              <a:rPr b="1" lang="en-IN" sz="18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node y</a:t>
            </a:r>
            <a:endParaRPr b="0" lang="en-IN" sz="1800" spc="-1" strike="noStrike">
              <a:latin typeface="Arial"/>
            </a:endParaRPr>
          </a:p>
          <a:p>
            <a:pPr algn="r">
              <a:lnSpc>
                <a:spcPct val="85000"/>
              </a:lnSpc>
            </a:pPr>
            <a:r>
              <a:rPr b="1" lang="en-IN" sz="18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table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98" name="CustomShape 175"/>
          <p:cNvSpPr/>
          <p:nvPr/>
        </p:nvSpPr>
        <p:spPr>
          <a:xfrm>
            <a:off x="361800" y="4699080"/>
            <a:ext cx="806040" cy="55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85000"/>
              </a:lnSpc>
            </a:pPr>
            <a:r>
              <a:rPr b="1" lang="en-IN" sz="18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node z</a:t>
            </a:r>
            <a:endParaRPr b="0" lang="en-IN" sz="1800" spc="-1" strike="noStrike">
              <a:latin typeface="Arial"/>
            </a:endParaRPr>
          </a:p>
          <a:p>
            <a:pPr algn="r">
              <a:lnSpc>
                <a:spcPct val="85000"/>
              </a:lnSpc>
            </a:pPr>
            <a:r>
              <a:rPr b="1" lang="en-IN" sz="18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table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99" name="CustomShape 176"/>
          <p:cNvSpPr/>
          <p:nvPr/>
        </p:nvSpPr>
        <p:spPr>
          <a:xfrm>
            <a:off x="3460680" y="1143000"/>
            <a:ext cx="6109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cost to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900" name="CustomShape 177"/>
          <p:cNvSpPr/>
          <p:nvPr/>
        </p:nvSpPr>
        <p:spPr>
          <a:xfrm rot="16200000">
            <a:off x="568440" y="2068920"/>
            <a:ext cx="52200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from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901" name="TextShape 178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5BB9B699-AB05-48C1-BBBB-8C8C3870F3A1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902" name="TextShape 179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3" name="Picture 155" descr=""/>
          <p:cNvPicPr/>
          <p:nvPr/>
        </p:nvPicPr>
        <p:blipFill>
          <a:blip r:embed="rId1"/>
          <a:stretch/>
        </p:blipFill>
        <p:spPr>
          <a:xfrm>
            <a:off x="601560" y="847800"/>
            <a:ext cx="6856200" cy="172800"/>
          </a:xfrm>
          <a:prstGeom prst="rect">
            <a:avLst/>
          </a:prstGeom>
          <a:ln>
            <a:noFill/>
          </a:ln>
        </p:spPr>
      </p:pic>
      <p:sp>
        <p:nvSpPr>
          <p:cNvPr id="1904" name="TextShape 1"/>
          <p:cNvSpPr txBox="1"/>
          <p:nvPr/>
        </p:nvSpPr>
        <p:spPr>
          <a:xfrm>
            <a:off x="533520" y="152280"/>
            <a:ext cx="7772040" cy="1007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Distance vector: link cost changes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5" name="CustomShape 2"/>
          <p:cNvSpPr/>
          <p:nvPr/>
        </p:nvSpPr>
        <p:spPr>
          <a:xfrm>
            <a:off x="552600" y="1400040"/>
            <a:ext cx="4866840" cy="25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85000"/>
              </a:lnSpc>
              <a:spcBef>
                <a:spcPts val="561"/>
              </a:spcBef>
            </a:pPr>
            <a:r>
              <a:rPr b="0" i="1" lang="en-IN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link cost changes:</a:t>
            </a:r>
            <a:endParaRPr b="0" lang="en-IN" sz="28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node detects local link cost change 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updates routing info, recalculates </a:t>
            </a:r>
            <a:br/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distance vector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if DV changes, notify neighbors</a:t>
            </a:r>
            <a:r>
              <a:rPr b="0" lang="en-IN" sz="2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906" name="CustomShape 3"/>
          <p:cNvSpPr/>
          <p:nvPr/>
        </p:nvSpPr>
        <p:spPr>
          <a:xfrm>
            <a:off x="323280" y="3693960"/>
            <a:ext cx="9813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80000"/>
              </a:lnSpc>
            </a:pPr>
            <a:r>
              <a:rPr b="0" lang="en-IN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“</a:t>
            </a:r>
            <a:r>
              <a:rPr b="0" lang="en-IN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good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IN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news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IN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travels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IN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fast”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1907" name="Group 4"/>
          <p:cNvGrpSpPr/>
          <p:nvPr/>
        </p:nvGrpSpPr>
        <p:grpSpPr>
          <a:xfrm>
            <a:off x="5838840" y="1609560"/>
            <a:ext cx="2184120" cy="1314360"/>
            <a:chOff x="5838840" y="1609560"/>
            <a:chExt cx="2184120" cy="1314360"/>
          </a:xfrm>
        </p:grpSpPr>
        <p:sp>
          <p:nvSpPr>
            <p:cNvPr id="1908" name="CustomShape 5"/>
            <p:cNvSpPr/>
            <p:nvPr/>
          </p:nvSpPr>
          <p:spPr>
            <a:xfrm>
              <a:off x="5838840" y="1711440"/>
              <a:ext cx="2184120" cy="1212480"/>
            </a:xfrm>
            <a:custGeom>
              <a:avLst/>
              <a:gdLst/>
              <a:ahLst/>
              <a:rect l="l" t="t" r="r" b="b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9" name="CustomShape 6"/>
            <p:cNvSpPr/>
            <p:nvPr/>
          </p:nvSpPr>
          <p:spPr>
            <a:xfrm>
              <a:off x="6408720" y="2130480"/>
              <a:ext cx="352080" cy="285480"/>
            </a:xfrm>
            <a:custGeom>
              <a:avLst/>
              <a:gdLst/>
              <a:ahLst/>
              <a:rect l="l" t="t" r="r" b="b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0" name="CustomShape 7"/>
            <p:cNvSpPr/>
            <p:nvPr/>
          </p:nvSpPr>
          <p:spPr>
            <a:xfrm>
              <a:off x="5996160" y="2505240"/>
              <a:ext cx="496440" cy="128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1" name="Line 8"/>
            <p:cNvSpPr/>
            <p:nvPr/>
          </p:nvSpPr>
          <p:spPr>
            <a:xfrm>
              <a:off x="5995800" y="2493720"/>
              <a:ext cx="144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2" name="Line 9"/>
            <p:cNvSpPr/>
            <p:nvPr/>
          </p:nvSpPr>
          <p:spPr>
            <a:xfrm>
              <a:off x="6492600" y="2493720"/>
              <a:ext cx="180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3" name="CustomShape 10"/>
            <p:cNvSpPr/>
            <p:nvPr/>
          </p:nvSpPr>
          <p:spPr>
            <a:xfrm>
              <a:off x="5996160" y="2494080"/>
              <a:ext cx="491760" cy="774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4" name="CustomShape 11"/>
            <p:cNvSpPr/>
            <p:nvPr/>
          </p:nvSpPr>
          <p:spPr>
            <a:xfrm>
              <a:off x="5991120" y="2400480"/>
              <a:ext cx="496440" cy="1504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5" name="CustomShape 12"/>
            <p:cNvSpPr/>
            <p:nvPr/>
          </p:nvSpPr>
          <p:spPr>
            <a:xfrm>
              <a:off x="7051680" y="2130480"/>
              <a:ext cx="342720" cy="299520"/>
            </a:xfrm>
            <a:custGeom>
              <a:avLst/>
              <a:gdLst/>
              <a:ahLst/>
              <a:rect l="l" t="t" r="r" b="b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6" name="CustomShape 13"/>
            <p:cNvSpPr/>
            <p:nvPr/>
          </p:nvSpPr>
          <p:spPr>
            <a:xfrm>
              <a:off x="6499080" y="2549520"/>
              <a:ext cx="856800" cy="4320"/>
            </a:xfrm>
            <a:custGeom>
              <a:avLst/>
              <a:gdLst/>
              <a:ahLst/>
              <a:rect l="l" t="t" r="r" b="b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17" name="Group 14"/>
            <p:cNvGrpSpPr/>
            <p:nvPr/>
          </p:nvGrpSpPr>
          <p:grpSpPr>
            <a:xfrm>
              <a:off x="6069240" y="2324160"/>
              <a:ext cx="331920" cy="395280"/>
              <a:chOff x="6069240" y="2324160"/>
              <a:chExt cx="331920" cy="395280"/>
            </a:xfrm>
          </p:grpSpPr>
          <p:sp>
            <p:nvSpPr>
              <p:cNvPr id="1918" name="CustomShape 15"/>
              <p:cNvSpPr/>
              <p:nvPr/>
            </p:nvSpPr>
            <p:spPr>
              <a:xfrm>
                <a:off x="6117480" y="2421000"/>
                <a:ext cx="225000" cy="20916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9" name="CustomShape 16"/>
              <p:cNvSpPr/>
              <p:nvPr/>
            </p:nvSpPr>
            <p:spPr>
              <a:xfrm>
                <a:off x="6069240" y="2324160"/>
                <a:ext cx="33192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Comic Sans MS"/>
                    <a:ea typeface="ＭＳ Ｐゴシック"/>
                  </a:rPr>
                  <a:t>x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grpSp>
          <p:nvGrpSpPr>
            <p:cNvPr id="1920" name="Group 17"/>
            <p:cNvGrpSpPr/>
            <p:nvPr/>
          </p:nvGrpSpPr>
          <p:grpSpPr>
            <a:xfrm>
              <a:off x="7332840" y="2343240"/>
              <a:ext cx="501480" cy="395280"/>
              <a:chOff x="7332840" y="2343240"/>
              <a:chExt cx="501480" cy="395280"/>
            </a:xfrm>
          </p:grpSpPr>
          <p:sp>
            <p:nvSpPr>
              <p:cNvPr id="1921" name="CustomShape 18"/>
              <p:cNvSpPr/>
              <p:nvPr/>
            </p:nvSpPr>
            <p:spPr>
              <a:xfrm>
                <a:off x="7337520" y="2523960"/>
                <a:ext cx="496440" cy="12816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2" name="Line 19"/>
              <p:cNvSpPr/>
              <p:nvPr/>
            </p:nvSpPr>
            <p:spPr>
              <a:xfrm>
                <a:off x="7337160" y="2512800"/>
                <a:ext cx="360" cy="7956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3" name="Line 20"/>
              <p:cNvSpPr/>
              <p:nvPr/>
            </p:nvSpPr>
            <p:spPr>
              <a:xfrm>
                <a:off x="7833960" y="2512800"/>
                <a:ext cx="360" cy="7956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4" name="CustomShape 21"/>
              <p:cNvSpPr/>
              <p:nvPr/>
            </p:nvSpPr>
            <p:spPr>
              <a:xfrm>
                <a:off x="7337520" y="2513160"/>
                <a:ext cx="491760" cy="7740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5" name="CustomShape 22"/>
              <p:cNvSpPr/>
              <p:nvPr/>
            </p:nvSpPr>
            <p:spPr>
              <a:xfrm>
                <a:off x="7332840" y="2419200"/>
                <a:ext cx="496440" cy="15048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926" name="Group 23"/>
              <p:cNvGrpSpPr/>
              <p:nvPr/>
            </p:nvGrpSpPr>
            <p:grpSpPr>
              <a:xfrm>
                <a:off x="7430400" y="2343240"/>
                <a:ext cx="315360" cy="395280"/>
                <a:chOff x="7430400" y="2343240"/>
                <a:chExt cx="315360" cy="395280"/>
              </a:xfrm>
            </p:grpSpPr>
            <p:sp>
              <p:nvSpPr>
                <p:cNvPr id="1927" name="CustomShape 24"/>
                <p:cNvSpPr/>
                <p:nvPr/>
              </p:nvSpPr>
              <p:spPr>
                <a:xfrm>
                  <a:off x="7470000" y="2440080"/>
                  <a:ext cx="223200" cy="20916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28" name="CustomShape 25"/>
                <p:cNvSpPr/>
                <p:nvPr/>
              </p:nvSpPr>
              <p:spPr>
                <a:xfrm>
                  <a:off x="7430400" y="2343240"/>
                  <a:ext cx="315360" cy="39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 algn="ctr">
                    <a:lnSpc>
                      <a:spcPct val="100000"/>
                    </a:lnSpc>
                  </a:pPr>
                  <a:r>
                    <a:rPr b="0" lang="en-IN" sz="2000" spc="-1" strike="noStrike">
                      <a:solidFill>
                        <a:srgbClr val="000000"/>
                      </a:solidFill>
                      <a:latin typeface="Comic Sans MS"/>
                      <a:ea typeface="ＭＳ Ｐゴシック"/>
                    </a:rPr>
                    <a:t>z</a:t>
                  </a:r>
                  <a:endParaRPr b="0" lang="en-IN" sz="20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1929" name="CustomShape 26"/>
            <p:cNvSpPr/>
            <p:nvPr/>
          </p:nvSpPr>
          <p:spPr>
            <a:xfrm>
              <a:off x="7160040" y="2009880"/>
              <a:ext cx="3243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omic Sans MS"/>
                  <a:ea typeface="ＭＳ Ｐゴシック"/>
                </a:rPr>
                <a:t>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930" name="CustomShape 27"/>
            <p:cNvSpPr/>
            <p:nvPr/>
          </p:nvSpPr>
          <p:spPr>
            <a:xfrm>
              <a:off x="6322680" y="2004840"/>
              <a:ext cx="3243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omic Sans MS"/>
                  <a:ea typeface="ＭＳ Ｐゴシック"/>
                </a:rPr>
                <a:t>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931" name="CustomShape 28"/>
            <p:cNvSpPr/>
            <p:nvPr/>
          </p:nvSpPr>
          <p:spPr>
            <a:xfrm>
              <a:off x="6702840" y="2533680"/>
              <a:ext cx="4690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omic Sans MS"/>
                  <a:ea typeface="ＭＳ Ｐゴシック"/>
                </a:rPr>
                <a:t>50</a:t>
              </a:r>
              <a:endParaRPr b="0" lang="en-IN" sz="1800" spc="-1" strike="noStrike">
                <a:latin typeface="Arial"/>
              </a:endParaRPr>
            </a:p>
          </p:txBody>
        </p:sp>
        <p:grpSp>
          <p:nvGrpSpPr>
            <p:cNvPr id="1932" name="Group 29"/>
            <p:cNvGrpSpPr/>
            <p:nvPr/>
          </p:nvGrpSpPr>
          <p:grpSpPr>
            <a:xfrm>
              <a:off x="6665760" y="1828800"/>
              <a:ext cx="501840" cy="395280"/>
              <a:chOff x="6665760" y="1828800"/>
              <a:chExt cx="501840" cy="395280"/>
            </a:xfrm>
          </p:grpSpPr>
          <p:sp>
            <p:nvSpPr>
              <p:cNvPr id="1933" name="CustomShape 30"/>
              <p:cNvSpPr/>
              <p:nvPr/>
            </p:nvSpPr>
            <p:spPr>
              <a:xfrm>
                <a:off x="6670800" y="2009880"/>
                <a:ext cx="496440" cy="12816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4" name="Line 31"/>
              <p:cNvSpPr/>
              <p:nvPr/>
            </p:nvSpPr>
            <p:spPr>
              <a:xfrm>
                <a:off x="6670440" y="1998360"/>
                <a:ext cx="360" cy="7956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5" name="Line 32"/>
              <p:cNvSpPr/>
              <p:nvPr/>
            </p:nvSpPr>
            <p:spPr>
              <a:xfrm>
                <a:off x="7167240" y="1998360"/>
                <a:ext cx="360" cy="7956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6" name="CustomShape 33"/>
              <p:cNvSpPr/>
              <p:nvPr/>
            </p:nvSpPr>
            <p:spPr>
              <a:xfrm>
                <a:off x="6670800" y="1998720"/>
                <a:ext cx="491760" cy="7740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7" name="CustomShape 34"/>
              <p:cNvSpPr/>
              <p:nvPr/>
            </p:nvSpPr>
            <p:spPr>
              <a:xfrm>
                <a:off x="6665760" y="1905120"/>
                <a:ext cx="496440" cy="15048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938" name="Group 35"/>
              <p:cNvGrpSpPr/>
              <p:nvPr/>
            </p:nvGrpSpPr>
            <p:grpSpPr>
              <a:xfrm>
                <a:off x="6757200" y="1828800"/>
                <a:ext cx="330480" cy="395280"/>
                <a:chOff x="6757200" y="1828800"/>
                <a:chExt cx="330480" cy="395280"/>
              </a:xfrm>
            </p:grpSpPr>
            <p:sp>
              <p:nvSpPr>
                <p:cNvPr id="1939" name="CustomShape 36"/>
                <p:cNvSpPr/>
                <p:nvPr/>
              </p:nvSpPr>
              <p:spPr>
                <a:xfrm>
                  <a:off x="6803280" y="1925640"/>
                  <a:ext cx="223200" cy="20916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40" name="CustomShape 37"/>
                <p:cNvSpPr/>
                <p:nvPr/>
              </p:nvSpPr>
              <p:spPr>
                <a:xfrm>
                  <a:off x="6757200" y="1828800"/>
                  <a:ext cx="330480" cy="39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 algn="ctr">
                    <a:lnSpc>
                      <a:spcPct val="100000"/>
                    </a:lnSpc>
                  </a:pPr>
                  <a:r>
                    <a:rPr b="0" lang="en-IN" sz="2000" spc="-1" strike="noStrike">
                      <a:solidFill>
                        <a:srgbClr val="000000"/>
                      </a:solidFill>
                      <a:latin typeface="Comic Sans MS"/>
                      <a:ea typeface="ＭＳ Ｐゴシック"/>
                    </a:rPr>
                    <a:t>y</a:t>
                  </a:r>
                  <a:endParaRPr b="0" lang="en-IN" sz="20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1941" name="CustomShape 38"/>
            <p:cNvSpPr/>
            <p:nvPr/>
          </p:nvSpPr>
          <p:spPr>
            <a:xfrm>
              <a:off x="6159960" y="1609560"/>
              <a:ext cx="3243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ff0000"/>
                  </a:solidFill>
                  <a:latin typeface="Comic Sans MS"/>
                  <a:ea typeface="ＭＳ Ｐゴシック"/>
                </a:rPr>
                <a:t>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942" name="Line 39"/>
            <p:cNvSpPr/>
            <p:nvPr/>
          </p:nvSpPr>
          <p:spPr>
            <a:xfrm flipH="1" flipV="1">
              <a:off x="6351480" y="1920600"/>
              <a:ext cx="209520" cy="362160"/>
            </a:xfrm>
            <a:prstGeom prst="line">
              <a:avLst/>
            </a:prstGeom>
            <a:ln w="19080">
              <a:solidFill>
                <a:srgbClr val="ff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43" name="CustomShape 40"/>
          <p:cNvSpPr/>
          <p:nvPr/>
        </p:nvSpPr>
        <p:spPr>
          <a:xfrm>
            <a:off x="1698480" y="3753000"/>
            <a:ext cx="6690960" cy="67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</a:t>
            </a:r>
            <a:r>
              <a:rPr b="0" i="1" lang="en-IN" sz="1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0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: </a:t>
            </a:r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y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detects link-cost change, updates its DV, informs its neighbors.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944" name="CustomShape 41"/>
          <p:cNvSpPr/>
          <p:nvPr/>
        </p:nvSpPr>
        <p:spPr>
          <a:xfrm>
            <a:off x="1711440" y="4310640"/>
            <a:ext cx="6503760" cy="94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</a:t>
            </a:r>
            <a:r>
              <a:rPr b="0" i="1" lang="en-IN" sz="1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1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: </a:t>
            </a:r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z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receives update from </a:t>
            </a:r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y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, updates its table, computes new least cost to </a:t>
            </a:r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x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, sends its neighbors its DV.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945" name="CustomShape 42"/>
          <p:cNvSpPr/>
          <p:nvPr/>
        </p:nvSpPr>
        <p:spPr>
          <a:xfrm>
            <a:off x="1733400" y="5134680"/>
            <a:ext cx="7157520" cy="94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</a:t>
            </a:r>
            <a:r>
              <a:rPr b="0" i="1" lang="en-IN" sz="1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2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: </a:t>
            </a:r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y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receives </a:t>
            </a:r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z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’s update, updates its distance table.  </a:t>
            </a:r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y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’s least costs do </a:t>
            </a:r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not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change, so </a:t>
            </a:r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y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does </a:t>
            </a:r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not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send a message to </a:t>
            </a:r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z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946" name="TextShape 43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3E86549D-A831-4EFA-83E2-47728BEB1E0C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947" name="TextShape 44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948" name="CustomShape 45"/>
          <p:cNvSpPr/>
          <p:nvPr/>
        </p:nvSpPr>
        <p:spPr>
          <a:xfrm>
            <a:off x="339840" y="6198840"/>
            <a:ext cx="45068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* Check out the online interactive exercises for more examples: h</a:t>
            </a: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ttp://gaia.cs.umass.edu/kurose_ross/interactive/</a:t>
            </a:r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283" dur="indefinite" restart="never" nodeType="tmRoot">
          <p:childTnLst>
            <p:seq>
              <p:cTn id="284" dur="indefinite" nodeType="mainSeq">
                <p:childTnLst>
                  <p:par>
                    <p:cTn id="285" nodeType="clickEffect" fill="hold">
                      <p:stCondLst>
                        <p:cond delay="indefinite"/>
                      </p:stCondLst>
                      <p:childTnLst>
                        <p:par>
                          <p:cTn id="28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nodeType="clickEffect" fill="hold">
                      <p:stCondLst>
                        <p:cond delay="indefinite"/>
                      </p:stCondLst>
                      <p:childTnLst>
                        <p:par>
                          <p:cTn id="29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nodeType="clickEffect" fill="hold">
                      <p:stCondLst>
                        <p:cond delay="indefinite"/>
                      </p:stCondLst>
                      <p:childTnLst>
                        <p:par>
                          <p:cTn id="29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Picture 2" descr=""/>
          <p:cNvPicPr/>
          <p:nvPr/>
        </p:nvPicPr>
        <p:blipFill>
          <a:blip r:embed="rId1"/>
          <a:stretch/>
        </p:blipFill>
        <p:spPr>
          <a:xfrm>
            <a:off x="601560" y="847800"/>
            <a:ext cx="6856200" cy="172800"/>
          </a:xfrm>
          <a:prstGeom prst="rect">
            <a:avLst/>
          </a:prstGeom>
          <a:ln>
            <a:noFill/>
          </a:ln>
        </p:spPr>
      </p:pic>
      <p:sp>
        <p:nvSpPr>
          <p:cNvPr id="1950" name="TextShape 1"/>
          <p:cNvSpPr txBox="1"/>
          <p:nvPr/>
        </p:nvSpPr>
        <p:spPr>
          <a:xfrm>
            <a:off x="533520" y="152280"/>
            <a:ext cx="7772040" cy="1007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Distance vector: link cost changes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1" name="CustomShape 2"/>
          <p:cNvSpPr/>
          <p:nvPr/>
        </p:nvSpPr>
        <p:spPr>
          <a:xfrm>
            <a:off x="552600" y="1400040"/>
            <a:ext cx="4866840" cy="25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85000"/>
              </a:lnSpc>
              <a:spcBef>
                <a:spcPts val="561"/>
              </a:spcBef>
            </a:pPr>
            <a:r>
              <a:rPr b="0" i="1" lang="en-IN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link cost changes:</a:t>
            </a:r>
            <a:endParaRPr b="0" lang="en-IN" sz="28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node detects local link cost change 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i="1" lang="en-IN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bad news travels slow</a:t>
            </a: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- “count to infinity” problem!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44 iterations before algorithm stabilizes: see text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1952" name="Group 3"/>
          <p:cNvGrpSpPr/>
          <p:nvPr/>
        </p:nvGrpSpPr>
        <p:grpSpPr>
          <a:xfrm>
            <a:off x="5838840" y="1609560"/>
            <a:ext cx="2184120" cy="1314360"/>
            <a:chOff x="5838840" y="1609560"/>
            <a:chExt cx="2184120" cy="1314360"/>
          </a:xfrm>
        </p:grpSpPr>
        <p:sp>
          <p:nvSpPr>
            <p:cNvPr id="1953" name="CustomShape 4"/>
            <p:cNvSpPr/>
            <p:nvPr/>
          </p:nvSpPr>
          <p:spPr>
            <a:xfrm>
              <a:off x="5838840" y="1711440"/>
              <a:ext cx="2184120" cy="1212480"/>
            </a:xfrm>
            <a:custGeom>
              <a:avLst/>
              <a:gdLst/>
              <a:ahLst/>
              <a:rect l="l" t="t" r="r" b="b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4" name="CustomShape 5"/>
            <p:cNvSpPr/>
            <p:nvPr/>
          </p:nvSpPr>
          <p:spPr>
            <a:xfrm>
              <a:off x="6408720" y="2130480"/>
              <a:ext cx="352080" cy="285480"/>
            </a:xfrm>
            <a:custGeom>
              <a:avLst/>
              <a:gdLst/>
              <a:ahLst/>
              <a:rect l="l" t="t" r="r" b="b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5" name="CustomShape 6"/>
            <p:cNvSpPr/>
            <p:nvPr/>
          </p:nvSpPr>
          <p:spPr>
            <a:xfrm>
              <a:off x="5996160" y="2505240"/>
              <a:ext cx="496440" cy="128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6" name="Line 7"/>
            <p:cNvSpPr/>
            <p:nvPr/>
          </p:nvSpPr>
          <p:spPr>
            <a:xfrm>
              <a:off x="5995800" y="2493720"/>
              <a:ext cx="144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7" name="Line 8"/>
            <p:cNvSpPr/>
            <p:nvPr/>
          </p:nvSpPr>
          <p:spPr>
            <a:xfrm>
              <a:off x="6492600" y="2493720"/>
              <a:ext cx="180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8" name="CustomShape 9"/>
            <p:cNvSpPr/>
            <p:nvPr/>
          </p:nvSpPr>
          <p:spPr>
            <a:xfrm>
              <a:off x="5996160" y="2494080"/>
              <a:ext cx="491760" cy="774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9" name="CustomShape 10"/>
            <p:cNvSpPr/>
            <p:nvPr/>
          </p:nvSpPr>
          <p:spPr>
            <a:xfrm>
              <a:off x="5991120" y="2400480"/>
              <a:ext cx="496440" cy="1504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0" name="CustomShape 11"/>
            <p:cNvSpPr/>
            <p:nvPr/>
          </p:nvSpPr>
          <p:spPr>
            <a:xfrm>
              <a:off x="7051680" y="2130480"/>
              <a:ext cx="342720" cy="299520"/>
            </a:xfrm>
            <a:custGeom>
              <a:avLst/>
              <a:gdLst/>
              <a:ahLst/>
              <a:rect l="l" t="t" r="r" b="b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1" name="CustomShape 12"/>
            <p:cNvSpPr/>
            <p:nvPr/>
          </p:nvSpPr>
          <p:spPr>
            <a:xfrm>
              <a:off x="6499080" y="2549520"/>
              <a:ext cx="856800" cy="4320"/>
            </a:xfrm>
            <a:custGeom>
              <a:avLst/>
              <a:gdLst/>
              <a:ahLst/>
              <a:rect l="l" t="t" r="r" b="b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62" name="Group 13"/>
            <p:cNvGrpSpPr/>
            <p:nvPr/>
          </p:nvGrpSpPr>
          <p:grpSpPr>
            <a:xfrm>
              <a:off x="6069240" y="2324160"/>
              <a:ext cx="331920" cy="395280"/>
              <a:chOff x="6069240" y="2324160"/>
              <a:chExt cx="331920" cy="395280"/>
            </a:xfrm>
          </p:grpSpPr>
          <p:sp>
            <p:nvSpPr>
              <p:cNvPr id="1963" name="CustomShape 14"/>
              <p:cNvSpPr/>
              <p:nvPr/>
            </p:nvSpPr>
            <p:spPr>
              <a:xfrm>
                <a:off x="6117480" y="2421000"/>
                <a:ext cx="225000" cy="20916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4" name="CustomShape 15"/>
              <p:cNvSpPr/>
              <p:nvPr/>
            </p:nvSpPr>
            <p:spPr>
              <a:xfrm>
                <a:off x="6069240" y="2324160"/>
                <a:ext cx="33192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Comic Sans MS"/>
                    <a:ea typeface="ＭＳ Ｐゴシック"/>
                  </a:rPr>
                  <a:t>x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grpSp>
          <p:nvGrpSpPr>
            <p:cNvPr id="1965" name="Group 16"/>
            <p:cNvGrpSpPr/>
            <p:nvPr/>
          </p:nvGrpSpPr>
          <p:grpSpPr>
            <a:xfrm>
              <a:off x="7332840" y="2343240"/>
              <a:ext cx="501480" cy="395280"/>
              <a:chOff x="7332840" y="2343240"/>
              <a:chExt cx="501480" cy="395280"/>
            </a:xfrm>
          </p:grpSpPr>
          <p:sp>
            <p:nvSpPr>
              <p:cNvPr id="1966" name="CustomShape 17"/>
              <p:cNvSpPr/>
              <p:nvPr/>
            </p:nvSpPr>
            <p:spPr>
              <a:xfrm>
                <a:off x="7337520" y="2523960"/>
                <a:ext cx="496440" cy="12816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7" name="Line 18"/>
              <p:cNvSpPr/>
              <p:nvPr/>
            </p:nvSpPr>
            <p:spPr>
              <a:xfrm>
                <a:off x="7337160" y="2512800"/>
                <a:ext cx="360" cy="7956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8" name="Line 19"/>
              <p:cNvSpPr/>
              <p:nvPr/>
            </p:nvSpPr>
            <p:spPr>
              <a:xfrm>
                <a:off x="7833960" y="2512800"/>
                <a:ext cx="360" cy="7956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9" name="CustomShape 20"/>
              <p:cNvSpPr/>
              <p:nvPr/>
            </p:nvSpPr>
            <p:spPr>
              <a:xfrm>
                <a:off x="7337520" y="2513160"/>
                <a:ext cx="491760" cy="7740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0" name="CustomShape 21"/>
              <p:cNvSpPr/>
              <p:nvPr/>
            </p:nvSpPr>
            <p:spPr>
              <a:xfrm>
                <a:off x="7332840" y="2419200"/>
                <a:ext cx="496440" cy="15048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971" name="Group 22"/>
              <p:cNvGrpSpPr/>
              <p:nvPr/>
            </p:nvGrpSpPr>
            <p:grpSpPr>
              <a:xfrm>
                <a:off x="7430400" y="2343240"/>
                <a:ext cx="315360" cy="395280"/>
                <a:chOff x="7430400" y="2343240"/>
                <a:chExt cx="315360" cy="395280"/>
              </a:xfrm>
            </p:grpSpPr>
            <p:sp>
              <p:nvSpPr>
                <p:cNvPr id="1972" name="CustomShape 23"/>
                <p:cNvSpPr/>
                <p:nvPr/>
              </p:nvSpPr>
              <p:spPr>
                <a:xfrm>
                  <a:off x="7470000" y="2440080"/>
                  <a:ext cx="223200" cy="20916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73" name="CustomShape 24"/>
                <p:cNvSpPr/>
                <p:nvPr/>
              </p:nvSpPr>
              <p:spPr>
                <a:xfrm>
                  <a:off x="7430400" y="2343240"/>
                  <a:ext cx="315360" cy="39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 algn="ctr">
                    <a:lnSpc>
                      <a:spcPct val="100000"/>
                    </a:lnSpc>
                  </a:pPr>
                  <a:r>
                    <a:rPr b="0" lang="en-IN" sz="2000" spc="-1" strike="noStrike">
                      <a:solidFill>
                        <a:srgbClr val="000000"/>
                      </a:solidFill>
                      <a:latin typeface="Comic Sans MS"/>
                      <a:ea typeface="ＭＳ Ｐゴシック"/>
                    </a:rPr>
                    <a:t>z</a:t>
                  </a:r>
                  <a:endParaRPr b="0" lang="en-IN" sz="20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1974" name="CustomShape 25"/>
            <p:cNvSpPr/>
            <p:nvPr/>
          </p:nvSpPr>
          <p:spPr>
            <a:xfrm>
              <a:off x="7160040" y="2009880"/>
              <a:ext cx="3243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omic Sans MS"/>
                  <a:ea typeface="ＭＳ Ｐゴシック"/>
                </a:rPr>
                <a:t>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975" name="CustomShape 26"/>
            <p:cNvSpPr/>
            <p:nvPr/>
          </p:nvSpPr>
          <p:spPr>
            <a:xfrm>
              <a:off x="6322680" y="2004840"/>
              <a:ext cx="3243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omic Sans MS"/>
                  <a:ea typeface="ＭＳ Ｐゴシック"/>
                </a:rPr>
                <a:t>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976" name="CustomShape 27"/>
            <p:cNvSpPr/>
            <p:nvPr/>
          </p:nvSpPr>
          <p:spPr>
            <a:xfrm>
              <a:off x="6702840" y="2533680"/>
              <a:ext cx="4690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omic Sans MS"/>
                  <a:ea typeface="ＭＳ Ｐゴシック"/>
                </a:rPr>
                <a:t>50</a:t>
              </a:r>
              <a:endParaRPr b="0" lang="en-IN" sz="1800" spc="-1" strike="noStrike">
                <a:latin typeface="Arial"/>
              </a:endParaRPr>
            </a:p>
          </p:txBody>
        </p:sp>
        <p:grpSp>
          <p:nvGrpSpPr>
            <p:cNvPr id="1977" name="Group 28"/>
            <p:cNvGrpSpPr/>
            <p:nvPr/>
          </p:nvGrpSpPr>
          <p:grpSpPr>
            <a:xfrm>
              <a:off x="6665760" y="1828800"/>
              <a:ext cx="501840" cy="395280"/>
              <a:chOff x="6665760" y="1828800"/>
              <a:chExt cx="501840" cy="395280"/>
            </a:xfrm>
          </p:grpSpPr>
          <p:sp>
            <p:nvSpPr>
              <p:cNvPr id="1978" name="CustomShape 29"/>
              <p:cNvSpPr/>
              <p:nvPr/>
            </p:nvSpPr>
            <p:spPr>
              <a:xfrm>
                <a:off x="6670800" y="2009880"/>
                <a:ext cx="496440" cy="12816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9" name="Line 30"/>
              <p:cNvSpPr/>
              <p:nvPr/>
            </p:nvSpPr>
            <p:spPr>
              <a:xfrm>
                <a:off x="6670440" y="1998360"/>
                <a:ext cx="360" cy="7956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0" name="Line 31"/>
              <p:cNvSpPr/>
              <p:nvPr/>
            </p:nvSpPr>
            <p:spPr>
              <a:xfrm>
                <a:off x="7167240" y="1998360"/>
                <a:ext cx="360" cy="7956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1" name="CustomShape 32"/>
              <p:cNvSpPr/>
              <p:nvPr/>
            </p:nvSpPr>
            <p:spPr>
              <a:xfrm>
                <a:off x="6670800" y="1998720"/>
                <a:ext cx="491760" cy="7740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2" name="CustomShape 33"/>
              <p:cNvSpPr/>
              <p:nvPr/>
            </p:nvSpPr>
            <p:spPr>
              <a:xfrm>
                <a:off x="6665760" y="1905120"/>
                <a:ext cx="496440" cy="15048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983" name="Group 34"/>
              <p:cNvGrpSpPr/>
              <p:nvPr/>
            </p:nvGrpSpPr>
            <p:grpSpPr>
              <a:xfrm>
                <a:off x="6757200" y="1828800"/>
                <a:ext cx="330480" cy="395280"/>
                <a:chOff x="6757200" y="1828800"/>
                <a:chExt cx="330480" cy="395280"/>
              </a:xfrm>
            </p:grpSpPr>
            <p:sp>
              <p:nvSpPr>
                <p:cNvPr id="1984" name="CustomShape 35"/>
                <p:cNvSpPr/>
                <p:nvPr/>
              </p:nvSpPr>
              <p:spPr>
                <a:xfrm>
                  <a:off x="6803280" y="1925640"/>
                  <a:ext cx="223200" cy="20916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85" name="CustomShape 36"/>
                <p:cNvSpPr/>
                <p:nvPr/>
              </p:nvSpPr>
              <p:spPr>
                <a:xfrm>
                  <a:off x="6757200" y="1828800"/>
                  <a:ext cx="330480" cy="39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 algn="ctr">
                    <a:lnSpc>
                      <a:spcPct val="100000"/>
                    </a:lnSpc>
                  </a:pPr>
                  <a:r>
                    <a:rPr b="0" lang="en-IN" sz="2000" spc="-1" strike="noStrike">
                      <a:solidFill>
                        <a:srgbClr val="000000"/>
                      </a:solidFill>
                      <a:latin typeface="Comic Sans MS"/>
                      <a:ea typeface="ＭＳ Ｐゴシック"/>
                    </a:rPr>
                    <a:t>y</a:t>
                  </a:r>
                  <a:endParaRPr b="0" lang="en-IN" sz="20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1986" name="CustomShape 37"/>
            <p:cNvSpPr/>
            <p:nvPr/>
          </p:nvSpPr>
          <p:spPr>
            <a:xfrm>
              <a:off x="6088320" y="1609560"/>
              <a:ext cx="4690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ff0000"/>
                  </a:solidFill>
                  <a:latin typeface="Comic Sans MS"/>
                  <a:ea typeface="ＭＳ Ｐゴシック"/>
                </a:rPr>
                <a:t>60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987" name="Line 38"/>
            <p:cNvSpPr/>
            <p:nvPr/>
          </p:nvSpPr>
          <p:spPr>
            <a:xfrm flipH="1" flipV="1">
              <a:off x="6351480" y="1920600"/>
              <a:ext cx="209520" cy="362160"/>
            </a:xfrm>
            <a:prstGeom prst="line">
              <a:avLst/>
            </a:prstGeom>
            <a:ln w="19080">
              <a:solidFill>
                <a:srgbClr val="ff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88" name="CustomShape 39"/>
          <p:cNvSpPr/>
          <p:nvPr/>
        </p:nvSpPr>
        <p:spPr>
          <a:xfrm>
            <a:off x="604800" y="3787920"/>
            <a:ext cx="7210080" cy="14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85000"/>
              </a:lnSpc>
              <a:spcBef>
                <a:spcPts val="561"/>
              </a:spcBef>
            </a:pPr>
            <a:r>
              <a:rPr b="0" i="1" lang="en-IN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poisoned reverse:</a:t>
            </a: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If Z routes through Y to get to X :</a:t>
            </a:r>
            <a:endParaRPr b="0" lang="en-IN" sz="2400" spc="-1" strike="noStrike">
              <a:latin typeface="Arial"/>
            </a:endParaRPr>
          </a:p>
          <a:p>
            <a:pPr lvl="1" marL="743040" indent="-285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Z tells Y its (Z’s) distance to X is infinite (so Y won’t route to X via Z)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will this completely solve count to infinity problem?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989" name="TextShape 40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B6227F29-1806-4FFC-AFFA-A11A6D0C3C25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990" name="TextShape 41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1" name="Picture 7" descr=""/>
          <p:cNvPicPr/>
          <p:nvPr/>
        </p:nvPicPr>
        <p:blipFill>
          <a:blip r:embed="rId1"/>
          <a:stretch/>
        </p:blipFill>
        <p:spPr>
          <a:xfrm>
            <a:off x="609480" y="905040"/>
            <a:ext cx="7313400" cy="172800"/>
          </a:xfrm>
          <a:prstGeom prst="rect">
            <a:avLst/>
          </a:prstGeom>
          <a:ln>
            <a:noFill/>
          </a:ln>
        </p:spPr>
      </p:pic>
      <p:sp>
        <p:nvSpPr>
          <p:cNvPr id="1992" name="TextShape 1"/>
          <p:cNvSpPr txBox="1"/>
          <p:nvPr/>
        </p:nvSpPr>
        <p:spPr>
          <a:xfrm>
            <a:off x="544680" y="452520"/>
            <a:ext cx="7772040" cy="528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Comparison of LS and DV algorithms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3" name="TextShape 2"/>
          <p:cNvSpPr txBox="1"/>
          <p:nvPr/>
        </p:nvSpPr>
        <p:spPr>
          <a:xfrm>
            <a:off x="523800" y="1295280"/>
            <a:ext cx="402876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5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message complexity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1" i="1" lang="en-US" sz="20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LS: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with n nodes, E links, O(nE) msgs sent 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1" i="1" lang="en-US" sz="20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DV:</a:t>
            </a:r>
            <a:r>
              <a:rPr b="0" lang="en-US" sz="2000" spc="-1" strike="noStrike">
                <a:solidFill>
                  <a:srgbClr val="ff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exchange between neighbors only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convergence time varies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1400"/>
              </a:spcBef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speed of convergence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1" i="1" lang="en-US" sz="20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LS: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O(n</a:t>
            </a:r>
            <a:r>
              <a:rPr b="1" lang="en-US" sz="2000" spc="-1" strike="noStrike" baseline="30000">
                <a:solidFill>
                  <a:srgbClr val="000000"/>
                </a:solidFill>
                <a:latin typeface="Gill Sans MT"/>
                <a:ea typeface="ＭＳ Ｐゴシック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) algorithm requires O(nE) msgs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may have oscillations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1" i="1" lang="en-US" sz="20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DV: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convergence time varies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may be routing loops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count-to-infinity problem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994" name="TextShape 3"/>
          <p:cNvSpPr txBox="1"/>
          <p:nvPr/>
        </p:nvSpPr>
        <p:spPr>
          <a:xfrm>
            <a:off x="4743360" y="1328760"/>
            <a:ext cx="400968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5000"/>
              </a:lnSpc>
              <a:spcBef>
                <a:spcPts val="479"/>
              </a:spcBef>
            </a:pP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robustness: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what happens if router malfunctions?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</a:pP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LS: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node can advertise incorrect </a:t>
            </a:r>
            <a:r>
              <a:rPr b="0" i="1" lang="en-US" sz="2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link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cost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each node computes only its </a:t>
            </a:r>
            <a:r>
              <a:rPr b="0" i="1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own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table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</a:pP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DV: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DV node can advertise incorrect </a:t>
            </a:r>
            <a:r>
              <a:rPr b="0" i="1" lang="en-US" sz="2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path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cost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each node’s table used by others 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lvl="2" marL="11430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ＭＳ Ｐゴシック"/>
              </a:rPr>
              <a:t>error propagate thru network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5" name="TextShape 4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6487628E-7055-4F11-9988-00264D894DBC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996" name="TextShape 5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2" descr=""/>
          <p:cNvPicPr/>
          <p:nvPr/>
        </p:nvPicPr>
        <p:blipFill>
          <a:blip r:embed="rId1"/>
          <a:stretch/>
        </p:blipFill>
        <p:spPr>
          <a:xfrm>
            <a:off x="601560" y="1025640"/>
            <a:ext cx="4113000" cy="172800"/>
          </a:xfrm>
          <a:prstGeom prst="rect">
            <a:avLst/>
          </a:prstGeom>
          <a:ln>
            <a:noFill/>
          </a:ln>
        </p:spPr>
      </p:pic>
      <p:sp>
        <p:nvSpPr>
          <p:cNvPr id="187" name="TextShape 1"/>
          <p:cNvSpPr txBox="1"/>
          <p:nvPr/>
        </p:nvSpPr>
        <p:spPr>
          <a:xfrm>
            <a:off x="533520" y="1600200"/>
            <a:ext cx="77720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5.1 introduction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5.2 routing protocols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link state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distance vector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5.3 intra-AS routing in the Internet: OSPF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5.4 routing among the ISPs: BGP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4323960" y="1688040"/>
            <a:ext cx="77720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5.5 The SDN control plane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5.6 ICMP: The Internet Control Message Protocol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5.7 Network management and SNMP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Chapter 5: outline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0" name="TextShape 4"/>
          <p:cNvSpPr txBox="1"/>
          <p:nvPr/>
        </p:nvSpPr>
        <p:spPr>
          <a:xfrm>
            <a:off x="8456040" y="6476040"/>
            <a:ext cx="45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DA27B026-8DAC-4147-8DB6-F2CDD492CEFF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91" name="TextShape 5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7" name="Picture 2" descr=""/>
          <p:cNvPicPr/>
          <p:nvPr/>
        </p:nvPicPr>
        <p:blipFill>
          <a:blip r:embed="rId1"/>
          <a:stretch/>
        </p:blipFill>
        <p:spPr>
          <a:xfrm>
            <a:off x="601560" y="1025640"/>
            <a:ext cx="4113000" cy="172800"/>
          </a:xfrm>
          <a:prstGeom prst="rect">
            <a:avLst/>
          </a:prstGeom>
          <a:ln>
            <a:noFill/>
          </a:ln>
        </p:spPr>
      </p:pic>
      <p:sp>
        <p:nvSpPr>
          <p:cNvPr id="1998" name="TextShape 1"/>
          <p:cNvSpPr txBox="1"/>
          <p:nvPr/>
        </p:nvSpPr>
        <p:spPr>
          <a:xfrm>
            <a:off x="533520" y="1600200"/>
            <a:ext cx="77720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5.1 introduction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5.2 routing protocols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link state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distance vector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5.3 intra-AS routing in the Internet: OSPF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5.4 routing among the ISPs: BGP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99" name="TextShape 2"/>
          <p:cNvSpPr txBox="1"/>
          <p:nvPr/>
        </p:nvSpPr>
        <p:spPr>
          <a:xfrm>
            <a:off x="533520" y="1600200"/>
            <a:ext cx="77720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5.5 The SDN control plane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5.6 ICMP: The Internet Control Message Protocol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5.7 Network management and SNMP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00" name="CustomShape 3"/>
          <p:cNvSpPr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Chapter 5: outline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01" name="TextShape 4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AD870941-B11E-41AE-8699-B57B777E36EC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002" name="TextShape 5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3" name="Picture 7" descr=""/>
          <p:cNvPicPr/>
          <p:nvPr/>
        </p:nvPicPr>
        <p:blipFill>
          <a:blip r:embed="rId1"/>
          <a:stretch/>
        </p:blipFill>
        <p:spPr>
          <a:xfrm>
            <a:off x="576360" y="903240"/>
            <a:ext cx="4964760" cy="231840"/>
          </a:xfrm>
          <a:prstGeom prst="rect">
            <a:avLst/>
          </a:prstGeom>
          <a:ln>
            <a:noFill/>
          </a:ln>
        </p:spPr>
      </p:pic>
      <p:sp>
        <p:nvSpPr>
          <p:cNvPr id="2004" name="TextShape 1"/>
          <p:cNvSpPr txBox="1"/>
          <p:nvPr/>
        </p:nvSpPr>
        <p:spPr>
          <a:xfrm>
            <a:off x="533520" y="241200"/>
            <a:ext cx="5163840" cy="88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Making routing scalable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5" name="TextShape 2"/>
          <p:cNvSpPr txBox="1"/>
          <p:nvPr/>
        </p:nvSpPr>
        <p:spPr>
          <a:xfrm>
            <a:off x="542880" y="3467160"/>
            <a:ext cx="3809520" cy="226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5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scale: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with billions of destinations: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can’t store all destinations in routing tables!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routing table exchange would swamp links!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85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85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06" name="TextShape 3"/>
          <p:cNvSpPr txBox="1"/>
          <p:nvPr/>
        </p:nvSpPr>
        <p:spPr>
          <a:xfrm>
            <a:off x="4448160" y="3467160"/>
            <a:ext cx="4019040" cy="2514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5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administrative autonomy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internet = network of networks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each network admin may want to control routing in its own network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07" name="CustomShape 4"/>
          <p:cNvSpPr/>
          <p:nvPr/>
        </p:nvSpPr>
        <p:spPr>
          <a:xfrm>
            <a:off x="660600" y="1313280"/>
            <a:ext cx="6543360" cy="15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85000"/>
              </a:lnSpc>
              <a:spcBef>
                <a:spcPts val="56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our routing study thus far - idealized 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all routers identical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network “flat”</a:t>
            </a:r>
            <a:endParaRPr b="0" lang="en-IN" sz="28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</a:pPr>
            <a:r>
              <a:rPr b="0" i="1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… </a:t>
            </a:r>
            <a:r>
              <a:rPr b="0" i="1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not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true in practice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008" name="TextShape 5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C5E4E3C9-3639-4F1F-B84D-DA9438BD0199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009" name="TextShape 6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TextShape 1"/>
          <p:cNvSpPr txBox="1"/>
          <p:nvPr/>
        </p:nvSpPr>
        <p:spPr>
          <a:xfrm>
            <a:off x="817200" y="1302840"/>
            <a:ext cx="8191800" cy="909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aggregate routers into regions known as</a:t>
            </a:r>
            <a:r>
              <a:rPr b="0" lang="en-US" sz="2800" spc="-1" strike="noStrike">
                <a:solidFill>
                  <a:srgbClr val="ff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“autonomous systems” (AS) (a.k.a. “domains”)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11" name="TextShape 2"/>
          <p:cNvSpPr txBox="1"/>
          <p:nvPr/>
        </p:nvSpPr>
        <p:spPr>
          <a:xfrm>
            <a:off x="5006160" y="2636280"/>
            <a:ext cx="3747960" cy="1933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5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90"/>
                </a:solidFill>
                <a:latin typeface="Gill Sans MT"/>
                <a:ea typeface="ＭＳ Ｐゴシック"/>
              </a:rPr>
              <a:t>inter-AS routing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routing among AS’es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gateways perform inter-domain routing (as well as intra-domain routing)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012" name="Picture 6" descr=""/>
          <p:cNvPicPr/>
          <p:nvPr/>
        </p:nvPicPr>
        <p:blipFill>
          <a:blip r:embed="rId1"/>
          <a:stretch/>
        </p:blipFill>
        <p:spPr>
          <a:xfrm>
            <a:off x="576360" y="903240"/>
            <a:ext cx="7831440" cy="212400"/>
          </a:xfrm>
          <a:prstGeom prst="rect">
            <a:avLst/>
          </a:prstGeom>
          <a:ln>
            <a:noFill/>
          </a:ln>
        </p:spPr>
      </p:pic>
      <p:sp>
        <p:nvSpPr>
          <p:cNvPr id="2013" name="TextShape 3"/>
          <p:cNvSpPr txBox="1"/>
          <p:nvPr/>
        </p:nvSpPr>
        <p:spPr>
          <a:xfrm>
            <a:off x="533520" y="241200"/>
            <a:ext cx="8143560" cy="88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Internet approach to scalable routing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4" name="CustomShape 4"/>
          <p:cNvSpPr/>
          <p:nvPr/>
        </p:nvSpPr>
        <p:spPr>
          <a:xfrm>
            <a:off x="674640" y="2540160"/>
            <a:ext cx="4245840" cy="391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90000"/>
              </a:lnSpc>
              <a:spcBef>
                <a:spcPts val="561"/>
              </a:spcBef>
            </a:pPr>
            <a:r>
              <a:rPr b="0" lang="en-IN" sz="2800" spc="-1" strike="noStrike">
                <a:solidFill>
                  <a:srgbClr val="000090"/>
                </a:solidFill>
                <a:latin typeface="Gill Sans MT"/>
                <a:ea typeface="ＭＳ Ｐゴシック"/>
              </a:rPr>
              <a:t>intra-AS routing</a:t>
            </a:r>
            <a:endParaRPr b="0" lang="en-IN" sz="28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routing among hosts, routers in same AS (“network”)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all routers in AS must run </a:t>
            </a:r>
            <a:r>
              <a:rPr b="0" i="1" lang="en-IN" sz="2400" spc="-1" strike="noStrike">
                <a:solidFill>
                  <a:srgbClr val="000090"/>
                </a:solidFill>
                <a:latin typeface="Gill Sans MT"/>
                <a:ea typeface="ＭＳ Ｐゴシック"/>
              </a:rPr>
              <a:t>same</a:t>
            </a: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intra-domain protocol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routers in </a:t>
            </a:r>
            <a:r>
              <a:rPr b="0" i="1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different</a:t>
            </a: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AS can run </a:t>
            </a:r>
            <a:r>
              <a:rPr b="0" i="1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different</a:t>
            </a: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intra-domain routing protocol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gateway router: at “edge” of its own AS, has link(s) to router(s) in other AS’es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015" name="TextShape 5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631C4988-A972-453C-ABF1-DB20EA66BF01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016" name="TextShape 6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7" name="Group 1"/>
          <p:cNvGrpSpPr/>
          <p:nvPr/>
        </p:nvGrpSpPr>
        <p:grpSpPr>
          <a:xfrm>
            <a:off x="204840" y="1254240"/>
            <a:ext cx="6177960" cy="4376160"/>
            <a:chOff x="204840" y="1254240"/>
            <a:chExt cx="6177960" cy="4376160"/>
          </a:xfrm>
        </p:grpSpPr>
        <p:sp>
          <p:nvSpPr>
            <p:cNvPr id="2018" name="CustomShape 2"/>
            <p:cNvSpPr/>
            <p:nvPr/>
          </p:nvSpPr>
          <p:spPr>
            <a:xfrm>
              <a:off x="4031280" y="1507680"/>
              <a:ext cx="2351520" cy="1511280"/>
            </a:xfrm>
            <a:custGeom>
              <a:avLst/>
              <a:gdLst/>
              <a:ahLst/>
              <a:rect l="l" t="t" r="r" b="b"/>
              <a:pathLst>
                <a:path w="1162" h="543">
                  <a:moveTo>
                    <a:pt x="56" y="162"/>
                  </a:moveTo>
                  <a:cubicBezTo>
                    <a:pt x="115" y="100"/>
                    <a:pt x="221" y="28"/>
                    <a:pt x="368" y="14"/>
                  </a:cubicBezTo>
                  <a:cubicBezTo>
                    <a:pt x="515" y="0"/>
                    <a:pt x="811" y="42"/>
                    <a:pt x="940" y="79"/>
                  </a:cubicBezTo>
                  <a:cubicBezTo>
                    <a:pt x="1069" y="116"/>
                    <a:pt x="1126" y="177"/>
                    <a:pt x="1144" y="239"/>
                  </a:cubicBezTo>
                  <a:cubicBezTo>
                    <a:pt x="1162" y="301"/>
                    <a:pt x="1141" y="401"/>
                    <a:pt x="1048" y="451"/>
                  </a:cubicBezTo>
                  <a:cubicBezTo>
                    <a:pt x="955" y="501"/>
                    <a:pt x="746" y="543"/>
                    <a:pt x="586" y="541"/>
                  </a:cubicBezTo>
                  <a:cubicBezTo>
                    <a:pt x="426" y="539"/>
                    <a:pt x="176" y="502"/>
                    <a:pt x="88" y="439"/>
                  </a:cubicBezTo>
                  <a:cubicBezTo>
                    <a:pt x="0" y="376"/>
                    <a:pt x="63" y="220"/>
                    <a:pt x="56" y="162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9" name="CustomShape 3"/>
            <p:cNvSpPr/>
            <p:nvPr/>
          </p:nvSpPr>
          <p:spPr>
            <a:xfrm>
              <a:off x="204840" y="1254240"/>
              <a:ext cx="1832040" cy="1497960"/>
            </a:xfrm>
            <a:custGeom>
              <a:avLst/>
              <a:gdLst/>
              <a:ahLst/>
              <a:rect l="l" t="t" r="r" b="b"/>
              <a:pathLst>
                <a:path w="1198" h="451">
                  <a:moveTo>
                    <a:pt x="88" y="181"/>
                  </a:moveTo>
                  <a:cubicBezTo>
                    <a:pt x="159" y="143"/>
                    <a:pt x="120" y="111"/>
                    <a:pt x="180" y="89"/>
                  </a:cubicBezTo>
                  <a:cubicBezTo>
                    <a:pt x="240" y="67"/>
                    <a:pt x="313" y="60"/>
                    <a:pt x="448" y="49"/>
                  </a:cubicBezTo>
                  <a:cubicBezTo>
                    <a:pt x="583" y="38"/>
                    <a:pt x="866" y="0"/>
                    <a:pt x="988" y="25"/>
                  </a:cubicBezTo>
                  <a:cubicBezTo>
                    <a:pt x="1110" y="50"/>
                    <a:pt x="1198" y="132"/>
                    <a:pt x="1181" y="197"/>
                  </a:cubicBezTo>
                  <a:cubicBezTo>
                    <a:pt x="1164" y="262"/>
                    <a:pt x="1034" y="375"/>
                    <a:pt x="889" y="413"/>
                  </a:cubicBezTo>
                  <a:cubicBezTo>
                    <a:pt x="744" y="451"/>
                    <a:pt x="449" y="438"/>
                    <a:pt x="307" y="425"/>
                  </a:cubicBezTo>
                  <a:cubicBezTo>
                    <a:pt x="165" y="412"/>
                    <a:pt x="72" y="378"/>
                    <a:pt x="36" y="337"/>
                  </a:cubicBezTo>
                  <a:cubicBezTo>
                    <a:pt x="0" y="296"/>
                    <a:pt x="77" y="213"/>
                    <a:pt x="88" y="18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0" name="CustomShape 4"/>
            <p:cNvSpPr/>
            <p:nvPr/>
          </p:nvSpPr>
          <p:spPr>
            <a:xfrm>
              <a:off x="1387440" y="2334960"/>
              <a:ext cx="2929680" cy="1167480"/>
            </a:xfrm>
            <a:custGeom>
              <a:avLst/>
              <a:gdLst/>
              <a:ahLst/>
              <a:rect l="l" t="t" r="r" b="b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1" name="CustomShape 5"/>
            <p:cNvSpPr/>
            <p:nvPr/>
          </p:nvSpPr>
          <p:spPr>
            <a:xfrm>
              <a:off x="585720" y="2333520"/>
              <a:ext cx="456480" cy="119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2" name="Line 6"/>
            <p:cNvSpPr/>
            <p:nvPr/>
          </p:nvSpPr>
          <p:spPr>
            <a:xfrm>
              <a:off x="585720" y="2323080"/>
              <a:ext cx="360" cy="766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3" name="Line 7"/>
            <p:cNvSpPr/>
            <p:nvPr/>
          </p:nvSpPr>
          <p:spPr>
            <a:xfrm>
              <a:off x="1042560" y="2323080"/>
              <a:ext cx="360" cy="766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4" name="CustomShape 8"/>
            <p:cNvSpPr/>
            <p:nvPr/>
          </p:nvSpPr>
          <p:spPr>
            <a:xfrm>
              <a:off x="585720" y="2323080"/>
              <a:ext cx="452160" cy="7488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5" name="CustomShape 9"/>
            <p:cNvSpPr/>
            <p:nvPr/>
          </p:nvSpPr>
          <p:spPr>
            <a:xfrm>
              <a:off x="581400" y="2236320"/>
              <a:ext cx="456480" cy="1396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6" name="CustomShape 10"/>
            <p:cNvSpPr/>
            <p:nvPr/>
          </p:nvSpPr>
          <p:spPr>
            <a:xfrm>
              <a:off x="708480" y="2255400"/>
              <a:ext cx="205560" cy="1825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7" name="CustomShape 11"/>
            <p:cNvSpPr/>
            <p:nvPr/>
          </p:nvSpPr>
          <p:spPr>
            <a:xfrm>
              <a:off x="597600" y="2159640"/>
              <a:ext cx="4370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3b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2028" name="CustomShape 12"/>
            <p:cNvSpPr/>
            <p:nvPr/>
          </p:nvSpPr>
          <p:spPr>
            <a:xfrm>
              <a:off x="2364120" y="3227040"/>
              <a:ext cx="456480" cy="119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9" name="Line 13"/>
            <p:cNvSpPr/>
            <p:nvPr/>
          </p:nvSpPr>
          <p:spPr>
            <a:xfrm>
              <a:off x="2363760" y="3216600"/>
              <a:ext cx="360" cy="766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0" name="Line 14"/>
            <p:cNvSpPr/>
            <p:nvPr/>
          </p:nvSpPr>
          <p:spPr>
            <a:xfrm>
              <a:off x="2820960" y="3216600"/>
              <a:ext cx="360" cy="766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1" name="CustomShape 15"/>
            <p:cNvSpPr/>
            <p:nvPr/>
          </p:nvSpPr>
          <p:spPr>
            <a:xfrm>
              <a:off x="2364120" y="3216960"/>
              <a:ext cx="452160" cy="7488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2" name="CustomShape 16"/>
            <p:cNvSpPr/>
            <p:nvPr/>
          </p:nvSpPr>
          <p:spPr>
            <a:xfrm>
              <a:off x="2359800" y="3129840"/>
              <a:ext cx="456480" cy="1396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033" name="Group 17"/>
            <p:cNvGrpSpPr/>
            <p:nvPr/>
          </p:nvGrpSpPr>
          <p:grpSpPr>
            <a:xfrm>
              <a:off x="2378880" y="3044520"/>
              <a:ext cx="435600" cy="395280"/>
              <a:chOff x="2378880" y="3044520"/>
              <a:chExt cx="435600" cy="395280"/>
            </a:xfrm>
          </p:grpSpPr>
          <p:sp>
            <p:nvSpPr>
              <p:cNvPr id="2034" name="CustomShape 18"/>
              <p:cNvSpPr/>
              <p:nvPr/>
            </p:nvSpPr>
            <p:spPr>
              <a:xfrm>
                <a:off x="2485800" y="3140280"/>
                <a:ext cx="205560" cy="19440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5" name="CustomShape 19"/>
              <p:cNvSpPr/>
              <p:nvPr/>
            </p:nvSpPr>
            <p:spPr>
              <a:xfrm>
                <a:off x="2378880" y="3044520"/>
                <a:ext cx="43560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1d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sp>
          <p:nvSpPr>
            <p:cNvPr id="2036" name="CustomShape 20"/>
            <p:cNvSpPr/>
            <p:nvPr/>
          </p:nvSpPr>
          <p:spPr>
            <a:xfrm>
              <a:off x="1404720" y="2138760"/>
              <a:ext cx="456480" cy="12204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7" name="Line 21"/>
            <p:cNvSpPr/>
            <p:nvPr/>
          </p:nvSpPr>
          <p:spPr>
            <a:xfrm>
              <a:off x="1404720" y="2128320"/>
              <a:ext cx="360" cy="73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8" name="Line 22"/>
            <p:cNvSpPr/>
            <p:nvPr/>
          </p:nvSpPr>
          <p:spPr>
            <a:xfrm>
              <a:off x="1861560" y="2128320"/>
              <a:ext cx="360" cy="73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9" name="CustomShape 23"/>
            <p:cNvSpPr/>
            <p:nvPr/>
          </p:nvSpPr>
          <p:spPr>
            <a:xfrm>
              <a:off x="1404720" y="2128680"/>
              <a:ext cx="452160" cy="691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0" name="CustomShape 24"/>
            <p:cNvSpPr/>
            <p:nvPr/>
          </p:nvSpPr>
          <p:spPr>
            <a:xfrm>
              <a:off x="1400400" y="2041560"/>
              <a:ext cx="456480" cy="1396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1" name="CustomShape 25"/>
            <p:cNvSpPr/>
            <p:nvPr/>
          </p:nvSpPr>
          <p:spPr>
            <a:xfrm>
              <a:off x="1527480" y="2060640"/>
              <a:ext cx="207000" cy="1620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2" name="CustomShape 26"/>
            <p:cNvSpPr/>
            <p:nvPr/>
          </p:nvSpPr>
          <p:spPr>
            <a:xfrm>
              <a:off x="1426320" y="1963440"/>
              <a:ext cx="42048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3a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2043" name="CustomShape 27"/>
            <p:cNvSpPr/>
            <p:nvPr/>
          </p:nvSpPr>
          <p:spPr>
            <a:xfrm>
              <a:off x="2311560" y="2643120"/>
              <a:ext cx="456480" cy="119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4" name="Line 28"/>
            <p:cNvSpPr/>
            <p:nvPr/>
          </p:nvSpPr>
          <p:spPr>
            <a:xfrm>
              <a:off x="2311200" y="2634120"/>
              <a:ext cx="360" cy="752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5" name="Line 29"/>
            <p:cNvSpPr/>
            <p:nvPr/>
          </p:nvSpPr>
          <p:spPr>
            <a:xfrm>
              <a:off x="2768400" y="2634120"/>
              <a:ext cx="360" cy="752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6" name="CustomShape 30"/>
            <p:cNvSpPr/>
            <p:nvPr/>
          </p:nvSpPr>
          <p:spPr>
            <a:xfrm>
              <a:off x="2311560" y="2634480"/>
              <a:ext cx="452160" cy="7056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7" name="CustomShape 31"/>
            <p:cNvSpPr/>
            <p:nvPr/>
          </p:nvSpPr>
          <p:spPr>
            <a:xfrm>
              <a:off x="2307240" y="2545920"/>
              <a:ext cx="456480" cy="1396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048" name="Group 32"/>
            <p:cNvGrpSpPr/>
            <p:nvPr/>
          </p:nvGrpSpPr>
          <p:grpSpPr>
            <a:xfrm>
              <a:off x="2329560" y="2460240"/>
              <a:ext cx="421920" cy="395280"/>
              <a:chOff x="2329560" y="2460240"/>
              <a:chExt cx="421920" cy="395280"/>
            </a:xfrm>
          </p:grpSpPr>
          <p:sp>
            <p:nvSpPr>
              <p:cNvPr id="2049" name="CustomShape 33"/>
              <p:cNvSpPr/>
              <p:nvPr/>
            </p:nvSpPr>
            <p:spPr>
              <a:xfrm>
                <a:off x="2432160" y="2556360"/>
                <a:ext cx="204120" cy="19440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0" name="CustomShape 34"/>
              <p:cNvSpPr/>
              <p:nvPr/>
            </p:nvSpPr>
            <p:spPr>
              <a:xfrm>
                <a:off x="2329560" y="2460240"/>
                <a:ext cx="42192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1c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sp>
          <p:nvSpPr>
            <p:cNvPr id="2051" name="Line 35"/>
            <p:cNvSpPr/>
            <p:nvPr/>
          </p:nvSpPr>
          <p:spPr>
            <a:xfrm>
              <a:off x="4932000" y="2365920"/>
              <a:ext cx="449640" cy="1443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2" name="Line 36"/>
            <p:cNvSpPr/>
            <p:nvPr/>
          </p:nvSpPr>
          <p:spPr>
            <a:xfrm>
              <a:off x="5405040" y="2253600"/>
              <a:ext cx="132840" cy="1713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3" name="Line 37"/>
            <p:cNvSpPr/>
            <p:nvPr/>
          </p:nvSpPr>
          <p:spPr>
            <a:xfrm flipV="1">
              <a:off x="4832640" y="2188800"/>
              <a:ext cx="166320" cy="11232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4" name="CustomShape 38"/>
            <p:cNvSpPr/>
            <p:nvPr/>
          </p:nvSpPr>
          <p:spPr>
            <a:xfrm>
              <a:off x="2818080" y="3124080"/>
              <a:ext cx="385200" cy="120600"/>
            </a:xfrm>
            <a:custGeom>
              <a:avLst/>
              <a:gdLst/>
              <a:ahLst/>
              <a:rect l="l" t="t" r="r" b="b"/>
              <a:pathLst>
                <a:path w="264" h="82">
                  <a:moveTo>
                    <a:pt x="0" y="82"/>
                  </a:moveTo>
                  <a:lnTo>
                    <a:pt x="264" y="0"/>
                  </a:lnTo>
                </a:path>
              </a:pathLst>
            </a:custGeom>
            <a:noFill/>
            <a:ln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5" name="CustomShape 39"/>
            <p:cNvSpPr/>
            <p:nvPr/>
          </p:nvSpPr>
          <p:spPr>
            <a:xfrm>
              <a:off x="2146680" y="3070800"/>
              <a:ext cx="221400" cy="173520"/>
            </a:xfrm>
            <a:custGeom>
              <a:avLst/>
              <a:gdLst/>
              <a:ahLst/>
              <a:rect l="l" t="t" r="r" b="b"/>
              <a:pathLst>
                <a:path w="152" h="118">
                  <a:moveTo>
                    <a:pt x="0" y="0"/>
                  </a:moveTo>
                  <a:lnTo>
                    <a:pt x="152" y="118"/>
                  </a:lnTo>
                </a:path>
              </a:pathLst>
            </a:custGeom>
            <a:noFill/>
            <a:ln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6" name="CustomShape 40"/>
            <p:cNvSpPr/>
            <p:nvPr/>
          </p:nvSpPr>
          <p:spPr>
            <a:xfrm>
              <a:off x="2327400" y="2967480"/>
              <a:ext cx="822960" cy="120600"/>
            </a:xfrm>
            <a:custGeom>
              <a:avLst/>
              <a:gdLst/>
              <a:ahLst/>
              <a:rect l="l" t="t" r="r" b="b"/>
              <a:pathLst>
                <a:path w="564" h="82">
                  <a:moveTo>
                    <a:pt x="0" y="0"/>
                  </a:moveTo>
                  <a:lnTo>
                    <a:pt x="564" y="82"/>
                  </a:lnTo>
                </a:path>
              </a:pathLst>
            </a:custGeom>
            <a:noFill/>
            <a:ln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7" name="CustomShape 41"/>
            <p:cNvSpPr/>
            <p:nvPr/>
          </p:nvSpPr>
          <p:spPr>
            <a:xfrm>
              <a:off x="2237040" y="2728800"/>
              <a:ext cx="110520" cy="138240"/>
            </a:xfrm>
            <a:custGeom>
              <a:avLst/>
              <a:gdLst/>
              <a:ahLst/>
              <a:rect l="l" t="t" r="r" b="b"/>
              <a:pathLst>
                <a:path w="76" h="94">
                  <a:moveTo>
                    <a:pt x="0" y="94"/>
                  </a:moveTo>
                  <a:lnTo>
                    <a:pt x="76" y="0"/>
                  </a:lnTo>
                </a:path>
              </a:pathLst>
            </a:custGeom>
            <a:noFill/>
            <a:ln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8" name="CustomShape 42"/>
            <p:cNvSpPr/>
            <p:nvPr/>
          </p:nvSpPr>
          <p:spPr>
            <a:xfrm>
              <a:off x="1031040" y="2174400"/>
              <a:ext cx="367560" cy="167760"/>
            </a:xfrm>
            <a:custGeom>
              <a:avLst/>
              <a:gdLst/>
              <a:ahLst/>
              <a:rect l="l" t="t" r="r" b="b"/>
              <a:pathLst>
                <a:path w="252" h="114">
                  <a:moveTo>
                    <a:pt x="0" y="114"/>
                  </a:moveTo>
                  <a:lnTo>
                    <a:pt x="252" y="0"/>
                  </a:lnTo>
                </a:path>
              </a:pathLst>
            </a:custGeom>
            <a:noFill/>
            <a:ln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9" name="CustomShape 43"/>
            <p:cNvSpPr/>
            <p:nvPr/>
          </p:nvSpPr>
          <p:spPr>
            <a:xfrm>
              <a:off x="1667520" y="2262960"/>
              <a:ext cx="648000" cy="380160"/>
            </a:xfrm>
            <a:custGeom>
              <a:avLst/>
              <a:gdLst/>
              <a:ahLst/>
              <a:rect l="l" t="t" r="r" b="b"/>
              <a:pathLst>
                <a:path w="444" h="258">
                  <a:moveTo>
                    <a:pt x="0" y="0"/>
                  </a:moveTo>
                  <a:lnTo>
                    <a:pt x="444" y="258"/>
                  </a:lnTo>
                </a:path>
              </a:pathLst>
            </a:custGeom>
            <a:noFill/>
            <a:ln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0" name="CustomShape 44"/>
            <p:cNvSpPr/>
            <p:nvPr/>
          </p:nvSpPr>
          <p:spPr>
            <a:xfrm>
              <a:off x="3600720" y="2436840"/>
              <a:ext cx="954360" cy="618840"/>
            </a:xfrm>
            <a:custGeom>
              <a:avLst/>
              <a:gdLst/>
              <a:ahLst/>
              <a:rect l="l" t="t" r="r" b="b"/>
              <a:pathLst>
                <a:path w="654" h="420">
                  <a:moveTo>
                    <a:pt x="0" y="420"/>
                  </a:moveTo>
                  <a:lnTo>
                    <a:pt x="654" y="0"/>
                  </a:lnTo>
                </a:path>
              </a:pathLst>
            </a:custGeom>
            <a:noFill/>
            <a:ln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1" name="CustomShape 45"/>
            <p:cNvSpPr/>
            <p:nvPr/>
          </p:nvSpPr>
          <p:spPr>
            <a:xfrm>
              <a:off x="4475160" y="2343960"/>
              <a:ext cx="456480" cy="12060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2" name="Line 46"/>
            <p:cNvSpPr/>
            <p:nvPr/>
          </p:nvSpPr>
          <p:spPr>
            <a:xfrm>
              <a:off x="4475160" y="2332080"/>
              <a:ext cx="360" cy="73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3" name="Line 47"/>
            <p:cNvSpPr/>
            <p:nvPr/>
          </p:nvSpPr>
          <p:spPr>
            <a:xfrm>
              <a:off x="4932000" y="2332080"/>
              <a:ext cx="360" cy="73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4" name="CustomShape 48"/>
            <p:cNvSpPr/>
            <p:nvPr/>
          </p:nvSpPr>
          <p:spPr>
            <a:xfrm>
              <a:off x="4475160" y="2332080"/>
              <a:ext cx="452160" cy="7344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5" name="CustomShape 49"/>
            <p:cNvSpPr/>
            <p:nvPr/>
          </p:nvSpPr>
          <p:spPr>
            <a:xfrm>
              <a:off x="4470840" y="2244960"/>
              <a:ext cx="456480" cy="1396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6" name="CustomShape 50"/>
            <p:cNvSpPr/>
            <p:nvPr/>
          </p:nvSpPr>
          <p:spPr>
            <a:xfrm>
              <a:off x="4597920" y="2264400"/>
              <a:ext cx="205560" cy="17964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7" name="CustomShape 51"/>
            <p:cNvSpPr/>
            <p:nvPr/>
          </p:nvSpPr>
          <p:spPr>
            <a:xfrm>
              <a:off x="4495320" y="2168280"/>
              <a:ext cx="42048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2a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2068" name="CustomShape 52"/>
            <p:cNvSpPr/>
            <p:nvPr/>
          </p:nvSpPr>
          <p:spPr>
            <a:xfrm>
              <a:off x="1099800" y="2296800"/>
              <a:ext cx="61848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AS3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2069" name="CustomShape 53"/>
            <p:cNvSpPr/>
            <p:nvPr/>
          </p:nvSpPr>
          <p:spPr>
            <a:xfrm>
              <a:off x="3702960" y="2970720"/>
              <a:ext cx="61848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AS1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2070" name="CustomShape 54"/>
            <p:cNvSpPr/>
            <p:nvPr/>
          </p:nvSpPr>
          <p:spPr>
            <a:xfrm>
              <a:off x="4907520" y="2594520"/>
              <a:ext cx="574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AS2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071" name="CustomShape 55"/>
            <p:cNvSpPr/>
            <p:nvPr/>
          </p:nvSpPr>
          <p:spPr>
            <a:xfrm>
              <a:off x="1864800" y="2953080"/>
              <a:ext cx="456480" cy="119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2" name="Line 56"/>
            <p:cNvSpPr/>
            <p:nvPr/>
          </p:nvSpPr>
          <p:spPr>
            <a:xfrm>
              <a:off x="1864440" y="2942280"/>
              <a:ext cx="360" cy="73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3" name="Line 57"/>
            <p:cNvSpPr/>
            <p:nvPr/>
          </p:nvSpPr>
          <p:spPr>
            <a:xfrm>
              <a:off x="2323080" y="2942280"/>
              <a:ext cx="360" cy="73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4" name="CustomShape 58"/>
            <p:cNvSpPr/>
            <p:nvPr/>
          </p:nvSpPr>
          <p:spPr>
            <a:xfrm>
              <a:off x="1864800" y="2942640"/>
              <a:ext cx="452160" cy="691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5" name="CustomShape 59"/>
            <p:cNvSpPr/>
            <p:nvPr/>
          </p:nvSpPr>
          <p:spPr>
            <a:xfrm>
              <a:off x="1860480" y="2863080"/>
              <a:ext cx="456480" cy="14112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6" name="CustomShape 60"/>
            <p:cNvSpPr/>
            <p:nvPr/>
          </p:nvSpPr>
          <p:spPr>
            <a:xfrm>
              <a:off x="1984320" y="2901240"/>
              <a:ext cx="207000" cy="1411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7" name="CustomShape 61"/>
            <p:cNvSpPr/>
            <p:nvPr/>
          </p:nvSpPr>
          <p:spPr>
            <a:xfrm>
              <a:off x="1887840" y="2774520"/>
              <a:ext cx="42048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1a</a:t>
              </a:r>
              <a:endParaRPr b="0" lang="en-IN" sz="2000" spc="-1" strike="noStrike">
                <a:latin typeface="Arial"/>
              </a:endParaRPr>
            </a:p>
          </p:txBody>
        </p:sp>
        <p:grpSp>
          <p:nvGrpSpPr>
            <p:cNvPr id="2078" name="Group 62"/>
            <p:cNvGrpSpPr/>
            <p:nvPr/>
          </p:nvGrpSpPr>
          <p:grpSpPr>
            <a:xfrm>
              <a:off x="4978800" y="2000160"/>
              <a:ext cx="461520" cy="395280"/>
              <a:chOff x="4978800" y="2000160"/>
              <a:chExt cx="461520" cy="395280"/>
            </a:xfrm>
          </p:grpSpPr>
          <p:sp>
            <p:nvSpPr>
              <p:cNvPr id="2079" name="CustomShape 63"/>
              <p:cNvSpPr/>
              <p:nvPr/>
            </p:nvSpPr>
            <p:spPr>
              <a:xfrm>
                <a:off x="4983120" y="2174400"/>
                <a:ext cx="456480" cy="11916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0" name="Line 64"/>
              <p:cNvSpPr/>
              <p:nvPr/>
            </p:nvSpPr>
            <p:spPr>
              <a:xfrm>
                <a:off x="4983120" y="2163960"/>
                <a:ext cx="360" cy="766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1" name="Line 65"/>
              <p:cNvSpPr/>
              <p:nvPr/>
            </p:nvSpPr>
            <p:spPr>
              <a:xfrm>
                <a:off x="5439960" y="2163960"/>
                <a:ext cx="360" cy="766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2" name="CustomShape 66"/>
              <p:cNvSpPr/>
              <p:nvPr/>
            </p:nvSpPr>
            <p:spPr>
              <a:xfrm>
                <a:off x="4983120" y="2163960"/>
                <a:ext cx="452160" cy="7488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3" name="CustomShape 67"/>
              <p:cNvSpPr/>
              <p:nvPr/>
            </p:nvSpPr>
            <p:spPr>
              <a:xfrm>
                <a:off x="4978800" y="2076840"/>
                <a:ext cx="456480" cy="14256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4" name="CustomShape 68"/>
              <p:cNvSpPr/>
              <p:nvPr/>
            </p:nvSpPr>
            <p:spPr>
              <a:xfrm>
                <a:off x="5105880" y="2096280"/>
                <a:ext cx="205560" cy="17352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5" name="CustomShape 69"/>
              <p:cNvSpPr/>
              <p:nvPr/>
            </p:nvSpPr>
            <p:spPr>
              <a:xfrm>
                <a:off x="5001120" y="2000160"/>
                <a:ext cx="42192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2c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grpSp>
          <p:nvGrpSpPr>
            <p:cNvPr id="2086" name="Group 70"/>
            <p:cNvGrpSpPr/>
            <p:nvPr/>
          </p:nvGrpSpPr>
          <p:grpSpPr>
            <a:xfrm>
              <a:off x="5381640" y="2327760"/>
              <a:ext cx="458640" cy="395280"/>
              <a:chOff x="5381640" y="2327760"/>
              <a:chExt cx="458640" cy="395280"/>
            </a:xfrm>
          </p:grpSpPr>
          <p:sp>
            <p:nvSpPr>
              <p:cNvPr id="2087" name="CustomShape 71"/>
              <p:cNvSpPr/>
              <p:nvPr/>
            </p:nvSpPr>
            <p:spPr>
              <a:xfrm>
                <a:off x="5386320" y="2501640"/>
                <a:ext cx="453600" cy="11916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8" name="Line 72"/>
              <p:cNvSpPr/>
              <p:nvPr/>
            </p:nvSpPr>
            <p:spPr>
              <a:xfrm>
                <a:off x="5385960" y="2491200"/>
                <a:ext cx="360" cy="766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9" name="Line 73"/>
              <p:cNvSpPr/>
              <p:nvPr/>
            </p:nvSpPr>
            <p:spPr>
              <a:xfrm>
                <a:off x="5839920" y="2491200"/>
                <a:ext cx="360" cy="766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0" name="CustomShape 74"/>
              <p:cNvSpPr/>
              <p:nvPr/>
            </p:nvSpPr>
            <p:spPr>
              <a:xfrm>
                <a:off x="5386320" y="2491200"/>
                <a:ext cx="452160" cy="7488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1" name="CustomShape 75"/>
              <p:cNvSpPr/>
              <p:nvPr/>
            </p:nvSpPr>
            <p:spPr>
              <a:xfrm>
                <a:off x="5381640" y="2401560"/>
                <a:ext cx="456480" cy="14256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2" name="CustomShape 76"/>
              <p:cNvSpPr/>
              <p:nvPr/>
            </p:nvSpPr>
            <p:spPr>
              <a:xfrm>
                <a:off x="5508720" y="2420640"/>
                <a:ext cx="205560" cy="16488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3" name="CustomShape 77"/>
              <p:cNvSpPr/>
              <p:nvPr/>
            </p:nvSpPr>
            <p:spPr>
              <a:xfrm>
                <a:off x="5398920" y="2327760"/>
                <a:ext cx="43704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2b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grpSp>
          <p:nvGrpSpPr>
            <p:cNvPr id="2094" name="Group 78"/>
            <p:cNvGrpSpPr/>
            <p:nvPr/>
          </p:nvGrpSpPr>
          <p:grpSpPr>
            <a:xfrm>
              <a:off x="3148200" y="2873160"/>
              <a:ext cx="458640" cy="395280"/>
              <a:chOff x="3148200" y="2873160"/>
              <a:chExt cx="458640" cy="395280"/>
            </a:xfrm>
          </p:grpSpPr>
          <p:sp>
            <p:nvSpPr>
              <p:cNvPr id="2095" name="CustomShape 79"/>
              <p:cNvSpPr/>
              <p:nvPr/>
            </p:nvSpPr>
            <p:spPr>
              <a:xfrm>
                <a:off x="3152520" y="3058920"/>
                <a:ext cx="453600" cy="11916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6" name="Line 80"/>
              <p:cNvSpPr/>
              <p:nvPr/>
            </p:nvSpPr>
            <p:spPr>
              <a:xfrm>
                <a:off x="3152160" y="3051360"/>
                <a:ext cx="360" cy="7380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7" name="Line 81"/>
              <p:cNvSpPr/>
              <p:nvPr/>
            </p:nvSpPr>
            <p:spPr>
              <a:xfrm>
                <a:off x="3606480" y="3051360"/>
                <a:ext cx="360" cy="7380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8" name="CustomShape 82"/>
              <p:cNvSpPr/>
              <p:nvPr/>
            </p:nvSpPr>
            <p:spPr>
              <a:xfrm>
                <a:off x="3152520" y="3051720"/>
                <a:ext cx="452160" cy="6912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9" name="CustomShape 83"/>
              <p:cNvSpPr/>
              <p:nvPr/>
            </p:nvSpPr>
            <p:spPr>
              <a:xfrm>
                <a:off x="3148200" y="2961720"/>
                <a:ext cx="456480" cy="13968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100" name="Group 84"/>
              <p:cNvGrpSpPr/>
              <p:nvPr/>
            </p:nvGrpSpPr>
            <p:grpSpPr>
              <a:xfrm>
                <a:off x="3162240" y="2873160"/>
                <a:ext cx="437040" cy="395280"/>
                <a:chOff x="3162240" y="2873160"/>
                <a:chExt cx="437040" cy="395280"/>
              </a:xfrm>
            </p:grpSpPr>
            <p:sp>
              <p:nvSpPr>
                <p:cNvPr id="2101" name="CustomShape 85"/>
                <p:cNvSpPr/>
                <p:nvPr/>
              </p:nvSpPr>
              <p:spPr>
                <a:xfrm>
                  <a:off x="3272400" y="2969280"/>
                  <a:ext cx="205560" cy="19440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02" name="CustomShape 86"/>
                <p:cNvSpPr/>
                <p:nvPr/>
              </p:nvSpPr>
              <p:spPr>
                <a:xfrm>
                  <a:off x="3162240" y="2873160"/>
                  <a:ext cx="437040" cy="39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 algn="ctr">
                    <a:lnSpc>
                      <a:spcPct val="100000"/>
                    </a:lnSpc>
                  </a:pPr>
                  <a:r>
                    <a:rPr b="0" lang="en-IN" sz="20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1b</a:t>
                  </a:r>
                  <a:endParaRPr b="0" lang="en-IN" sz="20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2103" name="CustomShape 87"/>
            <p:cNvSpPr/>
            <p:nvPr/>
          </p:nvSpPr>
          <p:spPr>
            <a:xfrm>
              <a:off x="2332080" y="3354120"/>
              <a:ext cx="2697480" cy="610200"/>
            </a:xfrm>
            <a:custGeom>
              <a:avLst/>
              <a:gdLst/>
              <a:ahLst/>
              <a:rect l="l" t="t" r="r" b="b"/>
              <a:pathLst>
                <a:path w="1848" h="414">
                  <a:moveTo>
                    <a:pt x="0" y="414"/>
                  </a:moveTo>
                  <a:lnTo>
                    <a:pt x="84" y="0"/>
                  </a:lnTo>
                  <a:lnTo>
                    <a:pt x="384" y="6"/>
                  </a:lnTo>
                  <a:lnTo>
                    <a:pt x="1848" y="414"/>
                  </a:lnTo>
                  <a:lnTo>
                    <a:pt x="0" y="414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5f5f5f"/>
                </a:gs>
              </a:gsLst>
              <a:lin ang="5400000"/>
            </a:gradFill>
            <a:ln w="9360">
              <a:solidFill>
                <a:srgbClr val="ddddd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4" name="CustomShape 88"/>
            <p:cNvSpPr/>
            <p:nvPr/>
          </p:nvSpPr>
          <p:spPr>
            <a:xfrm>
              <a:off x="2339280" y="3983760"/>
              <a:ext cx="2675880" cy="1646640"/>
            </a:xfrm>
            <a:prstGeom prst="rect">
              <a:avLst/>
            </a:prstGeom>
            <a:noFill/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05" name="Group 89"/>
            <p:cNvGrpSpPr/>
            <p:nvPr/>
          </p:nvGrpSpPr>
          <p:grpSpPr>
            <a:xfrm>
              <a:off x="2508480" y="4114800"/>
              <a:ext cx="1074240" cy="705960"/>
              <a:chOff x="2508480" y="4114800"/>
              <a:chExt cx="1074240" cy="705960"/>
            </a:xfrm>
          </p:grpSpPr>
          <p:sp>
            <p:nvSpPr>
              <p:cNvPr id="2106" name="CustomShape 90"/>
              <p:cNvSpPr/>
              <p:nvPr/>
            </p:nvSpPr>
            <p:spPr>
              <a:xfrm>
                <a:off x="2508480" y="4114800"/>
                <a:ext cx="1074240" cy="705960"/>
              </a:xfrm>
              <a:prstGeom prst="ellipse">
                <a:avLst/>
              </a:prstGeom>
              <a:noFill/>
              <a:ln w="9360">
                <a:solidFill>
                  <a:schemeClr val="accent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7" name="CustomShape 91"/>
              <p:cNvSpPr/>
              <p:nvPr/>
            </p:nvSpPr>
            <p:spPr>
              <a:xfrm>
                <a:off x="2734200" y="4166640"/>
                <a:ext cx="758520" cy="637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1200" spc="-1" strike="noStrike">
                    <a:solidFill>
                      <a:srgbClr val="000099"/>
                    </a:solidFill>
                    <a:latin typeface="Arial"/>
                    <a:ea typeface="ＭＳ Ｐゴシック"/>
                  </a:rPr>
                  <a:t>Intra-AS</a:t>
                </a:r>
                <a:endParaRPr b="0" lang="en-IN" sz="12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en-IN" sz="1200" spc="-1" strike="noStrike">
                    <a:solidFill>
                      <a:srgbClr val="000099"/>
                    </a:solidFill>
                    <a:latin typeface="Arial"/>
                    <a:ea typeface="ＭＳ Ｐゴシック"/>
                  </a:rPr>
                  <a:t>Routing </a:t>
                </a:r>
                <a:endParaRPr b="0" lang="en-IN" sz="12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en-IN" sz="1200" spc="-1" strike="noStrike">
                    <a:solidFill>
                      <a:srgbClr val="000099"/>
                    </a:solidFill>
                    <a:latin typeface="Arial"/>
                    <a:ea typeface="ＭＳ Ｐゴシック"/>
                  </a:rPr>
                  <a:t>algorithm</a:t>
                </a:r>
                <a:endParaRPr b="0" lang="en-IN" sz="1200" spc="-1" strike="noStrike">
                  <a:latin typeface="Arial"/>
                </a:endParaRPr>
              </a:p>
            </p:txBody>
          </p:sp>
        </p:grpSp>
        <p:grpSp>
          <p:nvGrpSpPr>
            <p:cNvPr id="2108" name="Group 92"/>
            <p:cNvGrpSpPr/>
            <p:nvPr/>
          </p:nvGrpSpPr>
          <p:grpSpPr>
            <a:xfrm>
              <a:off x="3711600" y="4129560"/>
              <a:ext cx="1074240" cy="703080"/>
              <a:chOff x="3711600" y="4129560"/>
              <a:chExt cx="1074240" cy="703080"/>
            </a:xfrm>
          </p:grpSpPr>
          <p:sp>
            <p:nvSpPr>
              <p:cNvPr id="2109" name="CustomShape 93"/>
              <p:cNvSpPr/>
              <p:nvPr/>
            </p:nvSpPr>
            <p:spPr>
              <a:xfrm>
                <a:off x="3711600" y="4129560"/>
                <a:ext cx="1074240" cy="703080"/>
              </a:xfrm>
              <a:prstGeom prst="ellipse">
                <a:avLst/>
              </a:prstGeom>
              <a:noFill/>
              <a:ln w="936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0" name="CustomShape 94"/>
              <p:cNvSpPr/>
              <p:nvPr/>
            </p:nvSpPr>
            <p:spPr>
              <a:xfrm>
                <a:off x="3935880" y="4179960"/>
                <a:ext cx="758520" cy="637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1200" spc="-1" strike="noStrike">
                    <a:solidFill>
                      <a:srgbClr val="ff0000"/>
                    </a:solidFill>
                    <a:latin typeface="Arial"/>
                    <a:ea typeface="ＭＳ Ｐゴシック"/>
                  </a:rPr>
                  <a:t>Inter-AS</a:t>
                </a:r>
                <a:endParaRPr b="0" lang="en-IN" sz="12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en-IN" sz="1200" spc="-1" strike="noStrike">
                    <a:solidFill>
                      <a:srgbClr val="ff0000"/>
                    </a:solidFill>
                    <a:latin typeface="Arial"/>
                    <a:ea typeface="ＭＳ Ｐゴシック"/>
                  </a:rPr>
                  <a:t>Routing </a:t>
                </a:r>
                <a:endParaRPr b="0" lang="en-IN" sz="12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en-IN" sz="1200" spc="-1" strike="noStrike">
                    <a:solidFill>
                      <a:srgbClr val="ff0000"/>
                    </a:solidFill>
                    <a:latin typeface="Arial"/>
                    <a:ea typeface="ＭＳ Ｐゴシック"/>
                  </a:rPr>
                  <a:t>algorithm</a:t>
                </a:r>
                <a:endParaRPr b="0" lang="en-IN" sz="1200" spc="-1" strike="noStrike">
                  <a:latin typeface="Arial"/>
                </a:endParaRPr>
              </a:p>
            </p:txBody>
          </p:sp>
        </p:grpSp>
        <p:sp>
          <p:nvSpPr>
            <p:cNvPr id="2111" name="CustomShape 95"/>
            <p:cNvSpPr/>
            <p:nvPr/>
          </p:nvSpPr>
          <p:spPr>
            <a:xfrm>
              <a:off x="3025440" y="5042520"/>
              <a:ext cx="1138320" cy="39204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Forwarding</a:t>
              </a: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table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112" name="CustomShape 96"/>
            <p:cNvSpPr/>
            <p:nvPr/>
          </p:nvSpPr>
          <p:spPr>
            <a:xfrm>
              <a:off x="2610720" y="4703400"/>
              <a:ext cx="401040" cy="508320"/>
            </a:xfrm>
            <a:custGeom>
              <a:avLst/>
              <a:gdLst/>
              <a:ahLst/>
              <a:rect l="l" t="t" r="r" b="b"/>
              <a:pathLst>
                <a:path w="275" h="345">
                  <a:moveTo>
                    <a:pt x="0" y="0"/>
                  </a:moveTo>
                  <a:cubicBezTo>
                    <a:pt x="12" y="86"/>
                    <a:pt x="25" y="173"/>
                    <a:pt x="71" y="230"/>
                  </a:cubicBezTo>
                  <a:cubicBezTo>
                    <a:pt x="117" y="287"/>
                    <a:pt x="241" y="326"/>
                    <a:pt x="275" y="345"/>
                  </a:cubicBezTo>
                </a:path>
              </a:pathLst>
            </a:custGeom>
            <a:noFill/>
            <a:ln w="9360">
              <a:solidFill>
                <a:schemeClr val="accent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3" name="CustomShape 97"/>
            <p:cNvSpPr/>
            <p:nvPr/>
          </p:nvSpPr>
          <p:spPr>
            <a:xfrm>
              <a:off x="4164120" y="4703400"/>
              <a:ext cx="516600" cy="548280"/>
            </a:xfrm>
            <a:custGeom>
              <a:avLst/>
              <a:gdLst/>
              <a:ahLst/>
              <a:rect l="l" t="t" r="r" b="b"/>
              <a:pathLst>
                <a:path w="354" h="372">
                  <a:moveTo>
                    <a:pt x="354" y="0"/>
                  </a:moveTo>
                  <a:cubicBezTo>
                    <a:pt x="330" y="106"/>
                    <a:pt x="307" y="212"/>
                    <a:pt x="248" y="274"/>
                  </a:cubicBezTo>
                  <a:cubicBezTo>
                    <a:pt x="189" y="336"/>
                    <a:pt x="41" y="354"/>
                    <a:pt x="0" y="372"/>
                  </a:cubicBezTo>
                </a:path>
              </a:pathLst>
            </a:custGeom>
            <a:noFill/>
            <a:ln w="9360">
              <a:solidFill>
                <a:srgbClr val="ff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14" name="Group 98"/>
            <p:cNvGrpSpPr/>
            <p:nvPr/>
          </p:nvGrpSpPr>
          <p:grpSpPr>
            <a:xfrm>
              <a:off x="816480" y="1761480"/>
              <a:ext cx="461520" cy="394560"/>
              <a:chOff x="816480" y="1761480"/>
              <a:chExt cx="461520" cy="394560"/>
            </a:xfrm>
          </p:grpSpPr>
          <p:sp>
            <p:nvSpPr>
              <p:cNvPr id="2115" name="CustomShape 99"/>
              <p:cNvSpPr/>
              <p:nvPr/>
            </p:nvSpPr>
            <p:spPr>
              <a:xfrm>
                <a:off x="820800" y="1947240"/>
                <a:ext cx="456480" cy="11916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6" name="Line 100"/>
              <p:cNvSpPr/>
              <p:nvPr/>
            </p:nvSpPr>
            <p:spPr>
              <a:xfrm>
                <a:off x="820800" y="1936800"/>
                <a:ext cx="360" cy="7380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7" name="Line 101"/>
              <p:cNvSpPr/>
              <p:nvPr/>
            </p:nvSpPr>
            <p:spPr>
              <a:xfrm>
                <a:off x="1277640" y="1936800"/>
                <a:ext cx="360" cy="7380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8" name="CustomShape 102"/>
              <p:cNvSpPr/>
              <p:nvPr/>
            </p:nvSpPr>
            <p:spPr>
              <a:xfrm>
                <a:off x="820800" y="1936800"/>
                <a:ext cx="452160" cy="734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9" name="CustomShape 103"/>
              <p:cNvSpPr/>
              <p:nvPr/>
            </p:nvSpPr>
            <p:spPr>
              <a:xfrm>
                <a:off x="816480" y="1851480"/>
                <a:ext cx="456480" cy="13824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120" name="Group 104"/>
              <p:cNvGrpSpPr/>
              <p:nvPr/>
            </p:nvGrpSpPr>
            <p:grpSpPr>
              <a:xfrm>
                <a:off x="835920" y="1761480"/>
                <a:ext cx="421920" cy="394560"/>
                <a:chOff x="835920" y="1761480"/>
                <a:chExt cx="421920" cy="394560"/>
              </a:xfrm>
            </p:grpSpPr>
            <p:sp>
              <p:nvSpPr>
                <p:cNvPr id="2121" name="CustomShape 105"/>
                <p:cNvSpPr/>
                <p:nvPr/>
              </p:nvSpPr>
              <p:spPr>
                <a:xfrm>
                  <a:off x="940680" y="1857240"/>
                  <a:ext cx="202320" cy="19152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22" name="CustomShape 106"/>
                <p:cNvSpPr/>
                <p:nvPr/>
              </p:nvSpPr>
              <p:spPr>
                <a:xfrm>
                  <a:off x="835920" y="1761480"/>
                  <a:ext cx="421920" cy="3945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 algn="ctr">
                    <a:lnSpc>
                      <a:spcPct val="100000"/>
                    </a:lnSpc>
                  </a:pPr>
                  <a:r>
                    <a:rPr b="0" lang="en-IN" sz="20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3c</a:t>
                  </a:r>
                  <a:endParaRPr b="0" lang="en-IN" sz="20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2123" name="Line 107"/>
            <p:cNvSpPr/>
            <p:nvPr/>
          </p:nvSpPr>
          <p:spPr>
            <a:xfrm flipH="1">
              <a:off x="851400" y="2076840"/>
              <a:ext cx="90360" cy="15912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4" name="Line 108"/>
            <p:cNvSpPr/>
            <p:nvPr/>
          </p:nvSpPr>
          <p:spPr>
            <a:xfrm>
              <a:off x="403200" y="2144520"/>
              <a:ext cx="211680" cy="162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5" name="Line 109"/>
            <p:cNvSpPr/>
            <p:nvPr/>
          </p:nvSpPr>
          <p:spPr>
            <a:xfrm flipH="1">
              <a:off x="1131840" y="1621080"/>
              <a:ext cx="198360" cy="2242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6" name="Line 110"/>
            <p:cNvSpPr/>
            <p:nvPr/>
          </p:nvSpPr>
          <p:spPr>
            <a:xfrm>
              <a:off x="724320" y="1607760"/>
              <a:ext cx="175320" cy="2624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7" name="Line 111"/>
            <p:cNvSpPr/>
            <p:nvPr/>
          </p:nvSpPr>
          <p:spPr>
            <a:xfrm flipH="1">
              <a:off x="1688040" y="1744920"/>
              <a:ext cx="102240" cy="3038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8" name="Line 112"/>
            <p:cNvSpPr/>
            <p:nvPr/>
          </p:nvSpPr>
          <p:spPr>
            <a:xfrm>
              <a:off x="5831280" y="2507400"/>
              <a:ext cx="32400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9" name="Line 113"/>
            <p:cNvSpPr/>
            <p:nvPr/>
          </p:nvSpPr>
          <p:spPr>
            <a:xfrm flipV="1">
              <a:off x="5745240" y="2045880"/>
              <a:ext cx="382320" cy="3744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0" name="Line 114"/>
            <p:cNvSpPr/>
            <p:nvPr/>
          </p:nvSpPr>
          <p:spPr>
            <a:xfrm flipH="1" flipV="1">
              <a:off x="4940640" y="1794960"/>
              <a:ext cx="185400" cy="2980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1" name="Line 115"/>
            <p:cNvSpPr/>
            <p:nvPr/>
          </p:nvSpPr>
          <p:spPr>
            <a:xfrm flipH="1" flipV="1">
              <a:off x="4485240" y="1945440"/>
              <a:ext cx="198360" cy="272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2" name="Line 116"/>
            <p:cNvSpPr/>
            <p:nvPr/>
          </p:nvSpPr>
          <p:spPr>
            <a:xfrm flipH="1">
              <a:off x="1725840" y="3044160"/>
              <a:ext cx="197280" cy="1724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3" name="Line 117"/>
            <p:cNvSpPr/>
            <p:nvPr/>
          </p:nvSpPr>
          <p:spPr>
            <a:xfrm flipH="1" flipV="1">
              <a:off x="1676160" y="2895120"/>
              <a:ext cx="185400" cy="11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4" name="Line 118"/>
            <p:cNvSpPr/>
            <p:nvPr/>
          </p:nvSpPr>
          <p:spPr>
            <a:xfrm flipH="1">
              <a:off x="2071800" y="3294720"/>
              <a:ext cx="309600" cy="223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5" name="Line 119"/>
            <p:cNvSpPr/>
            <p:nvPr/>
          </p:nvSpPr>
          <p:spPr>
            <a:xfrm flipV="1">
              <a:off x="2777040" y="2619360"/>
              <a:ext cx="334440" cy="147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6" name="Line 120"/>
            <p:cNvSpPr/>
            <p:nvPr/>
          </p:nvSpPr>
          <p:spPr>
            <a:xfrm>
              <a:off x="3444120" y="3169440"/>
              <a:ext cx="173880" cy="162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7" name="Line 121"/>
            <p:cNvSpPr/>
            <p:nvPr/>
          </p:nvSpPr>
          <p:spPr>
            <a:xfrm>
              <a:off x="2740680" y="2731680"/>
              <a:ext cx="211680" cy="1105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38" name="TextShape 122"/>
          <p:cNvSpPr txBox="1"/>
          <p:nvPr/>
        </p:nvSpPr>
        <p:spPr>
          <a:xfrm>
            <a:off x="422280" y="228600"/>
            <a:ext cx="7772040" cy="83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Interconnected ASes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9" name="TextShape 123"/>
          <p:cNvSpPr txBox="1"/>
          <p:nvPr/>
        </p:nvSpPr>
        <p:spPr>
          <a:xfrm>
            <a:off x="5114880" y="3082320"/>
            <a:ext cx="3809520" cy="3400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forwarding table  configured by both intra- and inter-AS routing algorithm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intra-AS routing determine entries for destinations within AS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inter-AS &amp; intra-AS determine entries for external destinations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pic>
        <p:nvPicPr>
          <p:cNvPr id="2140" name="Picture 126" descr=""/>
          <p:cNvPicPr/>
          <p:nvPr/>
        </p:nvPicPr>
        <p:blipFill>
          <a:blip r:embed="rId1"/>
          <a:stretch/>
        </p:blipFill>
        <p:spPr>
          <a:xfrm>
            <a:off x="452520" y="884160"/>
            <a:ext cx="5027400" cy="172800"/>
          </a:xfrm>
          <a:prstGeom prst="rect">
            <a:avLst/>
          </a:prstGeom>
          <a:ln>
            <a:noFill/>
          </a:ln>
        </p:spPr>
      </p:pic>
      <p:sp>
        <p:nvSpPr>
          <p:cNvPr id="2141" name="TextShape 124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35E8310C-F6D6-4824-BEB7-362DE1E9E912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142" name="TextShape 125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TextShape 1"/>
          <p:cNvSpPr txBox="1"/>
          <p:nvPr/>
        </p:nvSpPr>
        <p:spPr>
          <a:xfrm>
            <a:off x="55728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Inter-AS tasks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4" name="TextShape 2"/>
          <p:cNvSpPr txBox="1"/>
          <p:nvPr/>
        </p:nvSpPr>
        <p:spPr>
          <a:xfrm>
            <a:off x="531720" y="1195560"/>
            <a:ext cx="3809520" cy="2920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suppose router in AS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receives datagram destined outside of AS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router should forward packet to gateway router, but which one?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2145" name="TextShape 3"/>
          <p:cNvSpPr txBox="1"/>
          <p:nvPr/>
        </p:nvSpPr>
        <p:spPr>
          <a:xfrm>
            <a:off x="4638600" y="1195560"/>
            <a:ext cx="380952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85000"/>
              </a:lnSpc>
              <a:spcBef>
                <a:spcPts val="479"/>
              </a:spcBef>
            </a:pP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AS</a:t>
            </a:r>
            <a:r>
              <a:rPr b="0" i="1" lang="en-US" sz="24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1</a:t>
            </a: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must: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6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ZapfDingbats" charset="2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learn which dests are reachable through AS2, which through AS3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6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ZapfDingbats" charset="2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propagate this reachability info to all routers in AS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6840">
              <a:lnSpc>
                <a:spcPct val="85000"/>
              </a:lnSpc>
              <a:spcBef>
                <a:spcPts val="479"/>
              </a:spcBef>
            </a:pP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job of inter-AS routing!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46" name="CustomShape 4"/>
          <p:cNvSpPr/>
          <p:nvPr/>
        </p:nvSpPr>
        <p:spPr>
          <a:xfrm>
            <a:off x="7277040" y="4562640"/>
            <a:ext cx="1171080" cy="1758600"/>
          </a:xfrm>
          <a:custGeom>
            <a:avLst/>
            <a:gdLst/>
            <a:ahLst/>
            <a:rect l="l" t="t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0">
            <a:gsLst>
              <a:gs pos="0">
                <a:srgbClr val="66ccff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7" name="CustomShape 5"/>
          <p:cNvSpPr/>
          <p:nvPr/>
        </p:nvSpPr>
        <p:spPr>
          <a:xfrm>
            <a:off x="5230800" y="4871880"/>
            <a:ext cx="1944360" cy="1292040"/>
          </a:xfrm>
          <a:custGeom>
            <a:avLst/>
            <a:gdLst/>
            <a:ahLst/>
            <a:rect l="l" t="t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8" name="CustomShape 6"/>
          <p:cNvSpPr/>
          <p:nvPr/>
        </p:nvSpPr>
        <p:spPr>
          <a:xfrm>
            <a:off x="1477800" y="4164120"/>
            <a:ext cx="1679040" cy="1410840"/>
          </a:xfrm>
          <a:custGeom>
            <a:avLst/>
            <a:gdLst/>
            <a:ahLst/>
            <a:rect l="l" t="t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9" name="CustomShape 7"/>
          <p:cNvSpPr/>
          <p:nvPr/>
        </p:nvSpPr>
        <p:spPr>
          <a:xfrm>
            <a:off x="2108160" y="4908600"/>
            <a:ext cx="399600" cy="180720"/>
          </a:xfrm>
          <a:custGeom>
            <a:avLst/>
            <a:gdLst/>
            <a:ahLst/>
            <a:rect l="l" t="t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0" name="CustomShape 8"/>
          <p:cNvSpPr/>
          <p:nvPr/>
        </p:nvSpPr>
        <p:spPr>
          <a:xfrm>
            <a:off x="2075760" y="5129280"/>
            <a:ext cx="618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AS3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151" name="CustomShape 9"/>
          <p:cNvSpPr/>
          <p:nvPr/>
        </p:nvSpPr>
        <p:spPr>
          <a:xfrm>
            <a:off x="5887800" y="5794200"/>
            <a:ext cx="574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AS2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52" name="Line 10"/>
          <p:cNvSpPr/>
          <p:nvPr/>
        </p:nvSpPr>
        <p:spPr>
          <a:xfrm flipV="1">
            <a:off x="5746680" y="5283000"/>
            <a:ext cx="434880" cy="19224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3" name="Line 11"/>
          <p:cNvSpPr/>
          <p:nvPr/>
        </p:nvSpPr>
        <p:spPr>
          <a:xfrm flipH="1" flipV="1">
            <a:off x="2323800" y="4641840"/>
            <a:ext cx="241560" cy="1746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4" name="Line 12"/>
          <p:cNvSpPr/>
          <p:nvPr/>
        </p:nvSpPr>
        <p:spPr>
          <a:xfrm flipH="1">
            <a:off x="1882440" y="4635360"/>
            <a:ext cx="147960" cy="3762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55" name="Group 13"/>
          <p:cNvGrpSpPr/>
          <p:nvPr/>
        </p:nvGrpSpPr>
        <p:grpSpPr>
          <a:xfrm>
            <a:off x="1619280" y="4903920"/>
            <a:ext cx="501840" cy="395280"/>
            <a:chOff x="1619280" y="4903920"/>
            <a:chExt cx="501840" cy="395280"/>
          </a:xfrm>
        </p:grpSpPr>
        <p:sp>
          <p:nvSpPr>
            <p:cNvPr id="2156" name="CustomShape 14"/>
            <p:cNvSpPr/>
            <p:nvPr/>
          </p:nvSpPr>
          <p:spPr>
            <a:xfrm>
              <a:off x="1623960" y="5091120"/>
              <a:ext cx="496440" cy="128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7" name="Line 15"/>
            <p:cNvSpPr/>
            <p:nvPr/>
          </p:nvSpPr>
          <p:spPr>
            <a:xfrm>
              <a:off x="1623960" y="5079960"/>
              <a:ext cx="360" cy="792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8" name="Line 16"/>
            <p:cNvSpPr/>
            <p:nvPr/>
          </p:nvSpPr>
          <p:spPr>
            <a:xfrm>
              <a:off x="2120760" y="5079960"/>
              <a:ext cx="360" cy="792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9" name="CustomShape 17"/>
            <p:cNvSpPr/>
            <p:nvPr/>
          </p:nvSpPr>
          <p:spPr>
            <a:xfrm>
              <a:off x="1623960" y="5079960"/>
              <a:ext cx="491760" cy="774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0" name="CustomShape 18"/>
            <p:cNvSpPr/>
            <p:nvPr/>
          </p:nvSpPr>
          <p:spPr>
            <a:xfrm>
              <a:off x="1619280" y="4986360"/>
              <a:ext cx="496440" cy="1504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1" name="CustomShape 19"/>
            <p:cNvSpPr/>
            <p:nvPr/>
          </p:nvSpPr>
          <p:spPr>
            <a:xfrm>
              <a:off x="1757520" y="5006880"/>
              <a:ext cx="223560" cy="19656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2" name="CustomShape 20"/>
            <p:cNvSpPr/>
            <p:nvPr/>
          </p:nvSpPr>
          <p:spPr>
            <a:xfrm>
              <a:off x="1656000" y="4903920"/>
              <a:ext cx="4370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3b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2163" name="Group 21"/>
          <p:cNvGrpSpPr/>
          <p:nvPr/>
        </p:nvGrpSpPr>
        <p:grpSpPr>
          <a:xfrm>
            <a:off x="1889280" y="4327560"/>
            <a:ext cx="501840" cy="395280"/>
            <a:chOff x="1889280" y="4327560"/>
            <a:chExt cx="501840" cy="395280"/>
          </a:xfrm>
        </p:grpSpPr>
        <p:sp>
          <p:nvSpPr>
            <p:cNvPr id="2164" name="CustomShape 22"/>
            <p:cNvSpPr/>
            <p:nvPr/>
          </p:nvSpPr>
          <p:spPr>
            <a:xfrm>
              <a:off x="1893960" y="4527720"/>
              <a:ext cx="496440" cy="128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5" name="Line 23"/>
            <p:cNvSpPr/>
            <p:nvPr/>
          </p:nvSpPr>
          <p:spPr>
            <a:xfrm>
              <a:off x="1893600" y="451620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6" name="Line 24"/>
            <p:cNvSpPr/>
            <p:nvPr/>
          </p:nvSpPr>
          <p:spPr>
            <a:xfrm>
              <a:off x="2390760" y="451620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7" name="CustomShape 25"/>
            <p:cNvSpPr/>
            <p:nvPr/>
          </p:nvSpPr>
          <p:spPr>
            <a:xfrm>
              <a:off x="1893960" y="4516560"/>
              <a:ext cx="491760" cy="774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8" name="CustomShape 26"/>
            <p:cNvSpPr/>
            <p:nvPr/>
          </p:nvSpPr>
          <p:spPr>
            <a:xfrm>
              <a:off x="1889280" y="4422600"/>
              <a:ext cx="496440" cy="1504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69" name="Group 27"/>
            <p:cNvGrpSpPr/>
            <p:nvPr/>
          </p:nvGrpSpPr>
          <p:grpSpPr>
            <a:xfrm>
              <a:off x="1929600" y="4327560"/>
              <a:ext cx="421920" cy="395280"/>
              <a:chOff x="1929600" y="4327560"/>
              <a:chExt cx="421920" cy="395280"/>
            </a:xfrm>
          </p:grpSpPr>
          <p:sp>
            <p:nvSpPr>
              <p:cNvPr id="2170" name="CustomShape 28"/>
              <p:cNvSpPr/>
              <p:nvPr/>
            </p:nvSpPr>
            <p:spPr>
              <a:xfrm>
                <a:off x="2023560" y="4430880"/>
                <a:ext cx="221040" cy="20916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1" name="CustomShape 29"/>
              <p:cNvSpPr/>
              <p:nvPr/>
            </p:nvSpPr>
            <p:spPr>
              <a:xfrm>
                <a:off x="1929600" y="4327560"/>
                <a:ext cx="42192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3c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</p:grpSp>
      <p:grpSp>
        <p:nvGrpSpPr>
          <p:cNvPr id="2172" name="Group 30"/>
          <p:cNvGrpSpPr/>
          <p:nvPr/>
        </p:nvGrpSpPr>
        <p:grpSpPr>
          <a:xfrm>
            <a:off x="2467080" y="4702320"/>
            <a:ext cx="501840" cy="395280"/>
            <a:chOff x="2467080" y="4702320"/>
            <a:chExt cx="501840" cy="395280"/>
          </a:xfrm>
        </p:grpSpPr>
        <p:grpSp>
          <p:nvGrpSpPr>
            <p:cNvPr id="2173" name="Group 31"/>
            <p:cNvGrpSpPr/>
            <p:nvPr/>
          </p:nvGrpSpPr>
          <p:grpSpPr>
            <a:xfrm>
              <a:off x="2467080" y="4795920"/>
              <a:ext cx="501840" cy="232920"/>
              <a:chOff x="2467080" y="4795920"/>
              <a:chExt cx="501840" cy="232920"/>
            </a:xfrm>
          </p:grpSpPr>
          <p:sp>
            <p:nvSpPr>
              <p:cNvPr id="2174" name="CustomShape 32"/>
              <p:cNvSpPr/>
              <p:nvPr/>
            </p:nvSpPr>
            <p:spPr>
              <a:xfrm>
                <a:off x="2471760" y="4900680"/>
                <a:ext cx="496440" cy="12816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5" name="Line 33"/>
              <p:cNvSpPr/>
              <p:nvPr/>
            </p:nvSpPr>
            <p:spPr>
              <a:xfrm>
                <a:off x="2471400" y="4889160"/>
                <a:ext cx="360" cy="7956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6" name="Line 34"/>
              <p:cNvSpPr/>
              <p:nvPr/>
            </p:nvSpPr>
            <p:spPr>
              <a:xfrm>
                <a:off x="2968560" y="4889160"/>
                <a:ext cx="360" cy="7956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7" name="CustomShape 35"/>
              <p:cNvSpPr/>
              <p:nvPr/>
            </p:nvSpPr>
            <p:spPr>
              <a:xfrm>
                <a:off x="2471760" y="4889520"/>
                <a:ext cx="491760" cy="7740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8" name="CustomShape 36"/>
              <p:cNvSpPr/>
              <p:nvPr/>
            </p:nvSpPr>
            <p:spPr>
              <a:xfrm>
                <a:off x="2467080" y="4795920"/>
                <a:ext cx="496440" cy="15048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9" name="CustomShape 37"/>
              <p:cNvSpPr/>
              <p:nvPr/>
            </p:nvSpPr>
            <p:spPr>
              <a:xfrm>
                <a:off x="2604960" y="4816440"/>
                <a:ext cx="225000" cy="174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80" name="CustomShape 38"/>
            <p:cNvSpPr/>
            <p:nvPr/>
          </p:nvSpPr>
          <p:spPr>
            <a:xfrm>
              <a:off x="2511720" y="4702320"/>
              <a:ext cx="42048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3a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2181" name="Group 39"/>
          <p:cNvGrpSpPr/>
          <p:nvPr/>
        </p:nvGrpSpPr>
        <p:grpSpPr>
          <a:xfrm>
            <a:off x="2495520" y="5227560"/>
            <a:ext cx="2660400" cy="1122120"/>
            <a:chOff x="2495520" y="5227560"/>
            <a:chExt cx="2660400" cy="1122120"/>
          </a:xfrm>
        </p:grpSpPr>
        <p:sp>
          <p:nvSpPr>
            <p:cNvPr id="2182" name="CustomShape 40"/>
            <p:cNvSpPr/>
            <p:nvPr/>
          </p:nvSpPr>
          <p:spPr>
            <a:xfrm>
              <a:off x="2495520" y="5227560"/>
              <a:ext cx="2660400" cy="1122120"/>
            </a:xfrm>
            <a:custGeom>
              <a:avLst/>
              <a:gdLst/>
              <a:ahLst/>
              <a:rect l="l" t="t" r="r" b="b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3" name="CustomShape 41"/>
            <p:cNvSpPr/>
            <p:nvPr/>
          </p:nvSpPr>
          <p:spPr>
            <a:xfrm>
              <a:off x="2751840" y="5911920"/>
              <a:ext cx="61848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AS1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2184" name="Line 42"/>
            <p:cNvSpPr/>
            <p:nvPr/>
          </p:nvSpPr>
          <p:spPr>
            <a:xfrm flipH="1">
              <a:off x="3387600" y="5506920"/>
              <a:ext cx="147600" cy="1620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5" name="Line 43"/>
            <p:cNvSpPr/>
            <p:nvPr/>
          </p:nvSpPr>
          <p:spPr>
            <a:xfrm>
              <a:off x="3790800" y="5541840"/>
              <a:ext cx="4680" cy="45252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6" name="Line 44"/>
            <p:cNvSpPr/>
            <p:nvPr/>
          </p:nvSpPr>
          <p:spPr>
            <a:xfrm>
              <a:off x="3952800" y="5494320"/>
              <a:ext cx="496800" cy="334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7" name="Line 45"/>
            <p:cNvSpPr/>
            <p:nvPr/>
          </p:nvSpPr>
          <p:spPr>
            <a:xfrm flipH="1">
              <a:off x="4073400" y="5951520"/>
              <a:ext cx="376200" cy="1206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8" name="Line 46"/>
            <p:cNvSpPr/>
            <p:nvPr/>
          </p:nvSpPr>
          <p:spPr>
            <a:xfrm flipH="1" flipV="1">
              <a:off x="3495600" y="5775120"/>
              <a:ext cx="901440" cy="810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9" name="Line 47"/>
            <p:cNvSpPr/>
            <p:nvPr/>
          </p:nvSpPr>
          <p:spPr>
            <a:xfrm>
              <a:off x="3402000" y="5856120"/>
              <a:ext cx="201600" cy="1350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90" name="Group 48"/>
            <p:cNvGrpSpPr/>
            <p:nvPr/>
          </p:nvGrpSpPr>
          <p:grpSpPr>
            <a:xfrm>
              <a:off x="3495600" y="5227560"/>
              <a:ext cx="501840" cy="395280"/>
              <a:chOff x="3495600" y="5227560"/>
              <a:chExt cx="501840" cy="395280"/>
            </a:xfrm>
          </p:grpSpPr>
          <p:sp>
            <p:nvSpPr>
              <p:cNvPr id="2191" name="CustomShape 49"/>
              <p:cNvSpPr/>
              <p:nvPr/>
            </p:nvSpPr>
            <p:spPr>
              <a:xfrm>
                <a:off x="3500280" y="5424480"/>
                <a:ext cx="496440" cy="12816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2" name="Line 50"/>
              <p:cNvSpPr/>
              <p:nvPr/>
            </p:nvSpPr>
            <p:spPr>
              <a:xfrm>
                <a:off x="3500280" y="5413320"/>
                <a:ext cx="360" cy="7920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3" name="Line 51"/>
              <p:cNvSpPr/>
              <p:nvPr/>
            </p:nvSpPr>
            <p:spPr>
              <a:xfrm>
                <a:off x="3997080" y="5413320"/>
                <a:ext cx="360" cy="7920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4" name="CustomShape 52"/>
              <p:cNvSpPr/>
              <p:nvPr/>
            </p:nvSpPr>
            <p:spPr>
              <a:xfrm>
                <a:off x="3500280" y="5413320"/>
                <a:ext cx="491760" cy="7740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5" name="CustomShape 53"/>
              <p:cNvSpPr/>
              <p:nvPr/>
            </p:nvSpPr>
            <p:spPr>
              <a:xfrm>
                <a:off x="3495600" y="5319720"/>
                <a:ext cx="496440" cy="15048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196" name="Group 54"/>
              <p:cNvGrpSpPr/>
              <p:nvPr/>
            </p:nvGrpSpPr>
            <p:grpSpPr>
              <a:xfrm>
                <a:off x="3537720" y="5227560"/>
                <a:ext cx="421920" cy="395280"/>
                <a:chOff x="3537720" y="5227560"/>
                <a:chExt cx="421920" cy="395280"/>
              </a:xfrm>
            </p:grpSpPr>
            <p:sp>
              <p:nvSpPr>
                <p:cNvPr id="2197" name="CustomShape 55"/>
                <p:cNvSpPr/>
                <p:nvPr/>
              </p:nvSpPr>
              <p:spPr>
                <a:xfrm>
                  <a:off x="3630960" y="5330880"/>
                  <a:ext cx="222840" cy="20916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98" name="CustomShape 56"/>
                <p:cNvSpPr/>
                <p:nvPr/>
              </p:nvSpPr>
              <p:spPr>
                <a:xfrm>
                  <a:off x="3537720" y="5227560"/>
                  <a:ext cx="421920" cy="39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 algn="ctr">
                    <a:lnSpc>
                      <a:spcPct val="100000"/>
                    </a:lnSpc>
                  </a:pPr>
                  <a:r>
                    <a:rPr b="0" lang="en-IN" sz="20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1c</a:t>
                  </a:r>
                  <a:endParaRPr b="0" lang="en-IN" sz="20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2199" name="Group 57"/>
            <p:cNvGrpSpPr/>
            <p:nvPr/>
          </p:nvGrpSpPr>
          <p:grpSpPr>
            <a:xfrm>
              <a:off x="3009960" y="5567400"/>
              <a:ext cx="501840" cy="395280"/>
              <a:chOff x="3009960" y="5567400"/>
              <a:chExt cx="501840" cy="395280"/>
            </a:xfrm>
          </p:grpSpPr>
          <p:sp>
            <p:nvSpPr>
              <p:cNvPr id="2200" name="CustomShape 58"/>
              <p:cNvSpPr/>
              <p:nvPr/>
            </p:nvSpPr>
            <p:spPr>
              <a:xfrm>
                <a:off x="3014640" y="5757840"/>
                <a:ext cx="496440" cy="12816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1" name="Line 59"/>
              <p:cNvSpPr/>
              <p:nvPr/>
            </p:nvSpPr>
            <p:spPr>
              <a:xfrm>
                <a:off x="3014640" y="5746680"/>
                <a:ext cx="360" cy="7920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2" name="Line 60"/>
              <p:cNvSpPr/>
              <p:nvPr/>
            </p:nvSpPr>
            <p:spPr>
              <a:xfrm>
                <a:off x="3511440" y="5746680"/>
                <a:ext cx="360" cy="7920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3" name="CustomShape 61"/>
              <p:cNvSpPr/>
              <p:nvPr/>
            </p:nvSpPr>
            <p:spPr>
              <a:xfrm>
                <a:off x="3014640" y="5746680"/>
                <a:ext cx="491760" cy="7740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4" name="CustomShape 62"/>
              <p:cNvSpPr/>
              <p:nvPr/>
            </p:nvSpPr>
            <p:spPr>
              <a:xfrm>
                <a:off x="3009960" y="5659560"/>
                <a:ext cx="496440" cy="15048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5" name="CustomShape 63"/>
              <p:cNvSpPr/>
              <p:nvPr/>
            </p:nvSpPr>
            <p:spPr>
              <a:xfrm>
                <a:off x="3144960" y="5702400"/>
                <a:ext cx="225000" cy="15192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6" name="CustomShape 64"/>
              <p:cNvSpPr/>
              <p:nvPr/>
            </p:nvSpPr>
            <p:spPr>
              <a:xfrm>
                <a:off x="3057840" y="5567400"/>
                <a:ext cx="42048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1a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grpSp>
          <p:nvGrpSpPr>
            <p:cNvPr id="2207" name="Group 65"/>
            <p:cNvGrpSpPr/>
            <p:nvPr/>
          </p:nvGrpSpPr>
          <p:grpSpPr>
            <a:xfrm>
              <a:off x="3552840" y="5856120"/>
              <a:ext cx="501840" cy="395280"/>
              <a:chOff x="3552840" y="5856120"/>
              <a:chExt cx="501840" cy="395280"/>
            </a:xfrm>
          </p:grpSpPr>
          <p:sp>
            <p:nvSpPr>
              <p:cNvPr id="2208" name="CustomShape 66"/>
              <p:cNvSpPr/>
              <p:nvPr/>
            </p:nvSpPr>
            <p:spPr>
              <a:xfrm>
                <a:off x="3557520" y="6053040"/>
                <a:ext cx="496440" cy="12816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9" name="Line 67"/>
              <p:cNvSpPr/>
              <p:nvPr/>
            </p:nvSpPr>
            <p:spPr>
              <a:xfrm>
                <a:off x="3557520" y="6041880"/>
                <a:ext cx="360" cy="7920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0" name="Line 68"/>
              <p:cNvSpPr/>
              <p:nvPr/>
            </p:nvSpPr>
            <p:spPr>
              <a:xfrm>
                <a:off x="4054320" y="6041880"/>
                <a:ext cx="360" cy="7920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1" name="CustomShape 69"/>
              <p:cNvSpPr/>
              <p:nvPr/>
            </p:nvSpPr>
            <p:spPr>
              <a:xfrm>
                <a:off x="3557520" y="6041880"/>
                <a:ext cx="491760" cy="7740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2" name="CustomShape 70"/>
              <p:cNvSpPr/>
              <p:nvPr/>
            </p:nvSpPr>
            <p:spPr>
              <a:xfrm>
                <a:off x="3552840" y="5948280"/>
                <a:ext cx="496440" cy="15048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213" name="Group 71"/>
              <p:cNvGrpSpPr/>
              <p:nvPr/>
            </p:nvGrpSpPr>
            <p:grpSpPr>
              <a:xfrm>
                <a:off x="3591720" y="5856120"/>
                <a:ext cx="435600" cy="395280"/>
                <a:chOff x="3591720" y="5856120"/>
                <a:chExt cx="435600" cy="395280"/>
              </a:xfrm>
            </p:grpSpPr>
            <p:sp>
              <p:nvSpPr>
                <p:cNvPr id="2214" name="CustomShape 72"/>
                <p:cNvSpPr/>
                <p:nvPr/>
              </p:nvSpPr>
              <p:spPr>
                <a:xfrm>
                  <a:off x="3690000" y="5959440"/>
                  <a:ext cx="226800" cy="20916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15" name="CustomShape 73"/>
                <p:cNvSpPr/>
                <p:nvPr/>
              </p:nvSpPr>
              <p:spPr>
                <a:xfrm>
                  <a:off x="3591720" y="5856120"/>
                  <a:ext cx="435600" cy="39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 algn="ctr">
                    <a:lnSpc>
                      <a:spcPct val="100000"/>
                    </a:lnSpc>
                  </a:pPr>
                  <a:r>
                    <a:rPr b="0" lang="en-IN" sz="20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1d</a:t>
                  </a:r>
                  <a:endParaRPr b="0" lang="en-IN" sz="20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2216" name="Group 74"/>
            <p:cNvGrpSpPr/>
            <p:nvPr/>
          </p:nvGrpSpPr>
          <p:grpSpPr>
            <a:xfrm>
              <a:off x="4410000" y="5672160"/>
              <a:ext cx="501840" cy="395280"/>
              <a:chOff x="4410000" y="5672160"/>
              <a:chExt cx="501840" cy="395280"/>
            </a:xfrm>
          </p:grpSpPr>
          <p:sp>
            <p:nvSpPr>
              <p:cNvPr id="2217" name="CustomShape 75"/>
              <p:cNvSpPr/>
              <p:nvPr/>
            </p:nvSpPr>
            <p:spPr>
              <a:xfrm>
                <a:off x="4414680" y="5872320"/>
                <a:ext cx="496440" cy="12816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8" name="Line 76"/>
              <p:cNvSpPr/>
              <p:nvPr/>
            </p:nvSpPr>
            <p:spPr>
              <a:xfrm>
                <a:off x="4414680" y="5860800"/>
                <a:ext cx="360" cy="7956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9" name="Line 77"/>
              <p:cNvSpPr/>
              <p:nvPr/>
            </p:nvSpPr>
            <p:spPr>
              <a:xfrm>
                <a:off x="4911480" y="5860800"/>
                <a:ext cx="360" cy="7956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0" name="CustomShape 78"/>
              <p:cNvSpPr/>
              <p:nvPr/>
            </p:nvSpPr>
            <p:spPr>
              <a:xfrm>
                <a:off x="4414680" y="5861160"/>
                <a:ext cx="491760" cy="7740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1" name="CustomShape 79"/>
              <p:cNvSpPr/>
              <p:nvPr/>
            </p:nvSpPr>
            <p:spPr>
              <a:xfrm>
                <a:off x="4410000" y="5767560"/>
                <a:ext cx="496440" cy="15048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222" name="Group 80"/>
              <p:cNvGrpSpPr/>
              <p:nvPr/>
            </p:nvGrpSpPr>
            <p:grpSpPr>
              <a:xfrm>
                <a:off x="4445280" y="5672160"/>
                <a:ext cx="437040" cy="395280"/>
                <a:chOff x="4445280" y="5672160"/>
                <a:chExt cx="437040" cy="395280"/>
              </a:xfrm>
            </p:grpSpPr>
            <p:sp>
              <p:nvSpPr>
                <p:cNvPr id="2223" name="CustomShape 81"/>
                <p:cNvSpPr/>
                <p:nvPr/>
              </p:nvSpPr>
              <p:spPr>
                <a:xfrm>
                  <a:off x="4544640" y="5775480"/>
                  <a:ext cx="221400" cy="20916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24" name="CustomShape 82"/>
                <p:cNvSpPr/>
                <p:nvPr/>
              </p:nvSpPr>
              <p:spPr>
                <a:xfrm>
                  <a:off x="4445280" y="5672160"/>
                  <a:ext cx="437040" cy="39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 algn="ctr">
                    <a:lnSpc>
                      <a:spcPct val="100000"/>
                    </a:lnSpc>
                  </a:pPr>
                  <a:r>
                    <a:rPr b="0" lang="en-IN" sz="20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1b</a:t>
                  </a:r>
                  <a:endParaRPr b="0" lang="en-IN" sz="2000" spc="-1" strike="noStrike">
                    <a:latin typeface="Arial"/>
                  </a:endParaRPr>
                </a:p>
              </p:txBody>
            </p:sp>
          </p:grpSp>
        </p:grpSp>
      </p:grpSp>
      <p:grpSp>
        <p:nvGrpSpPr>
          <p:cNvPr id="2225" name="Group 83"/>
          <p:cNvGrpSpPr/>
          <p:nvPr/>
        </p:nvGrpSpPr>
        <p:grpSpPr>
          <a:xfrm>
            <a:off x="5415120" y="5324400"/>
            <a:ext cx="501840" cy="395280"/>
            <a:chOff x="5415120" y="5324400"/>
            <a:chExt cx="501840" cy="395280"/>
          </a:xfrm>
        </p:grpSpPr>
        <p:sp>
          <p:nvSpPr>
            <p:cNvPr id="2226" name="CustomShape 84"/>
            <p:cNvSpPr/>
            <p:nvPr/>
          </p:nvSpPr>
          <p:spPr>
            <a:xfrm>
              <a:off x="5419800" y="5522760"/>
              <a:ext cx="496440" cy="128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7" name="Line 85"/>
            <p:cNvSpPr/>
            <p:nvPr/>
          </p:nvSpPr>
          <p:spPr>
            <a:xfrm>
              <a:off x="5419440" y="551160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8" name="Line 86"/>
            <p:cNvSpPr/>
            <p:nvPr/>
          </p:nvSpPr>
          <p:spPr>
            <a:xfrm>
              <a:off x="5916600" y="551160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9" name="CustomShape 87"/>
            <p:cNvSpPr/>
            <p:nvPr/>
          </p:nvSpPr>
          <p:spPr>
            <a:xfrm>
              <a:off x="5419800" y="5511960"/>
              <a:ext cx="491760" cy="774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0" name="CustomShape 88"/>
            <p:cNvSpPr/>
            <p:nvPr/>
          </p:nvSpPr>
          <p:spPr>
            <a:xfrm>
              <a:off x="5415120" y="5418000"/>
              <a:ext cx="496440" cy="1504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1" name="CustomShape 89"/>
            <p:cNvSpPr/>
            <p:nvPr/>
          </p:nvSpPr>
          <p:spPr>
            <a:xfrm>
              <a:off x="5553000" y="5438880"/>
              <a:ext cx="223560" cy="19008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2" name="CustomShape 90"/>
            <p:cNvSpPr/>
            <p:nvPr/>
          </p:nvSpPr>
          <p:spPr>
            <a:xfrm>
              <a:off x="5459760" y="5324400"/>
              <a:ext cx="42048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2a</a:t>
              </a:r>
              <a:endParaRPr b="0" lang="en-IN" sz="2000" spc="-1" strike="noStrike">
                <a:latin typeface="Arial"/>
              </a:endParaRPr>
            </a:p>
          </p:txBody>
        </p:sp>
      </p:grpSp>
      <p:sp>
        <p:nvSpPr>
          <p:cNvPr id="2233" name="Line 91"/>
          <p:cNvSpPr/>
          <p:nvPr/>
        </p:nvSpPr>
        <p:spPr>
          <a:xfrm>
            <a:off x="6635520" y="5241600"/>
            <a:ext cx="85716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4" name="Line 92"/>
          <p:cNvSpPr/>
          <p:nvPr/>
        </p:nvSpPr>
        <p:spPr>
          <a:xfrm>
            <a:off x="6889680" y="5706720"/>
            <a:ext cx="73476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5" name="Line 93"/>
          <p:cNvSpPr/>
          <p:nvPr/>
        </p:nvSpPr>
        <p:spPr>
          <a:xfrm>
            <a:off x="5921280" y="5553000"/>
            <a:ext cx="488880" cy="1522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6" name="Line 94"/>
          <p:cNvSpPr/>
          <p:nvPr/>
        </p:nvSpPr>
        <p:spPr>
          <a:xfrm>
            <a:off x="6530760" y="5351400"/>
            <a:ext cx="68400" cy="2286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37" name="Group 95"/>
          <p:cNvGrpSpPr/>
          <p:nvPr/>
        </p:nvGrpSpPr>
        <p:grpSpPr>
          <a:xfrm>
            <a:off x="6141960" y="5046840"/>
            <a:ext cx="501840" cy="395280"/>
            <a:chOff x="6141960" y="5046840"/>
            <a:chExt cx="501840" cy="395280"/>
          </a:xfrm>
        </p:grpSpPr>
        <p:sp>
          <p:nvSpPr>
            <p:cNvPr id="2238" name="CustomShape 96"/>
            <p:cNvSpPr/>
            <p:nvPr/>
          </p:nvSpPr>
          <p:spPr>
            <a:xfrm>
              <a:off x="6146640" y="5234040"/>
              <a:ext cx="496440" cy="128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9" name="Line 97"/>
            <p:cNvSpPr/>
            <p:nvPr/>
          </p:nvSpPr>
          <p:spPr>
            <a:xfrm>
              <a:off x="6146640" y="522252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0" name="Line 98"/>
            <p:cNvSpPr/>
            <p:nvPr/>
          </p:nvSpPr>
          <p:spPr>
            <a:xfrm>
              <a:off x="6643440" y="522252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1" name="CustomShape 99"/>
            <p:cNvSpPr/>
            <p:nvPr/>
          </p:nvSpPr>
          <p:spPr>
            <a:xfrm>
              <a:off x="6146640" y="5222880"/>
              <a:ext cx="491760" cy="774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2" name="CustomShape 100"/>
            <p:cNvSpPr/>
            <p:nvPr/>
          </p:nvSpPr>
          <p:spPr>
            <a:xfrm>
              <a:off x="6141960" y="5129280"/>
              <a:ext cx="496440" cy="1504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3" name="CustomShape 101"/>
            <p:cNvSpPr/>
            <p:nvPr/>
          </p:nvSpPr>
          <p:spPr>
            <a:xfrm>
              <a:off x="6280200" y="5149800"/>
              <a:ext cx="223560" cy="18684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4" name="CustomShape 102"/>
            <p:cNvSpPr/>
            <p:nvPr/>
          </p:nvSpPr>
          <p:spPr>
            <a:xfrm>
              <a:off x="6185880" y="5046840"/>
              <a:ext cx="42192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2c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2245" name="Group 103"/>
          <p:cNvGrpSpPr/>
          <p:nvPr/>
        </p:nvGrpSpPr>
        <p:grpSpPr>
          <a:xfrm>
            <a:off x="6405480" y="5502240"/>
            <a:ext cx="501840" cy="395280"/>
            <a:chOff x="6405480" y="5502240"/>
            <a:chExt cx="501840" cy="395280"/>
          </a:xfrm>
        </p:grpSpPr>
        <p:sp>
          <p:nvSpPr>
            <p:cNvPr id="2246" name="CustomShape 104"/>
            <p:cNvSpPr/>
            <p:nvPr/>
          </p:nvSpPr>
          <p:spPr>
            <a:xfrm>
              <a:off x="6410160" y="5689440"/>
              <a:ext cx="496440" cy="128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7" name="Line 105"/>
            <p:cNvSpPr/>
            <p:nvPr/>
          </p:nvSpPr>
          <p:spPr>
            <a:xfrm>
              <a:off x="6410160" y="567828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8" name="Line 106"/>
            <p:cNvSpPr/>
            <p:nvPr/>
          </p:nvSpPr>
          <p:spPr>
            <a:xfrm>
              <a:off x="6906960" y="567828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9" name="CustomShape 107"/>
            <p:cNvSpPr/>
            <p:nvPr/>
          </p:nvSpPr>
          <p:spPr>
            <a:xfrm>
              <a:off x="6410160" y="5678640"/>
              <a:ext cx="491760" cy="774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0" name="CustomShape 108"/>
            <p:cNvSpPr/>
            <p:nvPr/>
          </p:nvSpPr>
          <p:spPr>
            <a:xfrm>
              <a:off x="6405480" y="5584680"/>
              <a:ext cx="496440" cy="1504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1" name="CustomShape 109"/>
            <p:cNvSpPr/>
            <p:nvPr/>
          </p:nvSpPr>
          <p:spPr>
            <a:xfrm>
              <a:off x="6543720" y="5605560"/>
              <a:ext cx="225000" cy="17424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2" name="CustomShape 110"/>
            <p:cNvSpPr/>
            <p:nvPr/>
          </p:nvSpPr>
          <p:spPr>
            <a:xfrm>
              <a:off x="6442200" y="5502240"/>
              <a:ext cx="4370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2b</a:t>
              </a:r>
              <a:endParaRPr b="0" lang="en-IN" sz="2000" spc="-1" strike="noStrike">
                <a:latin typeface="Arial"/>
              </a:endParaRPr>
            </a:p>
          </p:txBody>
        </p:sp>
      </p:grpSp>
      <p:sp>
        <p:nvSpPr>
          <p:cNvPr id="2253" name="CustomShape 111"/>
          <p:cNvSpPr/>
          <p:nvPr/>
        </p:nvSpPr>
        <p:spPr>
          <a:xfrm>
            <a:off x="7696440" y="5159520"/>
            <a:ext cx="8136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other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networks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254" name="CustomShape 112"/>
          <p:cNvSpPr/>
          <p:nvPr/>
        </p:nvSpPr>
        <p:spPr>
          <a:xfrm flipH="1">
            <a:off x="291240" y="4772160"/>
            <a:ext cx="1171080" cy="1758600"/>
          </a:xfrm>
          <a:custGeom>
            <a:avLst/>
            <a:gdLst/>
            <a:ahLst/>
            <a:rect l="l" t="t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0">
            <a:gsLst>
              <a:gs pos="0">
                <a:srgbClr val="66ccff"/>
              </a:gs>
              <a:gs pos="100000">
                <a:srgbClr val="ffffff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5" name="CustomShape 113"/>
          <p:cNvSpPr/>
          <p:nvPr/>
        </p:nvSpPr>
        <p:spPr>
          <a:xfrm>
            <a:off x="389160" y="5556240"/>
            <a:ext cx="8136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other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networks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256" name="Line 114"/>
          <p:cNvSpPr/>
          <p:nvPr/>
        </p:nvSpPr>
        <p:spPr>
          <a:xfrm flipH="1">
            <a:off x="1149120" y="5117760"/>
            <a:ext cx="468360" cy="2685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7" name="CustomShape 115"/>
          <p:cNvSpPr/>
          <p:nvPr/>
        </p:nvSpPr>
        <p:spPr>
          <a:xfrm>
            <a:off x="4913280" y="5607000"/>
            <a:ext cx="523440" cy="261720"/>
          </a:xfrm>
          <a:custGeom>
            <a:avLst/>
            <a:gdLst/>
            <a:ahLst/>
            <a:rect l="l" t="t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8" name="CustomShape 116"/>
          <p:cNvSpPr/>
          <p:nvPr/>
        </p:nvSpPr>
        <p:spPr>
          <a:xfrm>
            <a:off x="2800440" y="5014800"/>
            <a:ext cx="704520" cy="409320"/>
          </a:xfrm>
          <a:custGeom>
            <a:avLst/>
            <a:gdLst/>
            <a:ahLst/>
            <a:rect l="l" t="t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259" name="Picture 118" descr=""/>
          <p:cNvPicPr/>
          <p:nvPr/>
        </p:nvPicPr>
        <p:blipFill>
          <a:blip r:embed="rId1"/>
          <a:stretch/>
        </p:blipFill>
        <p:spPr>
          <a:xfrm>
            <a:off x="555480" y="800280"/>
            <a:ext cx="3655800" cy="172800"/>
          </a:xfrm>
          <a:prstGeom prst="rect">
            <a:avLst/>
          </a:prstGeom>
          <a:ln>
            <a:noFill/>
          </a:ln>
        </p:spPr>
      </p:pic>
      <p:sp>
        <p:nvSpPr>
          <p:cNvPr id="2260" name="TextShape 117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88BB26E7-5B10-4A90-BE0C-ECB6818CFC20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261" name="TextShape 118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Intra-AS Routing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3" name="TextShape 2"/>
          <p:cNvSpPr txBox="1"/>
          <p:nvPr/>
        </p:nvSpPr>
        <p:spPr>
          <a:xfrm>
            <a:off x="533520" y="1600200"/>
            <a:ext cx="77720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also known as </a:t>
            </a: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interior gateway protocols (IGP)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most common intra-AS routing protocols: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RIP: Routing Information Protocol</a:t>
            </a:r>
            <a:endParaRPr b="0" lang="en-US" sz="28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OSPF: Open Shortest Path First (IS-IS protocol essentially same as OSPF)</a:t>
            </a:r>
            <a:endParaRPr b="0" lang="en-US" sz="28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IGRP: Interior Gateway Routing Protocol (Cisco proprietary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for decades, until 2016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omic Sans MS"/>
            </a:endParaRPr>
          </a:p>
        </p:txBody>
      </p:sp>
      <p:pic>
        <p:nvPicPr>
          <p:cNvPr id="2264" name="Picture 4" descr=""/>
          <p:cNvPicPr/>
          <p:nvPr/>
        </p:nvPicPr>
        <p:blipFill>
          <a:blip r:embed="rId1"/>
          <a:stretch/>
        </p:blipFill>
        <p:spPr>
          <a:xfrm>
            <a:off x="511200" y="1031760"/>
            <a:ext cx="4113000" cy="172800"/>
          </a:xfrm>
          <a:prstGeom prst="rect">
            <a:avLst/>
          </a:prstGeom>
          <a:ln>
            <a:noFill/>
          </a:ln>
        </p:spPr>
      </p:pic>
      <p:sp>
        <p:nvSpPr>
          <p:cNvPr id="2265" name="TextShape 3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AD3DD665-21E7-4D2B-8193-99405EB4869C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266" name="TextShape 4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Picture 5" descr=""/>
          <p:cNvPicPr/>
          <p:nvPr/>
        </p:nvPicPr>
        <p:blipFill>
          <a:blip r:embed="rId1"/>
          <a:stretch/>
        </p:blipFill>
        <p:spPr>
          <a:xfrm>
            <a:off x="609480" y="1004760"/>
            <a:ext cx="7313400" cy="172800"/>
          </a:xfrm>
          <a:prstGeom prst="rect">
            <a:avLst/>
          </a:prstGeom>
          <a:ln>
            <a:noFill/>
          </a:ln>
        </p:spPr>
      </p:pic>
      <p:sp>
        <p:nvSpPr>
          <p:cNvPr id="2268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OSPF (Open Shortest Path First)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9" name="TextShape 2"/>
          <p:cNvSpPr txBox="1"/>
          <p:nvPr/>
        </p:nvSpPr>
        <p:spPr>
          <a:xfrm>
            <a:off x="533520" y="1447920"/>
            <a:ext cx="8229240" cy="510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open”: publicly available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uses link-state algorithm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link state packet dissemination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topology map at each node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route computation using Dijkstra’s algorithm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router floods OSPF link-state advertisements to all other routers in </a:t>
            </a: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entire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AS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carried in OSPF messages directly over IP (rather than TCP or UDP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link state: for each attached link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IS-IS routing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protocol: nearly identical to OSPF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70" name="TextShape 3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6373BAF0-C275-4B41-8DDF-36BD2D68D8A1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271" name="TextShape 4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2" name="Picture 5" descr=""/>
          <p:cNvPicPr/>
          <p:nvPr/>
        </p:nvPicPr>
        <p:blipFill>
          <a:blip r:embed="rId1"/>
          <a:stretch/>
        </p:blipFill>
        <p:spPr>
          <a:xfrm>
            <a:off x="609480" y="1005480"/>
            <a:ext cx="5308560" cy="218880"/>
          </a:xfrm>
          <a:prstGeom prst="rect">
            <a:avLst/>
          </a:prstGeom>
          <a:ln>
            <a:noFill/>
          </a:ln>
        </p:spPr>
      </p:pic>
      <p:sp>
        <p:nvSpPr>
          <p:cNvPr id="2273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OSPF “advanced” features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4" name="TextShape 2"/>
          <p:cNvSpPr txBox="1"/>
          <p:nvPr/>
        </p:nvSpPr>
        <p:spPr>
          <a:xfrm>
            <a:off x="500040" y="13860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security: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all OSPF messages authenticated (to prevent malicious intrusion)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multiple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same-cost 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paths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allowed (only one path in RIP)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for each link, multiple cost metrics for different 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TOS</a:t>
            </a:r>
            <a:r>
              <a:rPr b="0" lang="en-US" sz="2800" spc="-1" strike="noStrike">
                <a:solidFill>
                  <a:srgbClr val="ff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(e.g., satellite link cost set low for best effort ToS; high for real-time ToS)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integrated uni- and 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multi-cast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support: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Multicast OSPF (MOSPF) uses same topology data base as OSPF</a:t>
            </a:r>
            <a:endParaRPr b="0" lang="en-US" sz="28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hierarchical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OSPF in large domains.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85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75" name="TextShape 3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8E134D84-5608-4007-916C-3A9C6ACD95DE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276" name="TextShape 4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CustomShape 1"/>
          <p:cNvSpPr/>
          <p:nvPr/>
        </p:nvSpPr>
        <p:spPr>
          <a:xfrm>
            <a:off x="2027160" y="1652760"/>
            <a:ext cx="6009840" cy="2206440"/>
          </a:xfrm>
          <a:custGeom>
            <a:avLst/>
            <a:gdLst/>
            <a:ahLst/>
            <a:rect l="l" t="t" r="r" b="b"/>
            <a:pathLst>
              <a:path w="3786" h="1390">
                <a:moveTo>
                  <a:pt x="408" y="575"/>
                </a:moveTo>
                <a:cubicBezTo>
                  <a:pt x="689" y="273"/>
                  <a:pt x="1286" y="110"/>
                  <a:pt x="1693" y="55"/>
                </a:cubicBezTo>
                <a:cubicBezTo>
                  <a:pt x="2100" y="0"/>
                  <a:pt x="2585" y="164"/>
                  <a:pt x="2852" y="245"/>
                </a:cubicBezTo>
                <a:cubicBezTo>
                  <a:pt x="3119" y="326"/>
                  <a:pt x="3163" y="420"/>
                  <a:pt x="3295" y="540"/>
                </a:cubicBezTo>
                <a:cubicBezTo>
                  <a:pt x="3427" y="660"/>
                  <a:pt x="3786" y="870"/>
                  <a:pt x="3702" y="1130"/>
                </a:cubicBezTo>
                <a:cubicBezTo>
                  <a:pt x="3618" y="1390"/>
                  <a:pt x="3209" y="1190"/>
                  <a:pt x="3035" y="1214"/>
                </a:cubicBezTo>
                <a:cubicBezTo>
                  <a:pt x="2870" y="1266"/>
                  <a:pt x="2655" y="1277"/>
                  <a:pt x="2655" y="1277"/>
                </a:cubicBezTo>
                <a:cubicBezTo>
                  <a:pt x="2655" y="1277"/>
                  <a:pt x="2160" y="1316"/>
                  <a:pt x="1918" y="1326"/>
                </a:cubicBezTo>
                <a:cubicBezTo>
                  <a:pt x="1676" y="1336"/>
                  <a:pt x="1387" y="1353"/>
                  <a:pt x="1201" y="1340"/>
                </a:cubicBezTo>
                <a:cubicBezTo>
                  <a:pt x="1015" y="1327"/>
                  <a:pt x="913" y="1278"/>
                  <a:pt x="801" y="1249"/>
                </a:cubicBezTo>
                <a:lnTo>
                  <a:pt x="527" y="1165"/>
                </a:lnTo>
                <a:cubicBezTo>
                  <a:pt x="404" y="1140"/>
                  <a:pt x="126" y="1159"/>
                  <a:pt x="63" y="1102"/>
                </a:cubicBezTo>
                <a:cubicBezTo>
                  <a:pt x="0" y="1045"/>
                  <a:pt x="85" y="919"/>
                  <a:pt x="148" y="821"/>
                </a:cubicBezTo>
                <a:cubicBezTo>
                  <a:pt x="205" y="733"/>
                  <a:pt x="127" y="877"/>
                  <a:pt x="408" y="575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8" name="TextShape 2"/>
          <p:cNvSpPr txBox="1"/>
          <p:nvPr/>
        </p:nvSpPr>
        <p:spPr>
          <a:xfrm>
            <a:off x="426960" y="169920"/>
            <a:ext cx="4438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Hierarchical OSPF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9" name="Line 3"/>
          <p:cNvSpPr/>
          <p:nvPr/>
        </p:nvSpPr>
        <p:spPr>
          <a:xfrm flipV="1">
            <a:off x="3679560" y="2039760"/>
            <a:ext cx="1059120" cy="3459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0" name="Line 4"/>
          <p:cNvSpPr/>
          <p:nvPr/>
        </p:nvSpPr>
        <p:spPr>
          <a:xfrm>
            <a:off x="4957560" y="2036520"/>
            <a:ext cx="1170000" cy="3445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1" name="Line 5"/>
          <p:cNvSpPr/>
          <p:nvPr/>
        </p:nvSpPr>
        <p:spPr>
          <a:xfrm>
            <a:off x="6368760" y="2435040"/>
            <a:ext cx="803520" cy="8017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2" name="Line 6"/>
          <p:cNvSpPr/>
          <p:nvPr/>
        </p:nvSpPr>
        <p:spPr>
          <a:xfrm flipV="1">
            <a:off x="4948200" y="2330280"/>
            <a:ext cx="1271520" cy="11826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3" name="Line 7"/>
          <p:cNvSpPr/>
          <p:nvPr/>
        </p:nvSpPr>
        <p:spPr>
          <a:xfrm>
            <a:off x="3682800" y="2471400"/>
            <a:ext cx="1138320" cy="9925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4" name="Line 8"/>
          <p:cNvSpPr/>
          <p:nvPr/>
        </p:nvSpPr>
        <p:spPr>
          <a:xfrm flipH="1">
            <a:off x="6779880" y="3236760"/>
            <a:ext cx="400320" cy="8809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5" name="Line 9"/>
          <p:cNvSpPr/>
          <p:nvPr/>
        </p:nvSpPr>
        <p:spPr>
          <a:xfrm>
            <a:off x="6808680" y="4090680"/>
            <a:ext cx="893520" cy="83664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6" name="Line 10"/>
          <p:cNvSpPr/>
          <p:nvPr/>
        </p:nvSpPr>
        <p:spPr>
          <a:xfrm>
            <a:off x="4841640" y="3404880"/>
            <a:ext cx="547920" cy="133848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7" name="Line 11"/>
          <p:cNvSpPr/>
          <p:nvPr/>
        </p:nvSpPr>
        <p:spPr>
          <a:xfrm>
            <a:off x="4403520" y="4268520"/>
            <a:ext cx="246240" cy="97164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8" name="Line 12"/>
          <p:cNvSpPr/>
          <p:nvPr/>
        </p:nvSpPr>
        <p:spPr>
          <a:xfrm flipH="1">
            <a:off x="4646520" y="4775040"/>
            <a:ext cx="723960" cy="4572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9" name="Line 13"/>
          <p:cNvSpPr/>
          <p:nvPr/>
        </p:nvSpPr>
        <p:spPr>
          <a:xfrm flipH="1">
            <a:off x="4454280" y="3519360"/>
            <a:ext cx="389160" cy="7794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0" name="Line 14"/>
          <p:cNvSpPr/>
          <p:nvPr/>
        </p:nvSpPr>
        <p:spPr>
          <a:xfrm flipH="1">
            <a:off x="2689200" y="2319120"/>
            <a:ext cx="857160" cy="8460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1" name="Line 15"/>
          <p:cNvSpPr/>
          <p:nvPr/>
        </p:nvSpPr>
        <p:spPr>
          <a:xfrm flipH="1">
            <a:off x="2084040" y="3171600"/>
            <a:ext cx="578160" cy="7905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2" name="Line 16"/>
          <p:cNvSpPr/>
          <p:nvPr/>
        </p:nvSpPr>
        <p:spPr>
          <a:xfrm flipH="1">
            <a:off x="1434960" y="4024080"/>
            <a:ext cx="622440" cy="6001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3" name="Line 17"/>
          <p:cNvSpPr/>
          <p:nvPr/>
        </p:nvSpPr>
        <p:spPr>
          <a:xfrm flipH="1">
            <a:off x="2290680" y="4552920"/>
            <a:ext cx="433440" cy="67788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4" name="Line 18"/>
          <p:cNvSpPr/>
          <p:nvPr/>
        </p:nvSpPr>
        <p:spPr>
          <a:xfrm>
            <a:off x="2163600" y="3981240"/>
            <a:ext cx="636480" cy="5205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5" name="CustomShape 19"/>
          <p:cNvSpPr/>
          <p:nvPr/>
        </p:nvSpPr>
        <p:spPr>
          <a:xfrm>
            <a:off x="1087560" y="2833560"/>
            <a:ext cx="2185560" cy="2820600"/>
          </a:xfrm>
          <a:custGeom>
            <a:avLst/>
            <a:gdLst/>
            <a:ahLst/>
            <a:rect l="l" t="t" r="r" b="b"/>
            <a:pathLst>
              <a:path w="1377" h="1777">
                <a:moveTo>
                  <a:pt x="671" y="245"/>
                </a:moveTo>
                <a:cubicBezTo>
                  <a:pt x="604" y="317"/>
                  <a:pt x="533" y="382"/>
                  <a:pt x="474" y="463"/>
                </a:cubicBezTo>
                <a:cubicBezTo>
                  <a:pt x="415" y="544"/>
                  <a:pt x="366" y="663"/>
                  <a:pt x="319" y="730"/>
                </a:cubicBezTo>
                <a:cubicBezTo>
                  <a:pt x="272" y="797"/>
                  <a:pt x="242" y="800"/>
                  <a:pt x="193" y="863"/>
                </a:cubicBezTo>
                <a:cubicBezTo>
                  <a:pt x="144" y="926"/>
                  <a:pt x="48" y="1027"/>
                  <a:pt x="24" y="1109"/>
                </a:cubicBezTo>
                <a:cubicBezTo>
                  <a:pt x="0" y="1191"/>
                  <a:pt x="10" y="1295"/>
                  <a:pt x="46" y="1355"/>
                </a:cubicBezTo>
                <a:cubicBezTo>
                  <a:pt x="82" y="1415"/>
                  <a:pt x="172" y="1437"/>
                  <a:pt x="242" y="1467"/>
                </a:cubicBezTo>
                <a:cubicBezTo>
                  <a:pt x="312" y="1497"/>
                  <a:pt x="404" y="1499"/>
                  <a:pt x="467" y="1538"/>
                </a:cubicBezTo>
                <a:cubicBezTo>
                  <a:pt x="530" y="1577"/>
                  <a:pt x="518" y="1669"/>
                  <a:pt x="622" y="1699"/>
                </a:cubicBezTo>
                <a:cubicBezTo>
                  <a:pt x="726" y="1729"/>
                  <a:pt x="986" y="1777"/>
                  <a:pt x="1092" y="1720"/>
                </a:cubicBezTo>
                <a:cubicBezTo>
                  <a:pt x="1198" y="1663"/>
                  <a:pt x="1219" y="1471"/>
                  <a:pt x="1261" y="1355"/>
                </a:cubicBezTo>
                <a:cubicBezTo>
                  <a:pt x="1303" y="1239"/>
                  <a:pt x="1377" y="1150"/>
                  <a:pt x="1345" y="1025"/>
                </a:cubicBezTo>
                <a:cubicBezTo>
                  <a:pt x="1313" y="900"/>
                  <a:pt x="1084" y="727"/>
                  <a:pt x="1071" y="603"/>
                </a:cubicBezTo>
                <a:cubicBezTo>
                  <a:pt x="1058" y="479"/>
                  <a:pt x="1237" y="374"/>
                  <a:pt x="1268" y="280"/>
                </a:cubicBezTo>
                <a:cubicBezTo>
                  <a:pt x="1299" y="186"/>
                  <a:pt x="1320" y="82"/>
                  <a:pt x="1254" y="41"/>
                </a:cubicBezTo>
                <a:cubicBezTo>
                  <a:pt x="1188" y="0"/>
                  <a:pt x="970" y="2"/>
                  <a:pt x="874" y="34"/>
                </a:cubicBezTo>
                <a:cubicBezTo>
                  <a:pt x="778" y="66"/>
                  <a:pt x="738" y="173"/>
                  <a:pt x="671" y="245"/>
                </a:cubicBezTo>
                <a:close/>
              </a:path>
            </a:pathLst>
          </a:custGeom>
          <a:noFill/>
          <a:ln w="1908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6" name="CustomShape 20"/>
          <p:cNvSpPr/>
          <p:nvPr/>
        </p:nvSpPr>
        <p:spPr>
          <a:xfrm>
            <a:off x="3951360" y="3068640"/>
            <a:ext cx="1902960" cy="2730240"/>
          </a:xfrm>
          <a:custGeom>
            <a:avLst/>
            <a:gdLst/>
            <a:ahLst/>
            <a:rect l="l" t="t" r="r" b="b"/>
            <a:pathLst>
              <a:path w="1199" h="1720">
                <a:moveTo>
                  <a:pt x="651" y="20"/>
                </a:moveTo>
                <a:cubicBezTo>
                  <a:pt x="595" y="0"/>
                  <a:pt x="643" y="10"/>
                  <a:pt x="609" y="20"/>
                </a:cubicBezTo>
                <a:cubicBezTo>
                  <a:pt x="575" y="30"/>
                  <a:pt x="499" y="45"/>
                  <a:pt x="447" y="83"/>
                </a:cubicBezTo>
                <a:cubicBezTo>
                  <a:pt x="395" y="121"/>
                  <a:pt x="354" y="178"/>
                  <a:pt x="300" y="245"/>
                </a:cubicBezTo>
                <a:cubicBezTo>
                  <a:pt x="246" y="312"/>
                  <a:pt x="173" y="379"/>
                  <a:pt x="124" y="483"/>
                </a:cubicBezTo>
                <a:cubicBezTo>
                  <a:pt x="75" y="587"/>
                  <a:pt x="10" y="742"/>
                  <a:pt x="5" y="870"/>
                </a:cubicBezTo>
                <a:cubicBezTo>
                  <a:pt x="0" y="998"/>
                  <a:pt x="50" y="1122"/>
                  <a:pt x="96" y="1249"/>
                </a:cubicBezTo>
                <a:cubicBezTo>
                  <a:pt x="142" y="1376"/>
                  <a:pt x="153" y="1564"/>
                  <a:pt x="279" y="1635"/>
                </a:cubicBezTo>
                <a:cubicBezTo>
                  <a:pt x="405" y="1706"/>
                  <a:pt x="711" y="1720"/>
                  <a:pt x="855" y="1678"/>
                </a:cubicBezTo>
                <a:cubicBezTo>
                  <a:pt x="999" y="1636"/>
                  <a:pt x="1089" y="1492"/>
                  <a:pt x="1143" y="1383"/>
                </a:cubicBezTo>
                <a:cubicBezTo>
                  <a:pt x="1197" y="1274"/>
                  <a:pt x="1199" y="1129"/>
                  <a:pt x="1178" y="1024"/>
                </a:cubicBezTo>
                <a:cubicBezTo>
                  <a:pt x="1157" y="919"/>
                  <a:pt x="1057" y="854"/>
                  <a:pt x="1016" y="750"/>
                </a:cubicBezTo>
                <a:cubicBezTo>
                  <a:pt x="975" y="646"/>
                  <a:pt x="944" y="501"/>
                  <a:pt x="932" y="399"/>
                </a:cubicBezTo>
                <a:cubicBezTo>
                  <a:pt x="920" y="297"/>
                  <a:pt x="994" y="203"/>
                  <a:pt x="946" y="139"/>
                </a:cubicBezTo>
                <a:cubicBezTo>
                  <a:pt x="898" y="75"/>
                  <a:pt x="707" y="40"/>
                  <a:pt x="651" y="20"/>
                </a:cubicBezTo>
                <a:close/>
              </a:path>
            </a:pathLst>
          </a:custGeom>
          <a:noFill/>
          <a:ln w="1908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7" name="CustomShape 21"/>
          <p:cNvSpPr/>
          <p:nvPr/>
        </p:nvSpPr>
        <p:spPr>
          <a:xfrm>
            <a:off x="6380280" y="2774880"/>
            <a:ext cx="2079360" cy="2720520"/>
          </a:xfrm>
          <a:custGeom>
            <a:avLst/>
            <a:gdLst/>
            <a:ahLst/>
            <a:rect l="l" t="t" r="r" b="b"/>
            <a:pathLst>
              <a:path w="1310" h="1714">
                <a:moveTo>
                  <a:pt x="470" y="29"/>
                </a:moveTo>
                <a:cubicBezTo>
                  <a:pt x="373" y="0"/>
                  <a:pt x="308" y="123"/>
                  <a:pt x="245" y="198"/>
                </a:cubicBezTo>
                <a:cubicBezTo>
                  <a:pt x="182" y="273"/>
                  <a:pt x="130" y="385"/>
                  <a:pt x="90" y="479"/>
                </a:cubicBezTo>
                <a:cubicBezTo>
                  <a:pt x="50" y="573"/>
                  <a:pt x="12" y="651"/>
                  <a:pt x="6" y="760"/>
                </a:cubicBezTo>
                <a:cubicBezTo>
                  <a:pt x="0" y="869"/>
                  <a:pt x="7" y="1042"/>
                  <a:pt x="55" y="1132"/>
                </a:cubicBezTo>
                <a:cubicBezTo>
                  <a:pt x="103" y="1222"/>
                  <a:pt x="191" y="1232"/>
                  <a:pt x="294" y="1301"/>
                </a:cubicBezTo>
                <a:cubicBezTo>
                  <a:pt x="397" y="1370"/>
                  <a:pt x="536" y="1479"/>
                  <a:pt x="673" y="1546"/>
                </a:cubicBezTo>
                <a:cubicBezTo>
                  <a:pt x="810" y="1613"/>
                  <a:pt x="1018" y="1714"/>
                  <a:pt x="1116" y="1701"/>
                </a:cubicBezTo>
                <a:cubicBezTo>
                  <a:pt x="1214" y="1688"/>
                  <a:pt x="1310" y="1559"/>
                  <a:pt x="1263" y="1469"/>
                </a:cubicBezTo>
                <a:cubicBezTo>
                  <a:pt x="1216" y="1379"/>
                  <a:pt x="925" y="1270"/>
                  <a:pt x="835" y="1160"/>
                </a:cubicBezTo>
                <a:cubicBezTo>
                  <a:pt x="745" y="1050"/>
                  <a:pt x="723" y="940"/>
                  <a:pt x="722" y="809"/>
                </a:cubicBezTo>
                <a:cubicBezTo>
                  <a:pt x="721" y="678"/>
                  <a:pt x="871" y="504"/>
                  <a:pt x="828" y="373"/>
                </a:cubicBezTo>
                <a:cubicBezTo>
                  <a:pt x="785" y="242"/>
                  <a:pt x="567" y="58"/>
                  <a:pt x="470" y="29"/>
                </a:cubicBezTo>
                <a:close/>
              </a:path>
            </a:pathLst>
          </a:custGeom>
          <a:noFill/>
          <a:ln w="1908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8" name="CustomShape 22"/>
          <p:cNvSpPr/>
          <p:nvPr/>
        </p:nvSpPr>
        <p:spPr>
          <a:xfrm>
            <a:off x="5177160" y="1293840"/>
            <a:ext cx="1627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boundary router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99" name="CustomShape 23"/>
          <p:cNvSpPr/>
          <p:nvPr/>
        </p:nvSpPr>
        <p:spPr>
          <a:xfrm>
            <a:off x="6714360" y="1714680"/>
            <a:ext cx="1639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backbone router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00" name="CustomShape 24"/>
          <p:cNvSpPr/>
          <p:nvPr/>
        </p:nvSpPr>
        <p:spPr>
          <a:xfrm>
            <a:off x="988920" y="5357880"/>
            <a:ext cx="726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area 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01" name="CustomShape 25"/>
          <p:cNvSpPr/>
          <p:nvPr/>
        </p:nvSpPr>
        <p:spPr>
          <a:xfrm>
            <a:off x="4554360" y="5734080"/>
            <a:ext cx="726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area 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02" name="CustomShape 26"/>
          <p:cNvSpPr/>
          <p:nvPr/>
        </p:nvSpPr>
        <p:spPr>
          <a:xfrm>
            <a:off x="7638840" y="4113360"/>
            <a:ext cx="726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area 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03" name="CustomShape 27"/>
          <p:cNvSpPr/>
          <p:nvPr/>
        </p:nvSpPr>
        <p:spPr>
          <a:xfrm>
            <a:off x="4468680" y="2411280"/>
            <a:ext cx="113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backbone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304" name="CustomShape 28"/>
          <p:cNvSpPr/>
          <p:nvPr/>
        </p:nvSpPr>
        <p:spPr>
          <a:xfrm>
            <a:off x="3263760" y="2822400"/>
            <a:ext cx="80604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85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area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border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routers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05" name="CustomShape 29"/>
          <p:cNvSpPr/>
          <p:nvPr/>
        </p:nvSpPr>
        <p:spPr>
          <a:xfrm>
            <a:off x="6003000" y="5048280"/>
            <a:ext cx="865440" cy="55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85000"/>
              </a:lnSpc>
            </a:pPr>
            <a:r>
              <a:rPr b="0" lang="en-IN" sz="18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internal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0" lang="en-IN" sz="18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routers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06" name="Line 30"/>
          <p:cNvSpPr/>
          <p:nvPr/>
        </p:nvSpPr>
        <p:spPr>
          <a:xfrm flipV="1">
            <a:off x="6946560" y="5018040"/>
            <a:ext cx="490680" cy="199800"/>
          </a:xfrm>
          <a:prstGeom prst="line">
            <a:avLst/>
          </a:prstGeom>
          <a:ln w="936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07" name="Line 31"/>
          <p:cNvSpPr/>
          <p:nvPr/>
        </p:nvSpPr>
        <p:spPr>
          <a:xfrm flipH="1" flipV="1">
            <a:off x="5559120" y="4892400"/>
            <a:ext cx="480960" cy="300240"/>
          </a:xfrm>
          <a:prstGeom prst="line">
            <a:avLst/>
          </a:prstGeom>
          <a:ln w="936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08" name="Line 32"/>
          <p:cNvSpPr/>
          <p:nvPr/>
        </p:nvSpPr>
        <p:spPr>
          <a:xfrm flipV="1">
            <a:off x="4862160" y="1081080"/>
            <a:ext cx="360" cy="7920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9" name="Line 33"/>
          <p:cNvSpPr/>
          <p:nvPr/>
        </p:nvSpPr>
        <p:spPr>
          <a:xfrm flipH="1">
            <a:off x="6534000" y="2039760"/>
            <a:ext cx="312840" cy="201600"/>
          </a:xfrm>
          <a:prstGeom prst="line">
            <a:avLst/>
          </a:prstGeom>
          <a:ln w="936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0" name="Line 34"/>
          <p:cNvSpPr/>
          <p:nvPr/>
        </p:nvSpPr>
        <p:spPr>
          <a:xfrm flipH="1">
            <a:off x="5024160" y="1645920"/>
            <a:ext cx="312840" cy="201600"/>
          </a:xfrm>
          <a:prstGeom prst="line">
            <a:avLst/>
          </a:prstGeom>
          <a:ln w="936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1" name="Line 35"/>
          <p:cNvSpPr/>
          <p:nvPr/>
        </p:nvSpPr>
        <p:spPr>
          <a:xfrm>
            <a:off x="4154400" y="3463920"/>
            <a:ext cx="334800" cy="55440"/>
          </a:xfrm>
          <a:prstGeom prst="line">
            <a:avLst/>
          </a:prstGeom>
          <a:ln w="9360">
            <a:solidFill>
              <a:schemeClr val="bg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2" name="Line 36"/>
          <p:cNvSpPr/>
          <p:nvPr/>
        </p:nvSpPr>
        <p:spPr>
          <a:xfrm flipH="1" flipV="1">
            <a:off x="2968560" y="3270240"/>
            <a:ext cx="257040" cy="156960"/>
          </a:xfrm>
          <a:prstGeom prst="line">
            <a:avLst/>
          </a:prstGeom>
          <a:ln w="9360">
            <a:solidFill>
              <a:schemeClr val="bg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13" name="Group 37"/>
          <p:cNvGrpSpPr/>
          <p:nvPr/>
        </p:nvGrpSpPr>
        <p:grpSpPr>
          <a:xfrm>
            <a:off x="5902200" y="2276640"/>
            <a:ext cx="644040" cy="282240"/>
            <a:chOff x="5902200" y="2276640"/>
            <a:chExt cx="644040" cy="282240"/>
          </a:xfrm>
        </p:grpSpPr>
        <p:sp>
          <p:nvSpPr>
            <p:cNvPr id="2314" name="CustomShape 38"/>
            <p:cNvSpPr/>
            <p:nvPr/>
          </p:nvSpPr>
          <p:spPr>
            <a:xfrm>
              <a:off x="5905080" y="2401920"/>
              <a:ext cx="638280" cy="15696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5" name="CustomShape 39"/>
            <p:cNvSpPr/>
            <p:nvPr/>
          </p:nvSpPr>
          <p:spPr>
            <a:xfrm>
              <a:off x="5905080" y="2383560"/>
              <a:ext cx="641160" cy="9756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6" name="CustomShape 40"/>
            <p:cNvSpPr/>
            <p:nvPr/>
          </p:nvSpPr>
          <p:spPr>
            <a:xfrm>
              <a:off x="5902200" y="2276640"/>
              <a:ext cx="639360" cy="18432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17" name="Group 41"/>
            <p:cNvGrpSpPr/>
            <p:nvPr/>
          </p:nvGrpSpPr>
          <p:grpSpPr>
            <a:xfrm>
              <a:off x="6030720" y="2324160"/>
              <a:ext cx="361080" cy="84960"/>
              <a:chOff x="6030720" y="2324160"/>
              <a:chExt cx="361080" cy="84960"/>
            </a:xfrm>
          </p:grpSpPr>
          <p:sp>
            <p:nvSpPr>
              <p:cNvPr id="2318" name="CustomShape 42"/>
              <p:cNvSpPr/>
              <p:nvPr/>
            </p:nvSpPr>
            <p:spPr>
              <a:xfrm>
                <a:off x="6030720" y="2324160"/>
                <a:ext cx="361080" cy="8496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9" name="CustomShape 43"/>
              <p:cNvSpPr/>
              <p:nvPr/>
            </p:nvSpPr>
            <p:spPr>
              <a:xfrm>
                <a:off x="6047280" y="2324160"/>
                <a:ext cx="328680" cy="8496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20" name="Line 44"/>
            <p:cNvSpPr/>
            <p:nvPr/>
          </p:nvSpPr>
          <p:spPr>
            <a:xfrm>
              <a:off x="5905080" y="2364120"/>
              <a:ext cx="360" cy="12528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1" name="Line 45"/>
            <p:cNvSpPr/>
            <p:nvPr/>
          </p:nvSpPr>
          <p:spPr>
            <a:xfrm>
              <a:off x="6541920" y="2368440"/>
              <a:ext cx="360" cy="12204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22" name="Group 46"/>
          <p:cNvGrpSpPr/>
          <p:nvPr/>
        </p:nvGrpSpPr>
        <p:grpSpPr>
          <a:xfrm>
            <a:off x="6824520" y="3119400"/>
            <a:ext cx="644040" cy="282240"/>
            <a:chOff x="6824520" y="3119400"/>
            <a:chExt cx="644040" cy="282240"/>
          </a:xfrm>
        </p:grpSpPr>
        <p:sp>
          <p:nvSpPr>
            <p:cNvPr id="2323" name="CustomShape 47"/>
            <p:cNvSpPr/>
            <p:nvPr/>
          </p:nvSpPr>
          <p:spPr>
            <a:xfrm>
              <a:off x="6827400" y="3244680"/>
              <a:ext cx="638280" cy="15696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4" name="CustomShape 48"/>
            <p:cNvSpPr/>
            <p:nvPr/>
          </p:nvSpPr>
          <p:spPr>
            <a:xfrm>
              <a:off x="6827400" y="3226680"/>
              <a:ext cx="641160" cy="9756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5" name="CustomShape 49"/>
            <p:cNvSpPr/>
            <p:nvPr/>
          </p:nvSpPr>
          <p:spPr>
            <a:xfrm>
              <a:off x="6824520" y="3119400"/>
              <a:ext cx="639360" cy="18432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26" name="Group 50"/>
            <p:cNvGrpSpPr/>
            <p:nvPr/>
          </p:nvGrpSpPr>
          <p:grpSpPr>
            <a:xfrm>
              <a:off x="6953040" y="3167280"/>
              <a:ext cx="361080" cy="84960"/>
              <a:chOff x="6953040" y="3167280"/>
              <a:chExt cx="361080" cy="84960"/>
            </a:xfrm>
          </p:grpSpPr>
          <p:sp>
            <p:nvSpPr>
              <p:cNvPr id="2327" name="CustomShape 51"/>
              <p:cNvSpPr/>
              <p:nvPr/>
            </p:nvSpPr>
            <p:spPr>
              <a:xfrm>
                <a:off x="6953040" y="3167280"/>
                <a:ext cx="361080" cy="8496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8" name="CustomShape 52"/>
              <p:cNvSpPr/>
              <p:nvPr/>
            </p:nvSpPr>
            <p:spPr>
              <a:xfrm>
                <a:off x="6969600" y="3167280"/>
                <a:ext cx="328680" cy="8496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29" name="Line 53"/>
            <p:cNvSpPr/>
            <p:nvPr/>
          </p:nvSpPr>
          <p:spPr>
            <a:xfrm>
              <a:off x="6827400" y="3206880"/>
              <a:ext cx="360" cy="12528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0" name="Line 54"/>
            <p:cNvSpPr/>
            <p:nvPr/>
          </p:nvSpPr>
          <p:spPr>
            <a:xfrm>
              <a:off x="7464240" y="3211560"/>
              <a:ext cx="360" cy="12204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31" name="Group 55"/>
          <p:cNvGrpSpPr/>
          <p:nvPr/>
        </p:nvGrpSpPr>
        <p:grpSpPr>
          <a:xfrm>
            <a:off x="6608880" y="3952800"/>
            <a:ext cx="644040" cy="282240"/>
            <a:chOff x="6608880" y="3952800"/>
            <a:chExt cx="644040" cy="282240"/>
          </a:xfrm>
        </p:grpSpPr>
        <p:sp>
          <p:nvSpPr>
            <p:cNvPr id="2332" name="CustomShape 56"/>
            <p:cNvSpPr/>
            <p:nvPr/>
          </p:nvSpPr>
          <p:spPr>
            <a:xfrm>
              <a:off x="6611760" y="4078080"/>
              <a:ext cx="638280" cy="15696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3" name="CustomShape 57"/>
            <p:cNvSpPr/>
            <p:nvPr/>
          </p:nvSpPr>
          <p:spPr>
            <a:xfrm>
              <a:off x="6611760" y="4060080"/>
              <a:ext cx="641160" cy="9756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4" name="CustomShape 58"/>
            <p:cNvSpPr/>
            <p:nvPr/>
          </p:nvSpPr>
          <p:spPr>
            <a:xfrm>
              <a:off x="6608880" y="3952800"/>
              <a:ext cx="639360" cy="18432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35" name="Group 59"/>
            <p:cNvGrpSpPr/>
            <p:nvPr/>
          </p:nvGrpSpPr>
          <p:grpSpPr>
            <a:xfrm>
              <a:off x="6737400" y="4000680"/>
              <a:ext cx="361080" cy="84960"/>
              <a:chOff x="6737400" y="4000680"/>
              <a:chExt cx="361080" cy="84960"/>
            </a:xfrm>
          </p:grpSpPr>
          <p:sp>
            <p:nvSpPr>
              <p:cNvPr id="2336" name="CustomShape 60"/>
              <p:cNvSpPr/>
              <p:nvPr/>
            </p:nvSpPr>
            <p:spPr>
              <a:xfrm>
                <a:off x="6737400" y="4000680"/>
                <a:ext cx="361080" cy="8496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7" name="CustomShape 61"/>
              <p:cNvSpPr/>
              <p:nvPr/>
            </p:nvSpPr>
            <p:spPr>
              <a:xfrm>
                <a:off x="6753600" y="4000680"/>
                <a:ext cx="328680" cy="8496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38" name="Line 62"/>
            <p:cNvSpPr/>
            <p:nvPr/>
          </p:nvSpPr>
          <p:spPr>
            <a:xfrm>
              <a:off x="6611400" y="4040280"/>
              <a:ext cx="360" cy="12564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9" name="Line 63"/>
            <p:cNvSpPr/>
            <p:nvPr/>
          </p:nvSpPr>
          <p:spPr>
            <a:xfrm>
              <a:off x="7248240" y="4044960"/>
              <a:ext cx="360" cy="12204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40" name="Group 64"/>
          <p:cNvGrpSpPr/>
          <p:nvPr/>
        </p:nvGrpSpPr>
        <p:grpSpPr>
          <a:xfrm>
            <a:off x="7418520" y="4797360"/>
            <a:ext cx="644040" cy="282240"/>
            <a:chOff x="7418520" y="4797360"/>
            <a:chExt cx="644040" cy="282240"/>
          </a:xfrm>
        </p:grpSpPr>
        <p:sp>
          <p:nvSpPr>
            <p:cNvPr id="2341" name="CustomShape 65"/>
            <p:cNvSpPr/>
            <p:nvPr/>
          </p:nvSpPr>
          <p:spPr>
            <a:xfrm>
              <a:off x="7421400" y="4922640"/>
              <a:ext cx="638280" cy="15696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2" name="CustomShape 66"/>
            <p:cNvSpPr/>
            <p:nvPr/>
          </p:nvSpPr>
          <p:spPr>
            <a:xfrm>
              <a:off x="7421400" y="4904640"/>
              <a:ext cx="641160" cy="9756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3" name="CustomShape 67"/>
            <p:cNvSpPr/>
            <p:nvPr/>
          </p:nvSpPr>
          <p:spPr>
            <a:xfrm>
              <a:off x="7418520" y="4797360"/>
              <a:ext cx="639360" cy="18432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44" name="Group 68"/>
            <p:cNvGrpSpPr/>
            <p:nvPr/>
          </p:nvGrpSpPr>
          <p:grpSpPr>
            <a:xfrm>
              <a:off x="7547040" y="4845240"/>
              <a:ext cx="361080" cy="84960"/>
              <a:chOff x="7547040" y="4845240"/>
              <a:chExt cx="361080" cy="84960"/>
            </a:xfrm>
          </p:grpSpPr>
          <p:sp>
            <p:nvSpPr>
              <p:cNvPr id="2345" name="CustomShape 69"/>
              <p:cNvSpPr/>
              <p:nvPr/>
            </p:nvSpPr>
            <p:spPr>
              <a:xfrm>
                <a:off x="7547040" y="4845240"/>
                <a:ext cx="361080" cy="8496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6" name="CustomShape 70"/>
              <p:cNvSpPr/>
              <p:nvPr/>
            </p:nvSpPr>
            <p:spPr>
              <a:xfrm>
                <a:off x="7563240" y="4845240"/>
                <a:ext cx="328680" cy="8496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47" name="Line 71"/>
            <p:cNvSpPr/>
            <p:nvPr/>
          </p:nvSpPr>
          <p:spPr>
            <a:xfrm>
              <a:off x="7421040" y="4884840"/>
              <a:ext cx="360" cy="12564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8" name="Line 72"/>
            <p:cNvSpPr/>
            <p:nvPr/>
          </p:nvSpPr>
          <p:spPr>
            <a:xfrm>
              <a:off x="8057880" y="4889520"/>
              <a:ext cx="360" cy="12204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49" name="Group 73"/>
          <p:cNvGrpSpPr/>
          <p:nvPr/>
        </p:nvGrpSpPr>
        <p:grpSpPr>
          <a:xfrm>
            <a:off x="4548240" y="1871640"/>
            <a:ext cx="644040" cy="282240"/>
            <a:chOff x="4548240" y="1871640"/>
            <a:chExt cx="644040" cy="282240"/>
          </a:xfrm>
        </p:grpSpPr>
        <p:sp>
          <p:nvSpPr>
            <p:cNvPr id="2350" name="CustomShape 74"/>
            <p:cNvSpPr/>
            <p:nvPr/>
          </p:nvSpPr>
          <p:spPr>
            <a:xfrm>
              <a:off x="4551120" y="1996920"/>
              <a:ext cx="638280" cy="15696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1" name="CustomShape 75"/>
            <p:cNvSpPr/>
            <p:nvPr/>
          </p:nvSpPr>
          <p:spPr>
            <a:xfrm>
              <a:off x="4551120" y="1978920"/>
              <a:ext cx="641160" cy="9756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2" name="CustomShape 76"/>
            <p:cNvSpPr/>
            <p:nvPr/>
          </p:nvSpPr>
          <p:spPr>
            <a:xfrm>
              <a:off x="4548240" y="1871640"/>
              <a:ext cx="639360" cy="18432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53" name="Group 77"/>
            <p:cNvGrpSpPr/>
            <p:nvPr/>
          </p:nvGrpSpPr>
          <p:grpSpPr>
            <a:xfrm>
              <a:off x="4676760" y="1919520"/>
              <a:ext cx="361080" cy="84960"/>
              <a:chOff x="4676760" y="1919520"/>
              <a:chExt cx="361080" cy="84960"/>
            </a:xfrm>
          </p:grpSpPr>
          <p:sp>
            <p:nvSpPr>
              <p:cNvPr id="2354" name="CustomShape 78"/>
              <p:cNvSpPr/>
              <p:nvPr/>
            </p:nvSpPr>
            <p:spPr>
              <a:xfrm>
                <a:off x="4676760" y="1919520"/>
                <a:ext cx="361080" cy="8496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5" name="CustomShape 79"/>
              <p:cNvSpPr/>
              <p:nvPr/>
            </p:nvSpPr>
            <p:spPr>
              <a:xfrm>
                <a:off x="4692960" y="1919520"/>
                <a:ext cx="328680" cy="8496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56" name="Line 80"/>
            <p:cNvSpPr/>
            <p:nvPr/>
          </p:nvSpPr>
          <p:spPr>
            <a:xfrm>
              <a:off x="4550760" y="1959120"/>
              <a:ext cx="360" cy="12528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7" name="Line 81"/>
            <p:cNvSpPr/>
            <p:nvPr/>
          </p:nvSpPr>
          <p:spPr>
            <a:xfrm>
              <a:off x="5187600" y="1963800"/>
              <a:ext cx="360" cy="12204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58" name="Group 82"/>
          <p:cNvGrpSpPr/>
          <p:nvPr/>
        </p:nvGrpSpPr>
        <p:grpSpPr>
          <a:xfrm>
            <a:off x="4567320" y="3273480"/>
            <a:ext cx="644040" cy="282240"/>
            <a:chOff x="4567320" y="3273480"/>
            <a:chExt cx="644040" cy="282240"/>
          </a:xfrm>
        </p:grpSpPr>
        <p:sp>
          <p:nvSpPr>
            <p:cNvPr id="2359" name="CustomShape 83"/>
            <p:cNvSpPr/>
            <p:nvPr/>
          </p:nvSpPr>
          <p:spPr>
            <a:xfrm>
              <a:off x="4570200" y="3398760"/>
              <a:ext cx="638280" cy="15696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0" name="CustomShape 84"/>
            <p:cNvSpPr/>
            <p:nvPr/>
          </p:nvSpPr>
          <p:spPr>
            <a:xfrm>
              <a:off x="4570200" y="3380400"/>
              <a:ext cx="641160" cy="9756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1" name="CustomShape 85"/>
            <p:cNvSpPr/>
            <p:nvPr/>
          </p:nvSpPr>
          <p:spPr>
            <a:xfrm>
              <a:off x="4567320" y="3273480"/>
              <a:ext cx="639360" cy="18432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62" name="Group 86"/>
            <p:cNvGrpSpPr/>
            <p:nvPr/>
          </p:nvGrpSpPr>
          <p:grpSpPr>
            <a:xfrm>
              <a:off x="4695840" y="3321360"/>
              <a:ext cx="361080" cy="84960"/>
              <a:chOff x="4695840" y="3321360"/>
              <a:chExt cx="361080" cy="84960"/>
            </a:xfrm>
          </p:grpSpPr>
          <p:sp>
            <p:nvSpPr>
              <p:cNvPr id="2363" name="CustomShape 87"/>
              <p:cNvSpPr/>
              <p:nvPr/>
            </p:nvSpPr>
            <p:spPr>
              <a:xfrm>
                <a:off x="4695840" y="3321360"/>
                <a:ext cx="361080" cy="8496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4" name="CustomShape 88"/>
              <p:cNvSpPr/>
              <p:nvPr/>
            </p:nvSpPr>
            <p:spPr>
              <a:xfrm>
                <a:off x="4712040" y="3321360"/>
                <a:ext cx="328680" cy="8496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65" name="Line 89"/>
            <p:cNvSpPr/>
            <p:nvPr/>
          </p:nvSpPr>
          <p:spPr>
            <a:xfrm>
              <a:off x="4569840" y="3360960"/>
              <a:ext cx="360" cy="12528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6" name="Line 90"/>
            <p:cNvSpPr/>
            <p:nvPr/>
          </p:nvSpPr>
          <p:spPr>
            <a:xfrm>
              <a:off x="5206680" y="3365640"/>
              <a:ext cx="360" cy="12168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67" name="Group 91"/>
          <p:cNvGrpSpPr/>
          <p:nvPr/>
        </p:nvGrpSpPr>
        <p:grpSpPr>
          <a:xfrm>
            <a:off x="3314880" y="2276640"/>
            <a:ext cx="643680" cy="282240"/>
            <a:chOff x="3314880" y="2276640"/>
            <a:chExt cx="643680" cy="282240"/>
          </a:xfrm>
        </p:grpSpPr>
        <p:sp>
          <p:nvSpPr>
            <p:cNvPr id="2368" name="CustomShape 92"/>
            <p:cNvSpPr/>
            <p:nvPr/>
          </p:nvSpPr>
          <p:spPr>
            <a:xfrm>
              <a:off x="3317400" y="2401920"/>
              <a:ext cx="638280" cy="15696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9" name="CustomShape 93"/>
            <p:cNvSpPr/>
            <p:nvPr/>
          </p:nvSpPr>
          <p:spPr>
            <a:xfrm>
              <a:off x="3317400" y="2383560"/>
              <a:ext cx="641160" cy="9756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0" name="CustomShape 94"/>
            <p:cNvSpPr/>
            <p:nvPr/>
          </p:nvSpPr>
          <p:spPr>
            <a:xfrm>
              <a:off x="3314880" y="2276640"/>
              <a:ext cx="639360" cy="18432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71" name="Group 95"/>
            <p:cNvGrpSpPr/>
            <p:nvPr/>
          </p:nvGrpSpPr>
          <p:grpSpPr>
            <a:xfrm>
              <a:off x="3443400" y="2324160"/>
              <a:ext cx="361080" cy="84960"/>
              <a:chOff x="3443400" y="2324160"/>
              <a:chExt cx="361080" cy="84960"/>
            </a:xfrm>
          </p:grpSpPr>
          <p:sp>
            <p:nvSpPr>
              <p:cNvPr id="2372" name="CustomShape 96"/>
              <p:cNvSpPr/>
              <p:nvPr/>
            </p:nvSpPr>
            <p:spPr>
              <a:xfrm>
                <a:off x="3443400" y="2324160"/>
                <a:ext cx="361080" cy="8496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3" name="CustomShape 97"/>
              <p:cNvSpPr/>
              <p:nvPr/>
            </p:nvSpPr>
            <p:spPr>
              <a:xfrm>
                <a:off x="3459600" y="2324160"/>
                <a:ext cx="328680" cy="8496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74" name="Line 98"/>
            <p:cNvSpPr/>
            <p:nvPr/>
          </p:nvSpPr>
          <p:spPr>
            <a:xfrm>
              <a:off x="3317400" y="2364120"/>
              <a:ext cx="360" cy="12528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5" name="Line 99"/>
            <p:cNvSpPr/>
            <p:nvPr/>
          </p:nvSpPr>
          <p:spPr>
            <a:xfrm>
              <a:off x="3954240" y="2368440"/>
              <a:ext cx="360" cy="12204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76" name="Group 100"/>
          <p:cNvGrpSpPr/>
          <p:nvPr/>
        </p:nvGrpSpPr>
        <p:grpSpPr>
          <a:xfrm>
            <a:off x="2330280" y="3063960"/>
            <a:ext cx="644040" cy="282240"/>
            <a:chOff x="2330280" y="3063960"/>
            <a:chExt cx="644040" cy="282240"/>
          </a:xfrm>
        </p:grpSpPr>
        <p:sp>
          <p:nvSpPr>
            <p:cNvPr id="2377" name="CustomShape 101"/>
            <p:cNvSpPr/>
            <p:nvPr/>
          </p:nvSpPr>
          <p:spPr>
            <a:xfrm>
              <a:off x="2333160" y="3189240"/>
              <a:ext cx="638280" cy="15696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8" name="CustomShape 102"/>
            <p:cNvSpPr/>
            <p:nvPr/>
          </p:nvSpPr>
          <p:spPr>
            <a:xfrm>
              <a:off x="2333160" y="3170880"/>
              <a:ext cx="641160" cy="9756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9" name="CustomShape 103"/>
            <p:cNvSpPr/>
            <p:nvPr/>
          </p:nvSpPr>
          <p:spPr>
            <a:xfrm>
              <a:off x="2330280" y="3063960"/>
              <a:ext cx="639360" cy="18432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80" name="Group 104"/>
            <p:cNvGrpSpPr/>
            <p:nvPr/>
          </p:nvGrpSpPr>
          <p:grpSpPr>
            <a:xfrm>
              <a:off x="2458800" y="3111840"/>
              <a:ext cx="361080" cy="84960"/>
              <a:chOff x="2458800" y="3111840"/>
              <a:chExt cx="361080" cy="84960"/>
            </a:xfrm>
          </p:grpSpPr>
          <p:sp>
            <p:nvSpPr>
              <p:cNvPr id="2381" name="CustomShape 105"/>
              <p:cNvSpPr/>
              <p:nvPr/>
            </p:nvSpPr>
            <p:spPr>
              <a:xfrm>
                <a:off x="2458800" y="3111840"/>
                <a:ext cx="361080" cy="8496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2" name="CustomShape 106"/>
              <p:cNvSpPr/>
              <p:nvPr/>
            </p:nvSpPr>
            <p:spPr>
              <a:xfrm>
                <a:off x="2475360" y="3111840"/>
                <a:ext cx="328680" cy="8496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83" name="Line 107"/>
            <p:cNvSpPr/>
            <p:nvPr/>
          </p:nvSpPr>
          <p:spPr>
            <a:xfrm>
              <a:off x="2333160" y="3151440"/>
              <a:ext cx="360" cy="12528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4" name="Line 108"/>
            <p:cNvSpPr/>
            <p:nvPr/>
          </p:nvSpPr>
          <p:spPr>
            <a:xfrm>
              <a:off x="2970000" y="3156120"/>
              <a:ext cx="360" cy="12168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85" name="Group 109"/>
          <p:cNvGrpSpPr/>
          <p:nvPr/>
        </p:nvGrpSpPr>
        <p:grpSpPr>
          <a:xfrm>
            <a:off x="1781280" y="3841920"/>
            <a:ext cx="644040" cy="282240"/>
            <a:chOff x="1781280" y="3841920"/>
            <a:chExt cx="644040" cy="282240"/>
          </a:xfrm>
        </p:grpSpPr>
        <p:sp>
          <p:nvSpPr>
            <p:cNvPr id="2386" name="CustomShape 110"/>
            <p:cNvSpPr/>
            <p:nvPr/>
          </p:nvSpPr>
          <p:spPr>
            <a:xfrm>
              <a:off x="1784160" y="3967200"/>
              <a:ext cx="638280" cy="15696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7" name="CustomShape 111"/>
            <p:cNvSpPr/>
            <p:nvPr/>
          </p:nvSpPr>
          <p:spPr>
            <a:xfrm>
              <a:off x="1784160" y="3948840"/>
              <a:ext cx="641160" cy="9756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8" name="CustomShape 112"/>
            <p:cNvSpPr/>
            <p:nvPr/>
          </p:nvSpPr>
          <p:spPr>
            <a:xfrm>
              <a:off x="1781280" y="3841920"/>
              <a:ext cx="639360" cy="18432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89" name="Group 113"/>
            <p:cNvGrpSpPr/>
            <p:nvPr/>
          </p:nvGrpSpPr>
          <p:grpSpPr>
            <a:xfrm>
              <a:off x="1909800" y="3889440"/>
              <a:ext cx="361080" cy="84960"/>
              <a:chOff x="1909800" y="3889440"/>
              <a:chExt cx="361080" cy="84960"/>
            </a:xfrm>
          </p:grpSpPr>
          <p:sp>
            <p:nvSpPr>
              <p:cNvPr id="2390" name="CustomShape 114"/>
              <p:cNvSpPr/>
              <p:nvPr/>
            </p:nvSpPr>
            <p:spPr>
              <a:xfrm>
                <a:off x="1909800" y="3889440"/>
                <a:ext cx="361080" cy="8496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1" name="CustomShape 115"/>
              <p:cNvSpPr/>
              <p:nvPr/>
            </p:nvSpPr>
            <p:spPr>
              <a:xfrm>
                <a:off x="1926000" y="3889440"/>
                <a:ext cx="328680" cy="8496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92" name="Line 116"/>
            <p:cNvSpPr/>
            <p:nvPr/>
          </p:nvSpPr>
          <p:spPr>
            <a:xfrm>
              <a:off x="1783800" y="3929400"/>
              <a:ext cx="360" cy="12528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3" name="Line 117"/>
            <p:cNvSpPr/>
            <p:nvPr/>
          </p:nvSpPr>
          <p:spPr>
            <a:xfrm>
              <a:off x="2420640" y="3933720"/>
              <a:ext cx="360" cy="12204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94" name="Group 118"/>
          <p:cNvGrpSpPr/>
          <p:nvPr/>
        </p:nvGrpSpPr>
        <p:grpSpPr>
          <a:xfrm>
            <a:off x="2368440" y="4362480"/>
            <a:ext cx="644040" cy="282240"/>
            <a:chOff x="2368440" y="4362480"/>
            <a:chExt cx="644040" cy="282240"/>
          </a:xfrm>
        </p:grpSpPr>
        <p:sp>
          <p:nvSpPr>
            <p:cNvPr id="2395" name="CustomShape 119"/>
            <p:cNvSpPr/>
            <p:nvPr/>
          </p:nvSpPr>
          <p:spPr>
            <a:xfrm>
              <a:off x="2371320" y="4487760"/>
              <a:ext cx="638280" cy="15696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6" name="CustomShape 120"/>
            <p:cNvSpPr/>
            <p:nvPr/>
          </p:nvSpPr>
          <p:spPr>
            <a:xfrm>
              <a:off x="2371320" y="4469400"/>
              <a:ext cx="641160" cy="9756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7" name="CustomShape 121"/>
            <p:cNvSpPr/>
            <p:nvPr/>
          </p:nvSpPr>
          <p:spPr>
            <a:xfrm>
              <a:off x="2368440" y="4362480"/>
              <a:ext cx="639360" cy="18432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98" name="Group 122"/>
            <p:cNvGrpSpPr/>
            <p:nvPr/>
          </p:nvGrpSpPr>
          <p:grpSpPr>
            <a:xfrm>
              <a:off x="2496960" y="4410360"/>
              <a:ext cx="361080" cy="84960"/>
              <a:chOff x="2496960" y="4410360"/>
              <a:chExt cx="361080" cy="84960"/>
            </a:xfrm>
          </p:grpSpPr>
          <p:sp>
            <p:nvSpPr>
              <p:cNvPr id="2399" name="CustomShape 123"/>
              <p:cNvSpPr/>
              <p:nvPr/>
            </p:nvSpPr>
            <p:spPr>
              <a:xfrm>
                <a:off x="2496960" y="4410360"/>
                <a:ext cx="361080" cy="8496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0" name="CustomShape 124"/>
              <p:cNvSpPr/>
              <p:nvPr/>
            </p:nvSpPr>
            <p:spPr>
              <a:xfrm>
                <a:off x="2513520" y="4410360"/>
                <a:ext cx="328680" cy="8496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01" name="Line 125"/>
            <p:cNvSpPr/>
            <p:nvPr/>
          </p:nvSpPr>
          <p:spPr>
            <a:xfrm>
              <a:off x="2371320" y="4449960"/>
              <a:ext cx="360" cy="12528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2" name="Line 126"/>
            <p:cNvSpPr/>
            <p:nvPr/>
          </p:nvSpPr>
          <p:spPr>
            <a:xfrm>
              <a:off x="3008160" y="4454640"/>
              <a:ext cx="360" cy="12168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03" name="Group 127"/>
          <p:cNvGrpSpPr/>
          <p:nvPr/>
        </p:nvGrpSpPr>
        <p:grpSpPr>
          <a:xfrm>
            <a:off x="2019240" y="5095800"/>
            <a:ext cx="644040" cy="282240"/>
            <a:chOff x="2019240" y="5095800"/>
            <a:chExt cx="644040" cy="282240"/>
          </a:xfrm>
        </p:grpSpPr>
        <p:sp>
          <p:nvSpPr>
            <p:cNvPr id="2404" name="CustomShape 128"/>
            <p:cNvSpPr/>
            <p:nvPr/>
          </p:nvSpPr>
          <p:spPr>
            <a:xfrm>
              <a:off x="2022120" y="5221080"/>
              <a:ext cx="638280" cy="15696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5" name="CustomShape 129"/>
            <p:cNvSpPr/>
            <p:nvPr/>
          </p:nvSpPr>
          <p:spPr>
            <a:xfrm>
              <a:off x="2022120" y="5203080"/>
              <a:ext cx="641160" cy="9756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6" name="CustomShape 130"/>
            <p:cNvSpPr/>
            <p:nvPr/>
          </p:nvSpPr>
          <p:spPr>
            <a:xfrm>
              <a:off x="2019240" y="5095800"/>
              <a:ext cx="639360" cy="18432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07" name="Group 131"/>
            <p:cNvGrpSpPr/>
            <p:nvPr/>
          </p:nvGrpSpPr>
          <p:grpSpPr>
            <a:xfrm>
              <a:off x="2147760" y="5143680"/>
              <a:ext cx="361080" cy="84960"/>
              <a:chOff x="2147760" y="5143680"/>
              <a:chExt cx="361080" cy="84960"/>
            </a:xfrm>
          </p:grpSpPr>
          <p:sp>
            <p:nvSpPr>
              <p:cNvPr id="2408" name="CustomShape 132"/>
              <p:cNvSpPr/>
              <p:nvPr/>
            </p:nvSpPr>
            <p:spPr>
              <a:xfrm>
                <a:off x="2147760" y="5143680"/>
                <a:ext cx="361080" cy="8496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9" name="CustomShape 133"/>
              <p:cNvSpPr/>
              <p:nvPr/>
            </p:nvSpPr>
            <p:spPr>
              <a:xfrm>
                <a:off x="2164320" y="5143680"/>
                <a:ext cx="328680" cy="8496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10" name="Line 134"/>
            <p:cNvSpPr/>
            <p:nvPr/>
          </p:nvSpPr>
          <p:spPr>
            <a:xfrm>
              <a:off x="2022120" y="5183280"/>
              <a:ext cx="360" cy="12564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1" name="Line 135"/>
            <p:cNvSpPr/>
            <p:nvPr/>
          </p:nvSpPr>
          <p:spPr>
            <a:xfrm>
              <a:off x="2658960" y="5187960"/>
              <a:ext cx="360" cy="12204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12" name="Group 136"/>
          <p:cNvGrpSpPr/>
          <p:nvPr/>
        </p:nvGrpSpPr>
        <p:grpSpPr>
          <a:xfrm>
            <a:off x="1189080" y="4511520"/>
            <a:ext cx="644040" cy="282600"/>
            <a:chOff x="1189080" y="4511520"/>
            <a:chExt cx="644040" cy="282600"/>
          </a:xfrm>
        </p:grpSpPr>
        <p:sp>
          <p:nvSpPr>
            <p:cNvPr id="2413" name="CustomShape 137"/>
            <p:cNvSpPr/>
            <p:nvPr/>
          </p:nvSpPr>
          <p:spPr>
            <a:xfrm>
              <a:off x="1191960" y="4637160"/>
              <a:ext cx="638280" cy="15696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4" name="CustomShape 138"/>
            <p:cNvSpPr/>
            <p:nvPr/>
          </p:nvSpPr>
          <p:spPr>
            <a:xfrm>
              <a:off x="1191960" y="4618800"/>
              <a:ext cx="641160" cy="9756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5" name="CustomShape 139"/>
            <p:cNvSpPr/>
            <p:nvPr/>
          </p:nvSpPr>
          <p:spPr>
            <a:xfrm>
              <a:off x="1189080" y="4511520"/>
              <a:ext cx="639360" cy="18432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16" name="Group 140"/>
            <p:cNvGrpSpPr/>
            <p:nvPr/>
          </p:nvGrpSpPr>
          <p:grpSpPr>
            <a:xfrm>
              <a:off x="1317600" y="4559400"/>
              <a:ext cx="361080" cy="84960"/>
              <a:chOff x="1317600" y="4559400"/>
              <a:chExt cx="361080" cy="84960"/>
            </a:xfrm>
          </p:grpSpPr>
          <p:sp>
            <p:nvSpPr>
              <p:cNvPr id="2417" name="CustomShape 141"/>
              <p:cNvSpPr/>
              <p:nvPr/>
            </p:nvSpPr>
            <p:spPr>
              <a:xfrm>
                <a:off x="1317600" y="4559400"/>
                <a:ext cx="361080" cy="8496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8" name="CustomShape 142"/>
              <p:cNvSpPr/>
              <p:nvPr/>
            </p:nvSpPr>
            <p:spPr>
              <a:xfrm>
                <a:off x="1333800" y="4559400"/>
                <a:ext cx="328680" cy="8496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19" name="Line 143"/>
            <p:cNvSpPr/>
            <p:nvPr/>
          </p:nvSpPr>
          <p:spPr>
            <a:xfrm>
              <a:off x="1191600" y="4599360"/>
              <a:ext cx="360" cy="12528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0" name="Line 144"/>
            <p:cNvSpPr/>
            <p:nvPr/>
          </p:nvSpPr>
          <p:spPr>
            <a:xfrm>
              <a:off x="1828440" y="4603680"/>
              <a:ext cx="360" cy="12204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21" name="Group 145"/>
          <p:cNvGrpSpPr/>
          <p:nvPr/>
        </p:nvGrpSpPr>
        <p:grpSpPr>
          <a:xfrm>
            <a:off x="4149720" y="4191120"/>
            <a:ext cx="644040" cy="282240"/>
            <a:chOff x="4149720" y="4191120"/>
            <a:chExt cx="644040" cy="282240"/>
          </a:xfrm>
        </p:grpSpPr>
        <p:sp>
          <p:nvSpPr>
            <p:cNvPr id="2422" name="CustomShape 146"/>
            <p:cNvSpPr/>
            <p:nvPr/>
          </p:nvSpPr>
          <p:spPr>
            <a:xfrm>
              <a:off x="4152600" y="4316400"/>
              <a:ext cx="638280" cy="15696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3" name="CustomShape 147"/>
            <p:cNvSpPr/>
            <p:nvPr/>
          </p:nvSpPr>
          <p:spPr>
            <a:xfrm>
              <a:off x="4152600" y="4298040"/>
              <a:ext cx="641160" cy="9756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4" name="CustomShape 148"/>
            <p:cNvSpPr/>
            <p:nvPr/>
          </p:nvSpPr>
          <p:spPr>
            <a:xfrm>
              <a:off x="4149720" y="4191120"/>
              <a:ext cx="639360" cy="18432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25" name="Group 149"/>
            <p:cNvGrpSpPr/>
            <p:nvPr/>
          </p:nvGrpSpPr>
          <p:grpSpPr>
            <a:xfrm>
              <a:off x="4278240" y="4239000"/>
              <a:ext cx="361080" cy="84960"/>
              <a:chOff x="4278240" y="4239000"/>
              <a:chExt cx="361080" cy="84960"/>
            </a:xfrm>
          </p:grpSpPr>
          <p:sp>
            <p:nvSpPr>
              <p:cNvPr id="2426" name="CustomShape 150"/>
              <p:cNvSpPr/>
              <p:nvPr/>
            </p:nvSpPr>
            <p:spPr>
              <a:xfrm>
                <a:off x="4278240" y="4239000"/>
                <a:ext cx="361080" cy="8496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27" name="CustomShape 151"/>
              <p:cNvSpPr/>
              <p:nvPr/>
            </p:nvSpPr>
            <p:spPr>
              <a:xfrm>
                <a:off x="4294440" y="4239000"/>
                <a:ext cx="328680" cy="8496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28" name="Line 152"/>
            <p:cNvSpPr/>
            <p:nvPr/>
          </p:nvSpPr>
          <p:spPr>
            <a:xfrm>
              <a:off x="4152600" y="4278600"/>
              <a:ext cx="360" cy="12528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9" name="Line 153"/>
            <p:cNvSpPr/>
            <p:nvPr/>
          </p:nvSpPr>
          <p:spPr>
            <a:xfrm>
              <a:off x="4789440" y="4283280"/>
              <a:ext cx="360" cy="12168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30" name="Group 154"/>
          <p:cNvGrpSpPr/>
          <p:nvPr/>
        </p:nvGrpSpPr>
        <p:grpSpPr>
          <a:xfrm>
            <a:off x="4960800" y="4610160"/>
            <a:ext cx="644040" cy="282240"/>
            <a:chOff x="4960800" y="4610160"/>
            <a:chExt cx="644040" cy="282240"/>
          </a:xfrm>
        </p:grpSpPr>
        <p:sp>
          <p:nvSpPr>
            <p:cNvPr id="2431" name="CustomShape 155"/>
            <p:cNvSpPr/>
            <p:nvPr/>
          </p:nvSpPr>
          <p:spPr>
            <a:xfrm>
              <a:off x="4963680" y="4735440"/>
              <a:ext cx="638280" cy="15696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2" name="CustomShape 156"/>
            <p:cNvSpPr/>
            <p:nvPr/>
          </p:nvSpPr>
          <p:spPr>
            <a:xfrm>
              <a:off x="4963680" y="4717080"/>
              <a:ext cx="641160" cy="9756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3" name="CustomShape 157"/>
            <p:cNvSpPr/>
            <p:nvPr/>
          </p:nvSpPr>
          <p:spPr>
            <a:xfrm>
              <a:off x="4960800" y="4610160"/>
              <a:ext cx="639360" cy="18432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34" name="Group 158"/>
            <p:cNvGrpSpPr/>
            <p:nvPr/>
          </p:nvGrpSpPr>
          <p:grpSpPr>
            <a:xfrm>
              <a:off x="5089320" y="4658040"/>
              <a:ext cx="361080" cy="84960"/>
              <a:chOff x="5089320" y="4658040"/>
              <a:chExt cx="361080" cy="84960"/>
            </a:xfrm>
          </p:grpSpPr>
          <p:sp>
            <p:nvSpPr>
              <p:cNvPr id="2435" name="CustomShape 159"/>
              <p:cNvSpPr/>
              <p:nvPr/>
            </p:nvSpPr>
            <p:spPr>
              <a:xfrm>
                <a:off x="5089320" y="4658040"/>
                <a:ext cx="361080" cy="8496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36" name="CustomShape 160"/>
              <p:cNvSpPr/>
              <p:nvPr/>
            </p:nvSpPr>
            <p:spPr>
              <a:xfrm>
                <a:off x="5105880" y="4658040"/>
                <a:ext cx="328680" cy="8496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37" name="Line 161"/>
            <p:cNvSpPr/>
            <p:nvPr/>
          </p:nvSpPr>
          <p:spPr>
            <a:xfrm>
              <a:off x="4963680" y="4697640"/>
              <a:ext cx="360" cy="12528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8" name="Line 162"/>
            <p:cNvSpPr/>
            <p:nvPr/>
          </p:nvSpPr>
          <p:spPr>
            <a:xfrm>
              <a:off x="5600520" y="4702320"/>
              <a:ext cx="360" cy="12168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39" name="Group 163"/>
          <p:cNvGrpSpPr/>
          <p:nvPr/>
        </p:nvGrpSpPr>
        <p:grpSpPr>
          <a:xfrm>
            <a:off x="4376880" y="5051520"/>
            <a:ext cx="644040" cy="282240"/>
            <a:chOff x="4376880" y="5051520"/>
            <a:chExt cx="644040" cy="282240"/>
          </a:xfrm>
        </p:grpSpPr>
        <p:sp>
          <p:nvSpPr>
            <p:cNvPr id="2440" name="CustomShape 164"/>
            <p:cNvSpPr/>
            <p:nvPr/>
          </p:nvSpPr>
          <p:spPr>
            <a:xfrm>
              <a:off x="4379760" y="5176800"/>
              <a:ext cx="638280" cy="15696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1" name="CustomShape 165"/>
            <p:cNvSpPr/>
            <p:nvPr/>
          </p:nvSpPr>
          <p:spPr>
            <a:xfrm>
              <a:off x="4379760" y="5158440"/>
              <a:ext cx="641160" cy="9756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2" name="CustomShape 166"/>
            <p:cNvSpPr/>
            <p:nvPr/>
          </p:nvSpPr>
          <p:spPr>
            <a:xfrm>
              <a:off x="4376880" y="5051520"/>
              <a:ext cx="639360" cy="18432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43" name="Group 167"/>
            <p:cNvGrpSpPr/>
            <p:nvPr/>
          </p:nvGrpSpPr>
          <p:grpSpPr>
            <a:xfrm>
              <a:off x="4505400" y="5099400"/>
              <a:ext cx="361080" cy="84960"/>
              <a:chOff x="4505400" y="5099400"/>
              <a:chExt cx="361080" cy="84960"/>
            </a:xfrm>
          </p:grpSpPr>
          <p:sp>
            <p:nvSpPr>
              <p:cNvPr id="2444" name="CustomShape 168"/>
              <p:cNvSpPr/>
              <p:nvPr/>
            </p:nvSpPr>
            <p:spPr>
              <a:xfrm>
                <a:off x="4505400" y="5099400"/>
                <a:ext cx="361080" cy="8496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45" name="CustomShape 169"/>
              <p:cNvSpPr/>
              <p:nvPr/>
            </p:nvSpPr>
            <p:spPr>
              <a:xfrm>
                <a:off x="4521600" y="5099400"/>
                <a:ext cx="328680" cy="8496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46" name="Line 170"/>
            <p:cNvSpPr/>
            <p:nvPr/>
          </p:nvSpPr>
          <p:spPr>
            <a:xfrm>
              <a:off x="4379400" y="5139000"/>
              <a:ext cx="360" cy="12528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7" name="Line 171"/>
            <p:cNvSpPr/>
            <p:nvPr/>
          </p:nvSpPr>
          <p:spPr>
            <a:xfrm>
              <a:off x="5016240" y="5143680"/>
              <a:ext cx="360" cy="12168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448" name="Picture 384" descr=""/>
          <p:cNvPicPr/>
          <p:nvPr/>
        </p:nvPicPr>
        <p:blipFill>
          <a:blip r:embed="rId1"/>
          <a:stretch/>
        </p:blipFill>
        <p:spPr>
          <a:xfrm>
            <a:off x="466560" y="976320"/>
            <a:ext cx="4113000" cy="172800"/>
          </a:xfrm>
          <a:prstGeom prst="rect">
            <a:avLst/>
          </a:prstGeom>
          <a:ln>
            <a:noFill/>
          </a:ln>
        </p:spPr>
      </p:pic>
      <p:sp>
        <p:nvSpPr>
          <p:cNvPr id="2449" name="TextShape 172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CEA550AE-B94F-4EEE-95DE-457562D283C3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450" name="TextShape 173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TextShape 1"/>
          <p:cNvSpPr txBox="1"/>
          <p:nvPr/>
        </p:nvSpPr>
        <p:spPr>
          <a:xfrm>
            <a:off x="520560" y="1468440"/>
            <a:ext cx="8229240" cy="4008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two-level hierarchy: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local area, backbone.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link-state advertisements only in area </a:t>
            </a:r>
            <a:endParaRPr b="0" lang="en-US" sz="28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each nodes has detailed area topology; only know direction (shortest path) to nets in other areas.</a:t>
            </a:r>
            <a:endParaRPr b="0" lang="en-US" sz="28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area border routers:</a:t>
            </a:r>
            <a:r>
              <a:rPr b="1" lang="en-US" sz="2800" spc="-1" strike="noStrike">
                <a:solidFill>
                  <a:srgbClr val="3333cc"/>
                </a:solidFill>
                <a:latin typeface="Gill Sans MT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“summarize” distances  to nets in own area, advertise to other Area Border routers.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backbone routers: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run OSPF routing limited to backbone.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boundary routers: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connect to other AS’es.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85000"/>
              </a:lnSpc>
              <a:spcBef>
                <a:spcPts val="479"/>
              </a:spcBef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52" name="TextShape 2"/>
          <p:cNvSpPr txBox="1"/>
          <p:nvPr/>
        </p:nvSpPr>
        <p:spPr>
          <a:xfrm>
            <a:off x="426960" y="169920"/>
            <a:ext cx="4438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Hierarchical OSPF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53" name="Picture 6" descr=""/>
          <p:cNvPicPr/>
          <p:nvPr/>
        </p:nvPicPr>
        <p:blipFill>
          <a:blip r:embed="rId1"/>
          <a:stretch/>
        </p:blipFill>
        <p:spPr>
          <a:xfrm>
            <a:off x="466560" y="976320"/>
            <a:ext cx="4113000" cy="172800"/>
          </a:xfrm>
          <a:prstGeom prst="rect">
            <a:avLst/>
          </a:prstGeom>
          <a:ln>
            <a:noFill/>
          </a:ln>
        </p:spPr>
      </p:pic>
      <p:sp>
        <p:nvSpPr>
          <p:cNvPr id="2454" name="TextShape 3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FA6389FE-90AF-4867-B08A-D9F10602C3FA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455" name="TextShape 4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6" descr=""/>
          <p:cNvPicPr/>
          <p:nvPr/>
        </p:nvPicPr>
        <p:blipFill>
          <a:blip r:embed="rId1"/>
          <a:stretch/>
        </p:blipFill>
        <p:spPr>
          <a:xfrm>
            <a:off x="631800" y="1035000"/>
            <a:ext cx="5659560" cy="177120"/>
          </a:xfrm>
          <a:prstGeom prst="rect">
            <a:avLst/>
          </a:prstGeom>
          <a:ln>
            <a:noFill/>
          </a:ln>
        </p:spPr>
      </p:pic>
      <p:sp>
        <p:nvSpPr>
          <p:cNvPr id="193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Network-layer functions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625320" y="2001240"/>
            <a:ext cx="4184280" cy="1308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spcBef>
                <a:spcPts val="119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US" sz="2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forwarding: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move packets from router’s input to appropriate router output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4904280" y="2211480"/>
            <a:ext cx="2887560" cy="69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85000"/>
              </a:lnSpc>
              <a:spcBef>
                <a:spcPts val="601"/>
              </a:spcBef>
            </a:pPr>
            <a:r>
              <a:rPr b="0" i="1" lang="en-IN" sz="3600" spc="-1" strike="noStrike">
                <a:solidFill>
                  <a:srgbClr val="000090"/>
                </a:solidFill>
                <a:latin typeface="Gill Sans MT"/>
                <a:ea typeface="ＭＳ Ｐゴシック"/>
              </a:rPr>
              <a:t>data plane</a:t>
            </a:r>
            <a:endParaRPr b="0" lang="en-IN" sz="36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601"/>
              </a:spcBef>
            </a:pPr>
            <a:endParaRPr b="0" lang="en-IN" sz="36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561"/>
              </a:spcBef>
            </a:pPr>
            <a:endParaRPr b="0" lang="en-IN" sz="3600" spc="-1" strike="noStrike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4941720" y="3342600"/>
            <a:ext cx="3292560" cy="81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5000"/>
              </a:lnSpc>
              <a:spcBef>
                <a:spcPts val="601"/>
              </a:spcBef>
            </a:pPr>
            <a:r>
              <a:rPr b="0" i="1" lang="en-IN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control</a:t>
            </a:r>
            <a:r>
              <a:rPr b="1" i="1" lang="en-IN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 </a:t>
            </a:r>
            <a:r>
              <a:rPr b="0" i="1" lang="en-IN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plane</a:t>
            </a:r>
            <a:endParaRPr b="0" lang="en-IN" sz="36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959"/>
              </a:spcBef>
            </a:pPr>
            <a:endParaRPr b="0" lang="en-IN" sz="36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561"/>
              </a:spcBef>
            </a:pPr>
            <a:endParaRPr b="0" lang="en-IN" sz="3600" spc="-1" strike="noStrike"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592920" y="4426200"/>
            <a:ext cx="7732440" cy="12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Two approaches to structuring network control plane:</a:t>
            </a:r>
            <a:endParaRPr b="0" lang="en-IN" sz="2800" spc="-1" strike="noStrike">
              <a:latin typeface="Arial"/>
            </a:endParaRPr>
          </a:p>
          <a:p>
            <a:pPr marL="345960" indent="-345600">
              <a:lnSpc>
                <a:spcPct val="100000"/>
              </a:lnSpc>
              <a:buClr>
                <a:srgbClr val="00009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per-router control (traditional)</a:t>
            </a:r>
            <a:endParaRPr b="0" lang="en-IN" sz="2400" spc="-1" strike="noStrike">
              <a:latin typeface="Arial"/>
            </a:endParaRPr>
          </a:p>
          <a:p>
            <a:pPr marL="345960" indent="-345600">
              <a:lnSpc>
                <a:spcPct val="100000"/>
              </a:lnSpc>
              <a:buClr>
                <a:srgbClr val="00009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logically centralized control (software defined networking)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98" name="CustomShape 6"/>
          <p:cNvSpPr/>
          <p:nvPr/>
        </p:nvSpPr>
        <p:spPr>
          <a:xfrm>
            <a:off x="681840" y="1479960"/>
            <a:ext cx="578268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85000"/>
              </a:lnSpc>
              <a:spcBef>
                <a:spcPts val="601"/>
              </a:spcBef>
            </a:pPr>
            <a:r>
              <a:rPr b="0" i="1" lang="en-IN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Recall: two network-layer functions: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99" name="TextShape 7"/>
          <p:cNvSpPr txBox="1"/>
          <p:nvPr/>
        </p:nvSpPr>
        <p:spPr>
          <a:xfrm>
            <a:off x="8456040" y="6476040"/>
            <a:ext cx="45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2BE2B52C-D00D-489E-8CB8-0257BE0A8F50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00" name="TextShape 8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01" name="CustomShape 9"/>
          <p:cNvSpPr/>
          <p:nvPr/>
        </p:nvSpPr>
        <p:spPr>
          <a:xfrm>
            <a:off x="623880" y="3135240"/>
            <a:ext cx="4184280" cy="13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90000"/>
              </a:lnSpc>
              <a:spcBef>
                <a:spcPts val="119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IN" sz="2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routing:</a:t>
            </a: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determine route taken by packets from source to destination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nodeType="after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16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nodeType="with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1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2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6" name="Picture 2" descr=""/>
          <p:cNvPicPr/>
          <p:nvPr/>
        </p:nvPicPr>
        <p:blipFill>
          <a:blip r:embed="rId1"/>
          <a:stretch/>
        </p:blipFill>
        <p:spPr>
          <a:xfrm>
            <a:off x="601560" y="1025640"/>
            <a:ext cx="4113000" cy="172800"/>
          </a:xfrm>
          <a:prstGeom prst="rect">
            <a:avLst/>
          </a:prstGeom>
          <a:ln>
            <a:noFill/>
          </a:ln>
        </p:spPr>
      </p:pic>
      <p:sp>
        <p:nvSpPr>
          <p:cNvPr id="2457" name="TextShape 1"/>
          <p:cNvSpPr txBox="1"/>
          <p:nvPr/>
        </p:nvSpPr>
        <p:spPr>
          <a:xfrm>
            <a:off x="533520" y="1600200"/>
            <a:ext cx="77720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5.1 introduction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5.2 routing protocols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link state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distance vector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5.3 intra-AS routing in the Internet: OSPF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5.4 routing among the ISPs: BGP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58" name="TextShape 2"/>
          <p:cNvSpPr txBox="1"/>
          <p:nvPr/>
        </p:nvSpPr>
        <p:spPr>
          <a:xfrm>
            <a:off x="533520" y="1600200"/>
            <a:ext cx="77720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5.5 The SDN control plane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5.6 ICMP: The Internet Control Message Protocol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5.7 Network management and SNMP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59" name="CustomShape 3"/>
          <p:cNvSpPr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Chapter 5: outline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460" name="TextShape 4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FEF15C60-0A61-423E-9503-BE818AF7D7A8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461" name="TextShape 5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2" name="Picture 4" descr=""/>
          <p:cNvPicPr/>
          <p:nvPr/>
        </p:nvPicPr>
        <p:blipFill>
          <a:blip r:embed="rId1"/>
          <a:stretch/>
        </p:blipFill>
        <p:spPr>
          <a:xfrm>
            <a:off x="579600" y="1014480"/>
            <a:ext cx="6856200" cy="172800"/>
          </a:xfrm>
          <a:prstGeom prst="rect">
            <a:avLst/>
          </a:prstGeom>
          <a:ln>
            <a:noFill/>
          </a:ln>
        </p:spPr>
      </p:pic>
      <p:sp>
        <p:nvSpPr>
          <p:cNvPr id="2463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Internet inter-AS routing: BGP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4" name="TextShape 2"/>
          <p:cNvSpPr txBox="1"/>
          <p:nvPr/>
        </p:nvSpPr>
        <p:spPr>
          <a:xfrm>
            <a:off x="533520" y="1422360"/>
            <a:ext cx="7772040" cy="4927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80880" indent="-3805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BGP (Border Gateway Protocol):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</a:t>
            </a:r>
            <a:r>
              <a:rPr b="0" i="1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the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de facto inter-domain routing protocol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8002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glue that holds the Internet together”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380880" indent="-3805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BGP provides each AS a means to: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8002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eBGP: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obtain subnet reachability information from neighboring ASes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8002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iBGP: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propagate reachability information to all AS-internal routers.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8002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determine “good” routes to other networks based on reachability information and </a:t>
            </a:r>
            <a:r>
              <a:rPr b="0" i="1" lang="en-US" sz="2400" spc="-1" strike="noStrike">
                <a:solidFill>
                  <a:srgbClr val="000090"/>
                </a:solidFill>
                <a:latin typeface="Gill Sans MT"/>
                <a:ea typeface="ＭＳ Ｐゴシック"/>
              </a:rPr>
              <a:t>policy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380880" indent="-3805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allows subnet to advertise its existence to rest of Internet: </a:t>
            </a:r>
            <a:r>
              <a:rPr b="0" i="1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“I am here”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65" name="TextShape 3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CD738DB7-8A7D-4C13-8EB2-A9ED2585FE1D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466" name="TextShape 4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eBGP, iBGP connections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468" name="Group 2"/>
          <p:cNvGrpSpPr/>
          <p:nvPr/>
        </p:nvGrpSpPr>
        <p:grpSpPr>
          <a:xfrm>
            <a:off x="3374640" y="4578840"/>
            <a:ext cx="2822400" cy="631440"/>
            <a:chOff x="3374640" y="4578840"/>
            <a:chExt cx="2822400" cy="631440"/>
          </a:xfrm>
        </p:grpSpPr>
        <p:sp>
          <p:nvSpPr>
            <p:cNvPr id="2469" name="Line 3"/>
            <p:cNvSpPr/>
            <p:nvPr/>
          </p:nvSpPr>
          <p:spPr>
            <a:xfrm flipH="1" flipV="1">
              <a:off x="3374640" y="4784760"/>
              <a:ext cx="749880" cy="11520"/>
            </a:xfrm>
            <a:prstGeom prst="line">
              <a:avLst/>
            </a:prstGeom>
            <a:ln w="38160">
              <a:solidFill>
                <a:srgbClr val="cc0000"/>
              </a:solidFill>
              <a:custDash>
                <a:ds d="4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0" name="Line 4"/>
            <p:cNvSpPr/>
            <p:nvPr/>
          </p:nvSpPr>
          <p:spPr>
            <a:xfrm flipV="1">
              <a:off x="3404160" y="5064840"/>
              <a:ext cx="699480" cy="720"/>
            </a:xfrm>
            <a:prstGeom prst="line">
              <a:avLst/>
            </a:prstGeom>
            <a:ln w="19080">
              <a:solidFill>
                <a:srgbClr val="000090"/>
              </a:solidFill>
              <a:custDash>
                <a:ds d="4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1" name="CustomShape 5"/>
            <p:cNvSpPr/>
            <p:nvPr/>
          </p:nvSpPr>
          <p:spPr>
            <a:xfrm>
              <a:off x="4329000" y="4578840"/>
              <a:ext cx="18680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eBGP connectivity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472" name="CustomShape 6"/>
            <p:cNvSpPr/>
            <p:nvPr/>
          </p:nvSpPr>
          <p:spPr>
            <a:xfrm>
              <a:off x="4334760" y="4845600"/>
              <a:ext cx="18298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90"/>
                  </a:solidFill>
                  <a:latin typeface="Arial"/>
                  <a:ea typeface="ＭＳ Ｐゴシック"/>
                </a:rPr>
                <a:t>iBGP connectivity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2473" name="CustomShape 7"/>
          <p:cNvSpPr/>
          <p:nvPr/>
        </p:nvSpPr>
        <p:spPr>
          <a:xfrm>
            <a:off x="559080" y="2655720"/>
            <a:ext cx="2712600" cy="1853280"/>
          </a:xfrm>
          <a:custGeom>
            <a:avLst/>
            <a:gdLst/>
            <a:ahLst/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74" name="Group 8"/>
          <p:cNvGrpSpPr/>
          <p:nvPr/>
        </p:nvGrpSpPr>
        <p:grpSpPr>
          <a:xfrm>
            <a:off x="1697040" y="2806560"/>
            <a:ext cx="565200" cy="364680"/>
            <a:chOff x="1697040" y="2806560"/>
            <a:chExt cx="565200" cy="364680"/>
          </a:xfrm>
        </p:grpSpPr>
        <p:grpSp>
          <p:nvGrpSpPr>
            <p:cNvPr id="2475" name="Group 9"/>
            <p:cNvGrpSpPr/>
            <p:nvPr/>
          </p:nvGrpSpPr>
          <p:grpSpPr>
            <a:xfrm>
              <a:off x="1697040" y="2826720"/>
              <a:ext cx="565200" cy="291960"/>
              <a:chOff x="1697040" y="2826720"/>
              <a:chExt cx="565200" cy="291960"/>
            </a:xfrm>
          </p:grpSpPr>
          <p:sp>
            <p:nvSpPr>
              <p:cNvPr id="2476" name="CustomShape 10"/>
              <p:cNvSpPr/>
              <p:nvPr/>
            </p:nvSpPr>
            <p:spPr>
              <a:xfrm flipV="1">
                <a:off x="1698840" y="2691000"/>
                <a:ext cx="563040" cy="2138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477" name="CustomShape 11"/>
              <p:cNvSpPr/>
              <p:nvPr/>
            </p:nvSpPr>
            <p:spPr>
              <a:xfrm>
                <a:off x="1697040" y="2936520"/>
                <a:ext cx="564840" cy="7596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478" name="CustomShape 12"/>
              <p:cNvSpPr/>
              <p:nvPr/>
            </p:nvSpPr>
            <p:spPr>
              <a:xfrm flipV="1">
                <a:off x="1697040" y="2612880"/>
                <a:ext cx="563040" cy="2138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479" name="CustomShape 13"/>
              <p:cNvSpPr/>
              <p:nvPr/>
            </p:nvSpPr>
            <p:spPr>
              <a:xfrm>
                <a:off x="1841400" y="2891880"/>
                <a:ext cx="274320" cy="10584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480" name="CustomShape 14"/>
              <p:cNvSpPr/>
              <p:nvPr/>
            </p:nvSpPr>
            <p:spPr>
              <a:xfrm>
                <a:off x="1812960" y="2864880"/>
                <a:ext cx="331560" cy="7416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481" name="CustomShape 15"/>
              <p:cNvSpPr/>
              <p:nvPr/>
            </p:nvSpPr>
            <p:spPr>
              <a:xfrm>
                <a:off x="2030400" y="2928600"/>
                <a:ext cx="122040" cy="6480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482" name="CustomShape 16"/>
              <p:cNvSpPr/>
              <p:nvPr/>
            </p:nvSpPr>
            <p:spPr>
              <a:xfrm>
                <a:off x="1806480" y="2930040"/>
                <a:ext cx="120240" cy="6300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483" name="Line 17"/>
              <p:cNvSpPr/>
              <p:nvPr/>
            </p:nvSpPr>
            <p:spPr>
              <a:xfrm flipH="1" flipV="1">
                <a:off x="1697040" y="2932920"/>
                <a:ext cx="1440" cy="8280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2484" name="Line 18"/>
              <p:cNvSpPr/>
              <p:nvPr/>
            </p:nvSpPr>
            <p:spPr>
              <a:xfrm flipH="1" flipV="1">
                <a:off x="2260440" y="2931480"/>
                <a:ext cx="1800" cy="8244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2485" name="Group 19"/>
            <p:cNvGrpSpPr/>
            <p:nvPr/>
          </p:nvGrpSpPr>
          <p:grpSpPr>
            <a:xfrm>
              <a:off x="1746720" y="2806560"/>
              <a:ext cx="409680" cy="364680"/>
              <a:chOff x="1746720" y="2806560"/>
              <a:chExt cx="409680" cy="364680"/>
            </a:xfrm>
          </p:grpSpPr>
          <p:sp>
            <p:nvSpPr>
              <p:cNvPr id="2486" name="CustomShape 20"/>
              <p:cNvSpPr/>
              <p:nvPr/>
            </p:nvSpPr>
            <p:spPr>
              <a:xfrm>
                <a:off x="1789560" y="2885040"/>
                <a:ext cx="356040" cy="23148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487" name="CustomShape 21"/>
              <p:cNvSpPr/>
              <p:nvPr/>
            </p:nvSpPr>
            <p:spPr>
              <a:xfrm>
                <a:off x="1746720" y="2806560"/>
                <a:ext cx="40968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1b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</p:grpSp>
      <p:grpSp>
        <p:nvGrpSpPr>
          <p:cNvPr id="2488" name="Group 22"/>
          <p:cNvGrpSpPr/>
          <p:nvPr/>
        </p:nvGrpSpPr>
        <p:grpSpPr>
          <a:xfrm>
            <a:off x="1701000" y="4027680"/>
            <a:ext cx="565200" cy="364680"/>
            <a:chOff x="1701000" y="4027680"/>
            <a:chExt cx="565200" cy="364680"/>
          </a:xfrm>
        </p:grpSpPr>
        <p:grpSp>
          <p:nvGrpSpPr>
            <p:cNvPr id="2489" name="Group 23"/>
            <p:cNvGrpSpPr/>
            <p:nvPr/>
          </p:nvGrpSpPr>
          <p:grpSpPr>
            <a:xfrm>
              <a:off x="1701000" y="4048200"/>
              <a:ext cx="565200" cy="291600"/>
              <a:chOff x="1701000" y="4048200"/>
              <a:chExt cx="565200" cy="291600"/>
            </a:xfrm>
          </p:grpSpPr>
          <p:sp>
            <p:nvSpPr>
              <p:cNvPr id="2490" name="CustomShape 24"/>
              <p:cNvSpPr/>
              <p:nvPr/>
            </p:nvSpPr>
            <p:spPr>
              <a:xfrm flipV="1">
                <a:off x="1702800" y="3912120"/>
                <a:ext cx="563040" cy="2138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491" name="CustomShape 25"/>
              <p:cNvSpPr/>
              <p:nvPr/>
            </p:nvSpPr>
            <p:spPr>
              <a:xfrm>
                <a:off x="1701360" y="4157640"/>
                <a:ext cx="564840" cy="7596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492" name="CustomShape 26"/>
              <p:cNvSpPr/>
              <p:nvPr/>
            </p:nvSpPr>
            <p:spPr>
              <a:xfrm flipV="1">
                <a:off x="1701360" y="3834360"/>
                <a:ext cx="563040" cy="2138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493" name="CustomShape 27"/>
              <p:cNvSpPr/>
              <p:nvPr/>
            </p:nvSpPr>
            <p:spPr>
              <a:xfrm>
                <a:off x="1845720" y="4113360"/>
                <a:ext cx="274320" cy="10584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494" name="CustomShape 28"/>
              <p:cNvSpPr/>
              <p:nvPr/>
            </p:nvSpPr>
            <p:spPr>
              <a:xfrm>
                <a:off x="1817280" y="4086360"/>
                <a:ext cx="331560" cy="7416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495" name="CustomShape 29"/>
              <p:cNvSpPr/>
              <p:nvPr/>
            </p:nvSpPr>
            <p:spPr>
              <a:xfrm>
                <a:off x="2034720" y="4149720"/>
                <a:ext cx="122040" cy="6480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496" name="CustomShape 30"/>
              <p:cNvSpPr/>
              <p:nvPr/>
            </p:nvSpPr>
            <p:spPr>
              <a:xfrm>
                <a:off x="1810800" y="4151520"/>
                <a:ext cx="120240" cy="6300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497" name="Line 31"/>
              <p:cNvSpPr/>
              <p:nvPr/>
            </p:nvSpPr>
            <p:spPr>
              <a:xfrm flipH="1" flipV="1">
                <a:off x="1701000" y="4154400"/>
                <a:ext cx="1800" cy="8244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2498" name="Line 32"/>
              <p:cNvSpPr/>
              <p:nvPr/>
            </p:nvSpPr>
            <p:spPr>
              <a:xfrm flipH="1" flipV="1">
                <a:off x="2264760" y="4152960"/>
                <a:ext cx="1440" cy="8244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2499" name="Group 33"/>
            <p:cNvGrpSpPr/>
            <p:nvPr/>
          </p:nvGrpSpPr>
          <p:grpSpPr>
            <a:xfrm>
              <a:off x="1751040" y="4027680"/>
              <a:ext cx="409680" cy="364680"/>
              <a:chOff x="1751040" y="4027680"/>
              <a:chExt cx="409680" cy="364680"/>
            </a:xfrm>
          </p:grpSpPr>
          <p:sp>
            <p:nvSpPr>
              <p:cNvPr id="2500" name="CustomShape 34"/>
              <p:cNvSpPr/>
              <p:nvPr/>
            </p:nvSpPr>
            <p:spPr>
              <a:xfrm>
                <a:off x="1793880" y="4106520"/>
                <a:ext cx="356040" cy="23148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501" name="CustomShape 35"/>
              <p:cNvSpPr/>
              <p:nvPr/>
            </p:nvSpPr>
            <p:spPr>
              <a:xfrm>
                <a:off x="1751040" y="4027680"/>
                <a:ext cx="40968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1d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</p:grpSp>
      <p:grpSp>
        <p:nvGrpSpPr>
          <p:cNvPr id="2502" name="Group 36"/>
          <p:cNvGrpSpPr/>
          <p:nvPr/>
        </p:nvGrpSpPr>
        <p:grpSpPr>
          <a:xfrm>
            <a:off x="2562480" y="3418200"/>
            <a:ext cx="565200" cy="364680"/>
            <a:chOff x="2562480" y="3418200"/>
            <a:chExt cx="565200" cy="364680"/>
          </a:xfrm>
        </p:grpSpPr>
        <p:grpSp>
          <p:nvGrpSpPr>
            <p:cNvPr id="2503" name="Group 37"/>
            <p:cNvGrpSpPr/>
            <p:nvPr/>
          </p:nvGrpSpPr>
          <p:grpSpPr>
            <a:xfrm>
              <a:off x="2562480" y="3438720"/>
              <a:ext cx="565200" cy="291600"/>
              <a:chOff x="2562480" y="3438720"/>
              <a:chExt cx="565200" cy="291600"/>
            </a:xfrm>
          </p:grpSpPr>
          <p:sp>
            <p:nvSpPr>
              <p:cNvPr id="2504" name="CustomShape 38"/>
              <p:cNvSpPr/>
              <p:nvPr/>
            </p:nvSpPr>
            <p:spPr>
              <a:xfrm flipV="1">
                <a:off x="2564280" y="3302640"/>
                <a:ext cx="563040" cy="2138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505" name="CustomShape 39"/>
              <p:cNvSpPr/>
              <p:nvPr/>
            </p:nvSpPr>
            <p:spPr>
              <a:xfrm>
                <a:off x="2562840" y="3548160"/>
                <a:ext cx="564840" cy="7596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506" name="CustomShape 40"/>
              <p:cNvSpPr/>
              <p:nvPr/>
            </p:nvSpPr>
            <p:spPr>
              <a:xfrm flipV="1">
                <a:off x="2562840" y="3224880"/>
                <a:ext cx="563040" cy="2138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507" name="CustomShape 41"/>
              <p:cNvSpPr/>
              <p:nvPr/>
            </p:nvSpPr>
            <p:spPr>
              <a:xfrm>
                <a:off x="2707200" y="3503880"/>
                <a:ext cx="274320" cy="10584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508" name="CustomShape 42"/>
              <p:cNvSpPr/>
              <p:nvPr/>
            </p:nvSpPr>
            <p:spPr>
              <a:xfrm>
                <a:off x="2678760" y="3476880"/>
                <a:ext cx="331560" cy="7416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509" name="CustomShape 43"/>
              <p:cNvSpPr/>
              <p:nvPr/>
            </p:nvSpPr>
            <p:spPr>
              <a:xfrm>
                <a:off x="2896200" y="3540240"/>
                <a:ext cx="122040" cy="6480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510" name="CustomShape 44"/>
              <p:cNvSpPr/>
              <p:nvPr/>
            </p:nvSpPr>
            <p:spPr>
              <a:xfrm>
                <a:off x="2672280" y="3541680"/>
                <a:ext cx="120240" cy="6300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511" name="Line 45"/>
              <p:cNvSpPr/>
              <p:nvPr/>
            </p:nvSpPr>
            <p:spPr>
              <a:xfrm flipH="1" flipV="1">
                <a:off x="2562480" y="3544920"/>
                <a:ext cx="1800" cy="8244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2512" name="Line 46"/>
              <p:cNvSpPr/>
              <p:nvPr/>
            </p:nvSpPr>
            <p:spPr>
              <a:xfrm flipH="1" flipV="1">
                <a:off x="3126240" y="3543120"/>
                <a:ext cx="1440" cy="8280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2513" name="Group 47"/>
            <p:cNvGrpSpPr/>
            <p:nvPr/>
          </p:nvGrpSpPr>
          <p:grpSpPr>
            <a:xfrm>
              <a:off x="2612160" y="3418200"/>
              <a:ext cx="399240" cy="364680"/>
              <a:chOff x="2612160" y="3418200"/>
              <a:chExt cx="399240" cy="364680"/>
            </a:xfrm>
          </p:grpSpPr>
          <p:sp>
            <p:nvSpPr>
              <p:cNvPr id="2514" name="CustomShape 48"/>
              <p:cNvSpPr/>
              <p:nvPr/>
            </p:nvSpPr>
            <p:spPr>
              <a:xfrm>
                <a:off x="2655360" y="3496680"/>
                <a:ext cx="356040" cy="23148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515" name="CustomShape 49"/>
              <p:cNvSpPr/>
              <p:nvPr/>
            </p:nvSpPr>
            <p:spPr>
              <a:xfrm>
                <a:off x="2612160" y="3418200"/>
                <a:ext cx="39744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1c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</p:grpSp>
      <p:grpSp>
        <p:nvGrpSpPr>
          <p:cNvPr id="2516" name="Group 50"/>
          <p:cNvGrpSpPr/>
          <p:nvPr/>
        </p:nvGrpSpPr>
        <p:grpSpPr>
          <a:xfrm>
            <a:off x="794160" y="3411720"/>
            <a:ext cx="565200" cy="364680"/>
            <a:chOff x="794160" y="3411720"/>
            <a:chExt cx="565200" cy="364680"/>
          </a:xfrm>
        </p:grpSpPr>
        <p:grpSp>
          <p:nvGrpSpPr>
            <p:cNvPr id="2517" name="Group 51"/>
            <p:cNvGrpSpPr/>
            <p:nvPr/>
          </p:nvGrpSpPr>
          <p:grpSpPr>
            <a:xfrm>
              <a:off x="794160" y="3432240"/>
              <a:ext cx="565200" cy="291600"/>
              <a:chOff x="794160" y="3432240"/>
              <a:chExt cx="565200" cy="291600"/>
            </a:xfrm>
          </p:grpSpPr>
          <p:sp>
            <p:nvSpPr>
              <p:cNvPr id="2518" name="CustomShape 52"/>
              <p:cNvSpPr/>
              <p:nvPr/>
            </p:nvSpPr>
            <p:spPr>
              <a:xfrm flipV="1">
                <a:off x="795960" y="3296160"/>
                <a:ext cx="563040" cy="2138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519" name="CustomShape 53"/>
              <p:cNvSpPr/>
              <p:nvPr/>
            </p:nvSpPr>
            <p:spPr>
              <a:xfrm>
                <a:off x="794160" y="3541680"/>
                <a:ext cx="564840" cy="7596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520" name="CustomShape 54"/>
              <p:cNvSpPr/>
              <p:nvPr/>
            </p:nvSpPr>
            <p:spPr>
              <a:xfrm flipV="1">
                <a:off x="794160" y="3218400"/>
                <a:ext cx="563040" cy="2138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521" name="CustomShape 55"/>
              <p:cNvSpPr/>
              <p:nvPr/>
            </p:nvSpPr>
            <p:spPr>
              <a:xfrm>
                <a:off x="938880" y="3497400"/>
                <a:ext cx="274320" cy="10584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522" name="CustomShape 56"/>
              <p:cNvSpPr/>
              <p:nvPr/>
            </p:nvSpPr>
            <p:spPr>
              <a:xfrm>
                <a:off x="910080" y="3470400"/>
                <a:ext cx="331560" cy="7416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523" name="CustomShape 57"/>
              <p:cNvSpPr/>
              <p:nvPr/>
            </p:nvSpPr>
            <p:spPr>
              <a:xfrm>
                <a:off x="1127880" y="3533760"/>
                <a:ext cx="122040" cy="6480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524" name="CustomShape 58"/>
              <p:cNvSpPr/>
              <p:nvPr/>
            </p:nvSpPr>
            <p:spPr>
              <a:xfrm>
                <a:off x="903960" y="3535560"/>
                <a:ext cx="120240" cy="6300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525" name="Line 59"/>
              <p:cNvSpPr/>
              <p:nvPr/>
            </p:nvSpPr>
            <p:spPr>
              <a:xfrm flipH="1" flipV="1">
                <a:off x="794160" y="3538440"/>
                <a:ext cx="1440" cy="8244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2526" name="Line 60"/>
              <p:cNvSpPr/>
              <p:nvPr/>
            </p:nvSpPr>
            <p:spPr>
              <a:xfrm flipH="1" flipV="1">
                <a:off x="1357560" y="3537000"/>
                <a:ext cx="1800" cy="8244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2527" name="Group 61"/>
            <p:cNvGrpSpPr/>
            <p:nvPr/>
          </p:nvGrpSpPr>
          <p:grpSpPr>
            <a:xfrm>
              <a:off x="851760" y="3411720"/>
              <a:ext cx="394560" cy="364680"/>
              <a:chOff x="851760" y="3411720"/>
              <a:chExt cx="394560" cy="364680"/>
            </a:xfrm>
          </p:grpSpPr>
          <p:sp>
            <p:nvSpPr>
              <p:cNvPr id="2528" name="CustomShape 62"/>
              <p:cNvSpPr/>
              <p:nvPr/>
            </p:nvSpPr>
            <p:spPr>
              <a:xfrm>
                <a:off x="887040" y="3490560"/>
                <a:ext cx="356040" cy="23148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529" name="CustomShape 63"/>
              <p:cNvSpPr/>
              <p:nvPr/>
            </p:nvSpPr>
            <p:spPr>
              <a:xfrm>
                <a:off x="851760" y="3411720"/>
                <a:ext cx="3945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1a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</p:grpSp>
      <p:sp>
        <p:nvSpPr>
          <p:cNvPr id="2530" name="Line 64"/>
          <p:cNvSpPr/>
          <p:nvPr/>
        </p:nvSpPr>
        <p:spPr>
          <a:xfrm>
            <a:off x="1951920" y="3175560"/>
            <a:ext cx="4320" cy="852120"/>
          </a:xfrm>
          <a:prstGeom prst="line">
            <a:avLst/>
          </a:prstGeom>
          <a:ln w="19080">
            <a:solidFill>
              <a:srgbClr val="00009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1" name="Line 65"/>
          <p:cNvSpPr/>
          <p:nvPr/>
        </p:nvSpPr>
        <p:spPr>
          <a:xfrm>
            <a:off x="1368360" y="3581640"/>
            <a:ext cx="1204920" cy="6120"/>
          </a:xfrm>
          <a:prstGeom prst="line">
            <a:avLst/>
          </a:prstGeom>
          <a:ln w="19080">
            <a:solidFill>
              <a:srgbClr val="00009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2" name="Line 66"/>
          <p:cNvSpPr/>
          <p:nvPr/>
        </p:nvSpPr>
        <p:spPr>
          <a:xfrm>
            <a:off x="2179440" y="3087360"/>
            <a:ext cx="480240" cy="369720"/>
          </a:xfrm>
          <a:prstGeom prst="line">
            <a:avLst/>
          </a:prstGeom>
          <a:ln w="19080">
            <a:solidFill>
              <a:srgbClr val="00009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3" name="Line 67"/>
          <p:cNvSpPr/>
          <p:nvPr/>
        </p:nvSpPr>
        <p:spPr>
          <a:xfrm>
            <a:off x="1260720" y="3719160"/>
            <a:ext cx="478080" cy="357120"/>
          </a:xfrm>
          <a:prstGeom prst="line">
            <a:avLst/>
          </a:prstGeom>
          <a:ln w="19080">
            <a:solidFill>
              <a:srgbClr val="00009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4" name="Line 68"/>
          <p:cNvSpPr/>
          <p:nvPr/>
        </p:nvSpPr>
        <p:spPr>
          <a:xfrm flipH="1">
            <a:off x="2156760" y="3716640"/>
            <a:ext cx="507960" cy="349200"/>
          </a:xfrm>
          <a:prstGeom prst="line">
            <a:avLst/>
          </a:prstGeom>
          <a:ln w="19080">
            <a:solidFill>
              <a:srgbClr val="00009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5" name="Line 69"/>
          <p:cNvSpPr/>
          <p:nvPr/>
        </p:nvSpPr>
        <p:spPr>
          <a:xfrm flipH="1">
            <a:off x="1248480" y="3099960"/>
            <a:ext cx="507960" cy="349200"/>
          </a:xfrm>
          <a:prstGeom prst="line">
            <a:avLst/>
          </a:prstGeom>
          <a:ln w="19080">
            <a:solidFill>
              <a:srgbClr val="00009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536" name="Group 70"/>
          <p:cNvGrpSpPr/>
          <p:nvPr/>
        </p:nvGrpSpPr>
        <p:grpSpPr>
          <a:xfrm>
            <a:off x="3167640" y="1870920"/>
            <a:ext cx="2712600" cy="1853280"/>
            <a:chOff x="3167640" y="1870920"/>
            <a:chExt cx="2712600" cy="1853280"/>
          </a:xfrm>
        </p:grpSpPr>
        <p:sp>
          <p:nvSpPr>
            <p:cNvPr id="2537" name="CustomShape 71"/>
            <p:cNvSpPr/>
            <p:nvPr/>
          </p:nvSpPr>
          <p:spPr>
            <a:xfrm>
              <a:off x="3167640" y="1870920"/>
              <a:ext cx="2712600" cy="1853280"/>
            </a:xfrm>
            <a:custGeom>
              <a:avLst/>
              <a:gdLst/>
              <a:ahLst/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38" name="Group 72"/>
            <p:cNvGrpSpPr/>
            <p:nvPr/>
          </p:nvGrpSpPr>
          <p:grpSpPr>
            <a:xfrm>
              <a:off x="3403080" y="2021760"/>
              <a:ext cx="2333520" cy="1586160"/>
              <a:chOff x="3403080" y="2021760"/>
              <a:chExt cx="2333520" cy="1586160"/>
            </a:xfrm>
          </p:grpSpPr>
          <p:grpSp>
            <p:nvGrpSpPr>
              <p:cNvPr id="2539" name="Group 73"/>
              <p:cNvGrpSpPr/>
              <p:nvPr/>
            </p:nvGrpSpPr>
            <p:grpSpPr>
              <a:xfrm>
                <a:off x="4305600" y="2021760"/>
                <a:ext cx="565200" cy="364680"/>
                <a:chOff x="4305600" y="2021760"/>
                <a:chExt cx="565200" cy="364680"/>
              </a:xfrm>
            </p:grpSpPr>
            <p:grpSp>
              <p:nvGrpSpPr>
                <p:cNvPr id="2540" name="Group 74"/>
                <p:cNvGrpSpPr/>
                <p:nvPr/>
              </p:nvGrpSpPr>
              <p:grpSpPr>
                <a:xfrm>
                  <a:off x="4305600" y="2042280"/>
                  <a:ext cx="565200" cy="291600"/>
                  <a:chOff x="4305600" y="2042280"/>
                  <a:chExt cx="565200" cy="291600"/>
                </a:xfrm>
              </p:grpSpPr>
              <p:sp>
                <p:nvSpPr>
                  <p:cNvPr id="2541" name="CustomShape 75"/>
                  <p:cNvSpPr/>
                  <p:nvPr/>
                </p:nvSpPr>
                <p:spPr>
                  <a:xfrm flipV="1">
                    <a:off x="4307400" y="1906200"/>
                    <a:ext cx="563040" cy="21384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542" name="CustomShape 76"/>
                  <p:cNvSpPr/>
                  <p:nvPr/>
                </p:nvSpPr>
                <p:spPr>
                  <a:xfrm>
                    <a:off x="4305960" y="2151720"/>
                    <a:ext cx="564840" cy="759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543" name="CustomShape 77"/>
                  <p:cNvSpPr/>
                  <p:nvPr/>
                </p:nvSpPr>
                <p:spPr>
                  <a:xfrm flipV="1">
                    <a:off x="4305960" y="1828440"/>
                    <a:ext cx="563040" cy="21384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544" name="CustomShape 78"/>
                  <p:cNvSpPr/>
                  <p:nvPr/>
                </p:nvSpPr>
                <p:spPr>
                  <a:xfrm>
                    <a:off x="4450320" y="2107440"/>
                    <a:ext cx="274320" cy="10584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545" name="CustomShape 79"/>
                  <p:cNvSpPr/>
                  <p:nvPr/>
                </p:nvSpPr>
                <p:spPr>
                  <a:xfrm>
                    <a:off x="4421880" y="2080440"/>
                    <a:ext cx="331560" cy="741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546" name="CustomShape 80"/>
                  <p:cNvSpPr/>
                  <p:nvPr/>
                </p:nvSpPr>
                <p:spPr>
                  <a:xfrm>
                    <a:off x="4639320" y="2143800"/>
                    <a:ext cx="122040" cy="6480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547" name="CustomShape 81"/>
                  <p:cNvSpPr/>
                  <p:nvPr/>
                </p:nvSpPr>
                <p:spPr>
                  <a:xfrm>
                    <a:off x="4415400" y="2145600"/>
                    <a:ext cx="120240" cy="6300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548" name="Line 82"/>
                  <p:cNvSpPr/>
                  <p:nvPr/>
                </p:nvSpPr>
                <p:spPr>
                  <a:xfrm flipH="1" flipV="1">
                    <a:off x="4305600" y="2148480"/>
                    <a:ext cx="1800" cy="8244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2549" name="Line 83"/>
                  <p:cNvSpPr/>
                  <p:nvPr/>
                </p:nvSpPr>
                <p:spPr>
                  <a:xfrm flipH="1" flipV="1">
                    <a:off x="4869360" y="2147040"/>
                    <a:ext cx="1440" cy="8244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2550" name="Group 84"/>
                <p:cNvGrpSpPr/>
                <p:nvPr/>
              </p:nvGrpSpPr>
              <p:grpSpPr>
                <a:xfrm>
                  <a:off x="4355640" y="2021760"/>
                  <a:ext cx="409680" cy="364680"/>
                  <a:chOff x="4355640" y="2021760"/>
                  <a:chExt cx="409680" cy="364680"/>
                </a:xfrm>
              </p:grpSpPr>
              <p:sp>
                <p:nvSpPr>
                  <p:cNvPr id="2551" name="CustomShape 85"/>
                  <p:cNvSpPr/>
                  <p:nvPr/>
                </p:nvSpPr>
                <p:spPr>
                  <a:xfrm>
                    <a:off x="4398480" y="2100600"/>
                    <a:ext cx="356040" cy="23148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552" name="CustomShape 86"/>
                  <p:cNvSpPr/>
                  <p:nvPr/>
                </p:nvSpPr>
                <p:spPr>
                  <a:xfrm>
                    <a:off x="4355640" y="2021760"/>
                    <a:ext cx="409680" cy="3646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2b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2553" name="Group 87"/>
              <p:cNvGrpSpPr/>
              <p:nvPr/>
            </p:nvGrpSpPr>
            <p:grpSpPr>
              <a:xfrm>
                <a:off x="4309920" y="3243240"/>
                <a:ext cx="565200" cy="364680"/>
                <a:chOff x="4309920" y="3243240"/>
                <a:chExt cx="565200" cy="364680"/>
              </a:xfrm>
            </p:grpSpPr>
            <p:grpSp>
              <p:nvGrpSpPr>
                <p:cNvPr id="2554" name="Group 88"/>
                <p:cNvGrpSpPr/>
                <p:nvPr/>
              </p:nvGrpSpPr>
              <p:grpSpPr>
                <a:xfrm>
                  <a:off x="4309920" y="3263760"/>
                  <a:ext cx="565200" cy="291600"/>
                  <a:chOff x="4309920" y="3263760"/>
                  <a:chExt cx="565200" cy="291600"/>
                </a:xfrm>
              </p:grpSpPr>
              <p:sp>
                <p:nvSpPr>
                  <p:cNvPr id="2555" name="CustomShape 89"/>
                  <p:cNvSpPr/>
                  <p:nvPr/>
                </p:nvSpPr>
                <p:spPr>
                  <a:xfrm flipV="1">
                    <a:off x="4311720" y="3127680"/>
                    <a:ext cx="563040" cy="21384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556" name="CustomShape 90"/>
                  <p:cNvSpPr/>
                  <p:nvPr/>
                </p:nvSpPr>
                <p:spPr>
                  <a:xfrm>
                    <a:off x="4310280" y="3373200"/>
                    <a:ext cx="564840" cy="759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557" name="CustomShape 91"/>
                  <p:cNvSpPr/>
                  <p:nvPr/>
                </p:nvSpPr>
                <p:spPr>
                  <a:xfrm flipV="1">
                    <a:off x="4310280" y="3049920"/>
                    <a:ext cx="563040" cy="21384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558" name="CustomShape 92"/>
                  <p:cNvSpPr/>
                  <p:nvPr/>
                </p:nvSpPr>
                <p:spPr>
                  <a:xfrm>
                    <a:off x="4454640" y="3328920"/>
                    <a:ext cx="274320" cy="10584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559" name="CustomShape 93"/>
                  <p:cNvSpPr/>
                  <p:nvPr/>
                </p:nvSpPr>
                <p:spPr>
                  <a:xfrm>
                    <a:off x="4426200" y="3301920"/>
                    <a:ext cx="331560" cy="741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560" name="CustomShape 94"/>
                  <p:cNvSpPr/>
                  <p:nvPr/>
                </p:nvSpPr>
                <p:spPr>
                  <a:xfrm>
                    <a:off x="4643640" y="3365280"/>
                    <a:ext cx="122040" cy="6480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561" name="CustomShape 95"/>
                  <p:cNvSpPr/>
                  <p:nvPr/>
                </p:nvSpPr>
                <p:spPr>
                  <a:xfrm>
                    <a:off x="4419720" y="3366720"/>
                    <a:ext cx="120240" cy="6300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562" name="Line 96"/>
                  <p:cNvSpPr/>
                  <p:nvPr/>
                </p:nvSpPr>
                <p:spPr>
                  <a:xfrm flipH="1" flipV="1">
                    <a:off x="4309920" y="3369960"/>
                    <a:ext cx="1800" cy="8244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2563" name="Line 97"/>
                  <p:cNvSpPr/>
                  <p:nvPr/>
                </p:nvSpPr>
                <p:spPr>
                  <a:xfrm flipH="1" flipV="1">
                    <a:off x="4873680" y="3368160"/>
                    <a:ext cx="1440" cy="8280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2564" name="Group 98"/>
                <p:cNvGrpSpPr/>
                <p:nvPr/>
              </p:nvGrpSpPr>
              <p:grpSpPr>
                <a:xfrm>
                  <a:off x="4359960" y="3243240"/>
                  <a:ext cx="409680" cy="364680"/>
                  <a:chOff x="4359960" y="3243240"/>
                  <a:chExt cx="409680" cy="364680"/>
                </a:xfrm>
              </p:grpSpPr>
              <p:sp>
                <p:nvSpPr>
                  <p:cNvPr id="2565" name="CustomShape 99"/>
                  <p:cNvSpPr/>
                  <p:nvPr/>
                </p:nvSpPr>
                <p:spPr>
                  <a:xfrm>
                    <a:off x="4402800" y="3321720"/>
                    <a:ext cx="356040" cy="23148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566" name="CustomShape 100"/>
                  <p:cNvSpPr/>
                  <p:nvPr/>
                </p:nvSpPr>
                <p:spPr>
                  <a:xfrm>
                    <a:off x="4359960" y="3243240"/>
                    <a:ext cx="409680" cy="3646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2d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2567" name="Group 101"/>
              <p:cNvGrpSpPr/>
              <p:nvPr/>
            </p:nvGrpSpPr>
            <p:grpSpPr>
              <a:xfrm>
                <a:off x="5171400" y="2633760"/>
                <a:ext cx="565200" cy="364680"/>
                <a:chOff x="5171400" y="2633760"/>
                <a:chExt cx="565200" cy="364680"/>
              </a:xfrm>
            </p:grpSpPr>
            <p:grpSp>
              <p:nvGrpSpPr>
                <p:cNvPr id="2568" name="Group 102"/>
                <p:cNvGrpSpPr/>
                <p:nvPr/>
              </p:nvGrpSpPr>
              <p:grpSpPr>
                <a:xfrm>
                  <a:off x="5171400" y="2653920"/>
                  <a:ext cx="565200" cy="291600"/>
                  <a:chOff x="5171400" y="2653920"/>
                  <a:chExt cx="565200" cy="291600"/>
                </a:xfrm>
              </p:grpSpPr>
              <p:sp>
                <p:nvSpPr>
                  <p:cNvPr id="2569" name="CustomShape 103"/>
                  <p:cNvSpPr/>
                  <p:nvPr/>
                </p:nvSpPr>
                <p:spPr>
                  <a:xfrm flipV="1">
                    <a:off x="5173200" y="2517840"/>
                    <a:ext cx="563040" cy="21384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570" name="CustomShape 104"/>
                  <p:cNvSpPr/>
                  <p:nvPr/>
                </p:nvSpPr>
                <p:spPr>
                  <a:xfrm>
                    <a:off x="5171760" y="2763720"/>
                    <a:ext cx="564840" cy="759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571" name="CustomShape 105"/>
                  <p:cNvSpPr/>
                  <p:nvPr/>
                </p:nvSpPr>
                <p:spPr>
                  <a:xfrm flipV="1">
                    <a:off x="5171760" y="2440080"/>
                    <a:ext cx="563040" cy="21384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572" name="CustomShape 106"/>
                  <p:cNvSpPr/>
                  <p:nvPr/>
                </p:nvSpPr>
                <p:spPr>
                  <a:xfrm>
                    <a:off x="5316120" y="2719080"/>
                    <a:ext cx="274320" cy="10584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573" name="CustomShape 107"/>
                  <p:cNvSpPr/>
                  <p:nvPr/>
                </p:nvSpPr>
                <p:spPr>
                  <a:xfrm>
                    <a:off x="5287680" y="2692080"/>
                    <a:ext cx="331560" cy="741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574" name="CustomShape 108"/>
                  <p:cNvSpPr/>
                  <p:nvPr/>
                </p:nvSpPr>
                <p:spPr>
                  <a:xfrm>
                    <a:off x="5505120" y="2755800"/>
                    <a:ext cx="122040" cy="6480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575" name="CustomShape 109"/>
                  <p:cNvSpPr/>
                  <p:nvPr/>
                </p:nvSpPr>
                <p:spPr>
                  <a:xfrm>
                    <a:off x="5281200" y="2757240"/>
                    <a:ext cx="120240" cy="6300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576" name="Line 110"/>
                  <p:cNvSpPr/>
                  <p:nvPr/>
                </p:nvSpPr>
                <p:spPr>
                  <a:xfrm flipH="1" flipV="1">
                    <a:off x="5171400" y="2760120"/>
                    <a:ext cx="1800" cy="8280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2577" name="Line 111"/>
                  <p:cNvSpPr/>
                  <p:nvPr/>
                </p:nvSpPr>
                <p:spPr>
                  <a:xfrm flipH="1" flipV="1">
                    <a:off x="5735160" y="2758680"/>
                    <a:ext cx="1440" cy="8244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2578" name="Group 112"/>
                <p:cNvGrpSpPr/>
                <p:nvPr/>
              </p:nvGrpSpPr>
              <p:grpSpPr>
                <a:xfrm>
                  <a:off x="5221080" y="2633760"/>
                  <a:ext cx="399240" cy="364680"/>
                  <a:chOff x="5221080" y="2633760"/>
                  <a:chExt cx="399240" cy="364680"/>
                </a:xfrm>
              </p:grpSpPr>
              <p:sp>
                <p:nvSpPr>
                  <p:cNvPr id="2579" name="CustomShape 113"/>
                  <p:cNvSpPr/>
                  <p:nvPr/>
                </p:nvSpPr>
                <p:spPr>
                  <a:xfrm>
                    <a:off x="5264280" y="2712240"/>
                    <a:ext cx="356040" cy="23148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580" name="CustomShape 114"/>
                  <p:cNvSpPr/>
                  <p:nvPr/>
                </p:nvSpPr>
                <p:spPr>
                  <a:xfrm>
                    <a:off x="5221080" y="2633760"/>
                    <a:ext cx="397440" cy="3646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2c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2581" name="Group 115"/>
              <p:cNvGrpSpPr/>
              <p:nvPr/>
            </p:nvGrpSpPr>
            <p:grpSpPr>
              <a:xfrm>
                <a:off x="3403080" y="2627280"/>
                <a:ext cx="565200" cy="364680"/>
                <a:chOff x="3403080" y="2627280"/>
                <a:chExt cx="565200" cy="364680"/>
              </a:xfrm>
            </p:grpSpPr>
            <p:grpSp>
              <p:nvGrpSpPr>
                <p:cNvPr id="2582" name="Group 116"/>
                <p:cNvGrpSpPr/>
                <p:nvPr/>
              </p:nvGrpSpPr>
              <p:grpSpPr>
                <a:xfrm>
                  <a:off x="3403080" y="2647800"/>
                  <a:ext cx="565200" cy="291600"/>
                  <a:chOff x="3403080" y="2647800"/>
                  <a:chExt cx="565200" cy="291600"/>
                </a:xfrm>
              </p:grpSpPr>
              <p:sp>
                <p:nvSpPr>
                  <p:cNvPr id="2583" name="CustomShape 117"/>
                  <p:cNvSpPr/>
                  <p:nvPr/>
                </p:nvSpPr>
                <p:spPr>
                  <a:xfrm flipV="1">
                    <a:off x="3404880" y="2511720"/>
                    <a:ext cx="563040" cy="21384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584" name="CustomShape 118"/>
                  <p:cNvSpPr/>
                  <p:nvPr/>
                </p:nvSpPr>
                <p:spPr>
                  <a:xfrm>
                    <a:off x="3403080" y="2757240"/>
                    <a:ext cx="564840" cy="759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585" name="CustomShape 119"/>
                  <p:cNvSpPr/>
                  <p:nvPr/>
                </p:nvSpPr>
                <p:spPr>
                  <a:xfrm flipV="1">
                    <a:off x="3403080" y="2433960"/>
                    <a:ext cx="563040" cy="21384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586" name="CustomShape 120"/>
                  <p:cNvSpPr/>
                  <p:nvPr/>
                </p:nvSpPr>
                <p:spPr>
                  <a:xfrm>
                    <a:off x="3547800" y="2712960"/>
                    <a:ext cx="274320" cy="10584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587" name="CustomShape 121"/>
                  <p:cNvSpPr/>
                  <p:nvPr/>
                </p:nvSpPr>
                <p:spPr>
                  <a:xfrm>
                    <a:off x="3519000" y="2685960"/>
                    <a:ext cx="331560" cy="741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588" name="CustomShape 122"/>
                  <p:cNvSpPr/>
                  <p:nvPr/>
                </p:nvSpPr>
                <p:spPr>
                  <a:xfrm>
                    <a:off x="3736440" y="2749320"/>
                    <a:ext cx="122040" cy="6480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589" name="CustomShape 123"/>
                  <p:cNvSpPr/>
                  <p:nvPr/>
                </p:nvSpPr>
                <p:spPr>
                  <a:xfrm>
                    <a:off x="3512880" y="2750760"/>
                    <a:ext cx="120240" cy="6300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590" name="Line 124"/>
                  <p:cNvSpPr/>
                  <p:nvPr/>
                </p:nvSpPr>
                <p:spPr>
                  <a:xfrm flipH="1" flipV="1">
                    <a:off x="3403080" y="2754000"/>
                    <a:ext cx="1440" cy="8244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2591" name="Line 125"/>
                  <p:cNvSpPr/>
                  <p:nvPr/>
                </p:nvSpPr>
                <p:spPr>
                  <a:xfrm flipH="1" flipV="1">
                    <a:off x="3966480" y="2752200"/>
                    <a:ext cx="1800" cy="8280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2592" name="Group 126"/>
                <p:cNvGrpSpPr/>
                <p:nvPr/>
              </p:nvGrpSpPr>
              <p:grpSpPr>
                <a:xfrm>
                  <a:off x="3460320" y="2627280"/>
                  <a:ext cx="394560" cy="364680"/>
                  <a:chOff x="3460320" y="2627280"/>
                  <a:chExt cx="394560" cy="364680"/>
                </a:xfrm>
              </p:grpSpPr>
              <p:sp>
                <p:nvSpPr>
                  <p:cNvPr id="2593" name="CustomShape 127"/>
                  <p:cNvSpPr/>
                  <p:nvPr/>
                </p:nvSpPr>
                <p:spPr>
                  <a:xfrm>
                    <a:off x="3495960" y="2705760"/>
                    <a:ext cx="356040" cy="23148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594" name="CustomShape 128"/>
                  <p:cNvSpPr/>
                  <p:nvPr/>
                </p:nvSpPr>
                <p:spPr>
                  <a:xfrm>
                    <a:off x="3460320" y="2627280"/>
                    <a:ext cx="394560" cy="3646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2a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sp>
            <p:nvSpPr>
              <p:cNvPr id="2595" name="Line 129"/>
              <p:cNvSpPr/>
              <p:nvPr/>
            </p:nvSpPr>
            <p:spPr>
              <a:xfrm>
                <a:off x="4560840" y="2391120"/>
                <a:ext cx="3960" cy="85212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6" name="Line 130"/>
              <p:cNvSpPr/>
              <p:nvPr/>
            </p:nvSpPr>
            <p:spPr>
              <a:xfrm>
                <a:off x="3977280" y="2796840"/>
                <a:ext cx="1204920" cy="648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7" name="Line 131"/>
              <p:cNvSpPr/>
              <p:nvPr/>
            </p:nvSpPr>
            <p:spPr>
              <a:xfrm>
                <a:off x="4788360" y="2302920"/>
                <a:ext cx="479880" cy="36972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8" name="Line 132"/>
              <p:cNvSpPr/>
              <p:nvPr/>
            </p:nvSpPr>
            <p:spPr>
              <a:xfrm>
                <a:off x="3869640" y="2934720"/>
                <a:ext cx="478080" cy="35712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9" name="Line 133"/>
              <p:cNvSpPr/>
              <p:nvPr/>
            </p:nvSpPr>
            <p:spPr>
              <a:xfrm flipH="1">
                <a:off x="4765680" y="2931840"/>
                <a:ext cx="507960" cy="34920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00" name="Line 134"/>
              <p:cNvSpPr/>
              <p:nvPr/>
            </p:nvSpPr>
            <p:spPr>
              <a:xfrm flipH="1">
                <a:off x="3857040" y="2315520"/>
                <a:ext cx="508320" cy="34920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601" name="Group 135"/>
          <p:cNvGrpSpPr/>
          <p:nvPr/>
        </p:nvGrpSpPr>
        <p:grpSpPr>
          <a:xfrm>
            <a:off x="5839200" y="2689920"/>
            <a:ext cx="2712600" cy="1853280"/>
            <a:chOff x="5839200" y="2689920"/>
            <a:chExt cx="2712600" cy="1853280"/>
          </a:xfrm>
        </p:grpSpPr>
        <p:sp>
          <p:nvSpPr>
            <p:cNvPr id="2602" name="CustomShape 136"/>
            <p:cNvSpPr/>
            <p:nvPr/>
          </p:nvSpPr>
          <p:spPr>
            <a:xfrm>
              <a:off x="5839200" y="2689920"/>
              <a:ext cx="2712600" cy="1853280"/>
            </a:xfrm>
            <a:custGeom>
              <a:avLst/>
              <a:gdLst/>
              <a:ahLst/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603" name="Group 137"/>
            <p:cNvGrpSpPr/>
            <p:nvPr/>
          </p:nvGrpSpPr>
          <p:grpSpPr>
            <a:xfrm>
              <a:off x="6074280" y="2840760"/>
              <a:ext cx="2333520" cy="1585800"/>
              <a:chOff x="6074280" y="2840760"/>
              <a:chExt cx="2333520" cy="1585800"/>
            </a:xfrm>
          </p:grpSpPr>
          <p:grpSp>
            <p:nvGrpSpPr>
              <p:cNvPr id="2604" name="Group 138"/>
              <p:cNvGrpSpPr/>
              <p:nvPr/>
            </p:nvGrpSpPr>
            <p:grpSpPr>
              <a:xfrm>
                <a:off x="6977160" y="2840760"/>
                <a:ext cx="565200" cy="364680"/>
                <a:chOff x="6977160" y="2840760"/>
                <a:chExt cx="565200" cy="364680"/>
              </a:xfrm>
            </p:grpSpPr>
            <p:grpSp>
              <p:nvGrpSpPr>
                <p:cNvPr id="2605" name="Group 139"/>
                <p:cNvGrpSpPr/>
                <p:nvPr/>
              </p:nvGrpSpPr>
              <p:grpSpPr>
                <a:xfrm>
                  <a:off x="6977160" y="2860920"/>
                  <a:ext cx="565200" cy="291600"/>
                  <a:chOff x="6977160" y="2860920"/>
                  <a:chExt cx="565200" cy="291600"/>
                </a:xfrm>
              </p:grpSpPr>
              <p:sp>
                <p:nvSpPr>
                  <p:cNvPr id="2606" name="CustomShape 140"/>
                  <p:cNvSpPr/>
                  <p:nvPr/>
                </p:nvSpPr>
                <p:spPr>
                  <a:xfrm flipV="1">
                    <a:off x="6978960" y="2724840"/>
                    <a:ext cx="563040" cy="21384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607" name="CustomShape 141"/>
                  <p:cNvSpPr/>
                  <p:nvPr/>
                </p:nvSpPr>
                <p:spPr>
                  <a:xfrm>
                    <a:off x="6977160" y="2970720"/>
                    <a:ext cx="564840" cy="759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608" name="CustomShape 142"/>
                  <p:cNvSpPr/>
                  <p:nvPr/>
                </p:nvSpPr>
                <p:spPr>
                  <a:xfrm flipV="1">
                    <a:off x="6977160" y="2647080"/>
                    <a:ext cx="563040" cy="21384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609" name="CustomShape 143"/>
                  <p:cNvSpPr/>
                  <p:nvPr/>
                </p:nvSpPr>
                <p:spPr>
                  <a:xfrm>
                    <a:off x="7121520" y="2926080"/>
                    <a:ext cx="274320" cy="10584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610" name="CustomShape 144"/>
                  <p:cNvSpPr/>
                  <p:nvPr/>
                </p:nvSpPr>
                <p:spPr>
                  <a:xfrm>
                    <a:off x="7093080" y="2899080"/>
                    <a:ext cx="331560" cy="741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611" name="CustomShape 145"/>
                  <p:cNvSpPr/>
                  <p:nvPr/>
                </p:nvSpPr>
                <p:spPr>
                  <a:xfrm>
                    <a:off x="7310520" y="2962440"/>
                    <a:ext cx="122040" cy="6480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612" name="CustomShape 146"/>
                  <p:cNvSpPr/>
                  <p:nvPr/>
                </p:nvSpPr>
                <p:spPr>
                  <a:xfrm>
                    <a:off x="7086600" y="2964240"/>
                    <a:ext cx="120240" cy="6300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613" name="Line 147"/>
                  <p:cNvSpPr/>
                  <p:nvPr/>
                </p:nvSpPr>
                <p:spPr>
                  <a:xfrm flipH="1" flipV="1">
                    <a:off x="6977160" y="2967120"/>
                    <a:ext cx="1440" cy="8280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2614" name="Line 148"/>
                  <p:cNvSpPr/>
                  <p:nvPr/>
                </p:nvSpPr>
                <p:spPr>
                  <a:xfrm flipH="1" flipV="1">
                    <a:off x="7540560" y="2965680"/>
                    <a:ext cx="1800" cy="8244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2615" name="Group 149"/>
                <p:cNvGrpSpPr/>
                <p:nvPr/>
              </p:nvGrpSpPr>
              <p:grpSpPr>
                <a:xfrm>
                  <a:off x="7026840" y="2840760"/>
                  <a:ext cx="409680" cy="364680"/>
                  <a:chOff x="7026840" y="2840760"/>
                  <a:chExt cx="409680" cy="364680"/>
                </a:xfrm>
              </p:grpSpPr>
              <p:sp>
                <p:nvSpPr>
                  <p:cNvPr id="2616" name="CustomShape 150"/>
                  <p:cNvSpPr/>
                  <p:nvPr/>
                </p:nvSpPr>
                <p:spPr>
                  <a:xfrm>
                    <a:off x="7070040" y="2919240"/>
                    <a:ext cx="356040" cy="23148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617" name="CustomShape 151"/>
                  <p:cNvSpPr/>
                  <p:nvPr/>
                </p:nvSpPr>
                <p:spPr>
                  <a:xfrm>
                    <a:off x="7026840" y="2840760"/>
                    <a:ext cx="409680" cy="3646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3b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2618" name="Group 152"/>
              <p:cNvGrpSpPr/>
              <p:nvPr/>
            </p:nvGrpSpPr>
            <p:grpSpPr>
              <a:xfrm>
                <a:off x="6981120" y="4061880"/>
                <a:ext cx="565200" cy="364680"/>
                <a:chOff x="6981120" y="4061880"/>
                <a:chExt cx="565200" cy="364680"/>
              </a:xfrm>
            </p:grpSpPr>
            <p:grpSp>
              <p:nvGrpSpPr>
                <p:cNvPr id="2619" name="Group 153"/>
                <p:cNvGrpSpPr/>
                <p:nvPr/>
              </p:nvGrpSpPr>
              <p:grpSpPr>
                <a:xfrm>
                  <a:off x="6981120" y="4082400"/>
                  <a:ext cx="565200" cy="291600"/>
                  <a:chOff x="6981120" y="4082400"/>
                  <a:chExt cx="565200" cy="291600"/>
                </a:xfrm>
              </p:grpSpPr>
              <p:sp>
                <p:nvSpPr>
                  <p:cNvPr id="2620" name="CustomShape 154"/>
                  <p:cNvSpPr/>
                  <p:nvPr/>
                </p:nvSpPr>
                <p:spPr>
                  <a:xfrm flipV="1">
                    <a:off x="6982920" y="3946320"/>
                    <a:ext cx="563040" cy="21384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621" name="CustomShape 155"/>
                  <p:cNvSpPr/>
                  <p:nvPr/>
                </p:nvSpPr>
                <p:spPr>
                  <a:xfrm>
                    <a:off x="6981480" y="4191840"/>
                    <a:ext cx="564840" cy="759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622" name="CustomShape 156"/>
                  <p:cNvSpPr/>
                  <p:nvPr/>
                </p:nvSpPr>
                <p:spPr>
                  <a:xfrm flipV="1">
                    <a:off x="6981480" y="3868560"/>
                    <a:ext cx="563040" cy="21384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623" name="CustomShape 157"/>
                  <p:cNvSpPr/>
                  <p:nvPr/>
                </p:nvSpPr>
                <p:spPr>
                  <a:xfrm>
                    <a:off x="7125840" y="4147560"/>
                    <a:ext cx="274320" cy="10584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624" name="CustomShape 158"/>
                  <p:cNvSpPr/>
                  <p:nvPr/>
                </p:nvSpPr>
                <p:spPr>
                  <a:xfrm>
                    <a:off x="7097400" y="4120560"/>
                    <a:ext cx="331560" cy="741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625" name="CustomShape 159"/>
                  <p:cNvSpPr/>
                  <p:nvPr/>
                </p:nvSpPr>
                <p:spPr>
                  <a:xfrm>
                    <a:off x="7314840" y="4183920"/>
                    <a:ext cx="122040" cy="6480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626" name="CustomShape 160"/>
                  <p:cNvSpPr/>
                  <p:nvPr/>
                </p:nvSpPr>
                <p:spPr>
                  <a:xfrm>
                    <a:off x="7090920" y="4185360"/>
                    <a:ext cx="120240" cy="6300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627" name="Line 161"/>
                  <p:cNvSpPr/>
                  <p:nvPr/>
                </p:nvSpPr>
                <p:spPr>
                  <a:xfrm flipH="1" flipV="1">
                    <a:off x="6981120" y="4188600"/>
                    <a:ext cx="1800" cy="8244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2628" name="Line 162"/>
                  <p:cNvSpPr/>
                  <p:nvPr/>
                </p:nvSpPr>
                <p:spPr>
                  <a:xfrm flipH="1" flipV="1">
                    <a:off x="7544880" y="4186800"/>
                    <a:ext cx="1440" cy="8280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2629" name="Group 163"/>
                <p:cNvGrpSpPr/>
                <p:nvPr/>
              </p:nvGrpSpPr>
              <p:grpSpPr>
                <a:xfrm>
                  <a:off x="7031160" y="4061880"/>
                  <a:ext cx="409680" cy="364680"/>
                  <a:chOff x="7031160" y="4061880"/>
                  <a:chExt cx="409680" cy="364680"/>
                </a:xfrm>
              </p:grpSpPr>
              <p:sp>
                <p:nvSpPr>
                  <p:cNvPr id="2630" name="CustomShape 164"/>
                  <p:cNvSpPr/>
                  <p:nvPr/>
                </p:nvSpPr>
                <p:spPr>
                  <a:xfrm>
                    <a:off x="7074000" y="4140360"/>
                    <a:ext cx="356040" cy="23148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631" name="CustomShape 165"/>
                  <p:cNvSpPr/>
                  <p:nvPr/>
                </p:nvSpPr>
                <p:spPr>
                  <a:xfrm>
                    <a:off x="7031160" y="4061880"/>
                    <a:ext cx="409680" cy="3646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3d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2632" name="Group 166"/>
              <p:cNvGrpSpPr/>
              <p:nvPr/>
            </p:nvGrpSpPr>
            <p:grpSpPr>
              <a:xfrm>
                <a:off x="7842600" y="3452400"/>
                <a:ext cx="565200" cy="364680"/>
                <a:chOff x="7842600" y="3452400"/>
                <a:chExt cx="565200" cy="364680"/>
              </a:xfrm>
            </p:grpSpPr>
            <p:grpSp>
              <p:nvGrpSpPr>
                <p:cNvPr id="2633" name="Group 167"/>
                <p:cNvGrpSpPr/>
                <p:nvPr/>
              </p:nvGrpSpPr>
              <p:grpSpPr>
                <a:xfrm>
                  <a:off x="7842600" y="3472560"/>
                  <a:ext cx="565200" cy="291960"/>
                  <a:chOff x="7842600" y="3472560"/>
                  <a:chExt cx="565200" cy="291960"/>
                </a:xfrm>
              </p:grpSpPr>
              <p:sp>
                <p:nvSpPr>
                  <p:cNvPr id="2634" name="CustomShape 168"/>
                  <p:cNvSpPr/>
                  <p:nvPr/>
                </p:nvSpPr>
                <p:spPr>
                  <a:xfrm flipV="1">
                    <a:off x="7844400" y="3336840"/>
                    <a:ext cx="563040" cy="21384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635" name="CustomShape 169"/>
                  <p:cNvSpPr/>
                  <p:nvPr/>
                </p:nvSpPr>
                <p:spPr>
                  <a:xfrm>
                    <a:off x="7842960" y="3582360"/>
                    <a:ext cx="564840" cy="759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636" name="CustomShape 170"/>
                  <p:cNvSpPr/>
                  <p:nvPr/>
                </p:nvSpPr>
                <p:spPr>
                  <a:xfrm flipV="1">
                    <a:off x="7842960" y="3258720"/>
                    <a:ext cx="563040" cy="21384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637" name="CustomShape 171"/>
                  <p:cNvSpPr/>
                  <p:nvPr/>
                </p:nvSpPr>
                <p:spPr>
                  <a:xfrm>
                    <a:off x="7987320" y="3537720"/>
                    <a:ext cx="274320" cy="10584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638" name="CustomShape 172"/>
                  <p:cNvSpPr/>
                  <p:nvPr/>
                </p:nvSpPr>
                <p:spPr>
                  <a:xfrm>
                    <a:off x="7958880" y="3510720"/>
                    <a:ext cx="331560" cy="741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639" name="CustomShape 173"/>
                  <p:cNvSpPr/>
                  <p:nvPr/>
                </p:nvSpPr>
                <p:spPr>
                  <a:xfrm>
                    <a:off x="8176320" y="3574440"/>
                    <a:ext cx="122040" cy="6480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640" name="CustomShape 174"/>
                  <p:cNvSpPr/>
                  <p:nvPr/>
                </p:nvSpPr>
                <p:spPr>
                  <a:xfrm>
                    <a:off x="7952400" y="3575880"/>
                    <a:ext cx="120240" cy="6300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641" name="Line 175"/>
                  <p:cNvSpPr/>
                  <p:nvPr/>
                </p:nvSpPr>
                <p:spPr>
                  <a:xfrm flipH="1" flipV="1">
                    <a:off x="7842600" y="3578760"/>
                    <a:ext cx="1800" cy="8280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2642" name="Line 176"/>
                  <p:cNvSpPr/>
                  <p:nvPr/>
                </p:nvSpPr>
                <p:spPr>
                  <a:xfrm flipH="1" flipV="1">
                    <a:off x="8406360" y="3577320"/>
                    <a:ext cx="1440" cy="8244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2643" name="Group 177"/>
                <p:cNvGrpSpPr/>
                <p:nvPr/>
              </p:nvGrpSpPr>
              <p:grpSpPr>
                <a:xfrm>
                  <a:off x="7892280" y="3452400"/>
                  <a:ext cx="399240" cy="364680"/>
                  <a:chOff x="7892280" y="3452400"/>
                  <a:chExt cx="399240" cy="364680"/>
                </a:xfrm>
              </p:grpSpPr>
              <p:sp>
                <p:nvSpPr>
                  <p:cNvPr id="2644" name="CustomShape 178"/>
                  <p:cNvSpPr/>
                  <p:nvPr/>
                </p:nvSpPr>
                <p:spPr>
                  <a:xfrm>
                    <a:off x="7935480" y="3530880"/>
                    <a:ext cx="356040" cy="23148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645" name="CustomShape 179"/>
                  <p:cNvSpPr/>
                  <p:nvPr/>
                </p:nvSpPr>
                <p:spPr>
                  <a:xfrm>
                    <a:off x="7892280" y="3452400"/>
                    <a:ext cx="397440" cy="3646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3c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2646" name="Group 180"/>
              <p:cNvGrpSpPr/>
              <p:nvPr/>
            </p:nvGrpSpPr>
            <p:grpSpPr>
              <a:xfrm>
                <a:off x="6074280" y="3445920"/>
                <a:ext cx="565200" cy="364680"/>
                <a:chOff x="6074280" y="3445920"/>
                <a:chExt cx="565200" cy="364680"/>
              </a:xfrm>
            </p:grpSpPr>
            <p:grpSp>
              <p:nvGrpSpPr>
                <p:cNvPr id="2647" name="Group 181"/>
                <p:cNvGrpSpPr/>
                <p:nvPr/>
              </p:nvGrpSpPr>
              <p:grpSpPr>
                <a:xfrm>
                  <a:off x="6074280" y="3466440"/>
                  <a:ext cx="565200" cy="291600"/>
                  <a:chOff x="6074280" y="3466440"/>
                  <a:chExt cx="565200" cy="291600"/>
                </a:xfrm>
              </p:grpSpPr>
              <p:sp>
                <p:nvSpPr>
                  <p:cNvPr id="2648" name="CustomShape 182"/>
                  <p:cNvSpPr/>
                  <p:nvPr/>
                </p:nvSpPr>
                <p:spPr>
                  <a:xfrm flipV="1">
                    <a:off x="6076080" y="3330360"/>
                    <a:ext cx="563040" cy="21384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649" name="CustomShape 183"/>
                  <p:cNvSpPr/>
                  <p:nvPr/>
                </p:nvSpPr>
                <p:spPr>
                  <a:xfrm>
                    <a:off x="6074640" y="3575880"/>
                    <a:ext cx="564840" cy="759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650" name="CustomShape 184"/>
                  <p:cNvSpPr/>
                  <p:nvPr/>
                </p:nvSpPr>
                <p:spPr>
                  <a:xfrm flipV="1">
                    <a:off x="6074640" y="3252600"/>
                    <a:ext cx="563040" cy="21384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651" name="CustomShape 185"/>
                  <p:cNvSpPr/>
                  <p:nvPr/>
                </p:nvSpPr>
                <p:spPr>
                  <a:xfrm>
                    <a:off x="6219000" y="3531600"/>
                    <a:ext cx="274320" cy="10584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652" name="CustomShape 186"/>
                  <p:cNvSpPr/>
                  <p:nvPr/>
                </p:nvSpPr>
                <p:spPr>
                  <a:xfrm>
                    <a:off x="6190200" y="3504600"/>
                    <a:ext cx="331560" cy="741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653" name="CustomShape 187"/>
                  <p:cNvSpPr/>
                  <p:nvPr/>
                </p:nvSpPr>
                <p:spPr>
                  <a:xfrm>
                    <a:off x="6408000" y="3567960"/>
                    <a:ext cx="122040" cy="6480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654" name="CustomShape 188"/>
                  <p:cNvSpPr/>
                  <p:nvPr/>
                </p:nvSpPr>
                <p:spPr>
                  <a:xfrm>
                    <a:off x="6184080" y="3569400"/>
                    <a:ext cx="120240" cy="6300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655" name="Line 189"/>
                  <p:cNvSpPr/>
                  <p:nvPr/>
                </p:nvSpPr>
                <p:spPr>
                  <a:xfrm flipH="1" flipV="1">
                    <a:off x="6074280" y="3572640"/>
                    <a:ext cx="1440" cy="8244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2656" name="Line 190"/>
                  <p:cNvSpPr/>
                  <p:nvPr/>
                </p:nvSpPr>
                <p:spPr>
                  <a:xfrm flipH="1" flipV="1">
                    <a:off x="6637680" y="3570840"/>
                    <a:ext cx="1800" cy="8280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2657" name="Group 191"/>
                <p:cNvGrpSpPr/>
                <p:nvPr/>
              </p:nvGrpSpPr>
              <p:grpSpPr>
                <a:xfrm>
                  <a:off x="6131880" y="3445920"/>
                  <a:ext cx="394560" cy="364680"/>
                  <a:chOff x="6131880" y="3445920"/>
                  <a:chExt cx="394560" cy="364680"/>
                </a:xfrm>
              </p:grpSpPr>
              <p:sp>
                <p:nvSpPr>
                  <p:cNvPr id="2658" name="CustomShape 192"/>
                  <p:cNvSpPr/>
                  <p:nvPr/>
                </p:nvSpPr>
                <p:spPr>
                  <a:xfrm>
                    <a:off x="6167160" y="3524400"/>
                    <a:ext cx="356040" cy="23148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659" name="CustomShape 193"/>
                  <p:cNvSpPr/>
                  <p:nvPr/>
                </p:nvSpPr>
                <p:spPr>
                  <a:xfrm>
                    <a:off x="6131880" y="3445920"/>
                    <a:ext cx="394560" cy="3646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3a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sp>
            <p:nvSpPr>
              <p:cNvPr id="2660" name="Line 194"/>
              <p:cNvSpPr/>
              <p:nvPr/>
            </p:nvSpPr>
            <p:spPr>
              <a:xfrm>
                <a:off x="7232040" y="3209760"/>
                <a:ext cx="4320" cy="85212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1" name="Line 195"/>
              <p:cNvSpPr/>
              <p:nvPr/>
            </p:nvSpPr>
            <p:spPr>
              <a:xfrm>
                <a:off x="6648480" y="3615840"/>
                <a:ext cx="1204920" cy="612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2" name="Line 196"/>
              <p:cNvSpPr/>
              <p:nvPr/>
            </p:nvSpPr>
            <p:spPr>
              <a:xfrm>
                <a:off x="7459560" y="3121560"/>
                <a:ext cx="480240" cy="36972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3" name="Line 197"/>
              <p:cNvSpPr/>
              <p:nvPr/>
            </p:nvSpPr>
            <p:spPr>
              <a:xfrm>
                <a:off x="6541200" y="3753360"/>
                <a:ext cx="477720" cy="35712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4" name="Line 198"/>
              <p:cNvSpPr/>
              <p:nvPr/>
            </p:nvSpPr>
            <p:spPr>
              <a:xfrm flipH="1">
                <a:off x="7436880" y="3750480"/>
                <a:ext cx="507960" cy="34956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5" name="Line 199"/>
              <p:cNvSpPr/>
              <p:nvPr/>
            </p:nvSpPr>
            <p:spPr>
              <a:xfrm flipH="1">
                <a:off x="6528600" y="3134160"/>
                <a:ext cx="507960" cy="34920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666" name="Line 200"/>
          <p:cNvSpPr/>
          <p:nvPr/>
        </p:nvSpPr>
        <p:spPr>
          <a:xfrm flipH="1">
            <a:off x="3020760" y="2930400"/>
            <a:ext cx="495360" cy="495360"/>
          </a:xfrm>
          <a:prstGeom prst="line">
            <a:avLst/>
          </a:prstGeom>
          <a:ln w="38160">
            <a:solidFill>
              <a:srgbClr val="cc000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7" name="Line 201"/>
          <p:cNvSpPr/>
          <p:nvPr/>
        </p:nvSpPr>
        <p:spPr>
          <a:xfrm flipH="1" flipV="1">
            <a:off x="5654160" y="2914560"/>
            <a:ext cx="498960" cy="573840"/>
          </a:xfrm>
          <a:prstGeom prst="line">
            <a:avLst/>
          </a:prstGeom>
          <a:ln w="38160">
            <a:solidFill>
              <a:srgbClr val="cc000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8" name="CustomShape 202"/>
          <p:cNvSpPr/>
          <p:nvPr/>
        </p:nvSpPr>
        <p:spPr>
          <a:xfrm>
            <a:off x="4270680" y="3833280"/>
            <a:ext cx="682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90"/>
                </a:solidFill>
                <a:latin typeface="Arial"/>
                <a:ea typeface="ＭＳ Ｐゴシック"/>
              </a:rPr>
              <a:t>AS 2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669" name="CustomShape 203"/>
          <p:cNvSpPr/>
          <p:nvPr/>
        </p:nvSpPr>
        <p:spPr>
          <a:xfrm>
            <a:off x="6941880" y="4589640"/>
            <a:ext cx="682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90"/>
                </a:solidFill>
                <a:latin typeface="Arial"/>
                <a:ea typeface="ＭＳ Ｐゴシック"/>
              </a:rPr>
              <a:t>AS 3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670" name="CustomShape 204"/>
          <p:cNvSpPr/>
          <p:nvPr/>
        </p:nvSpPr>
        <p:spPr>
          <a:xfrm>
            <a:off x="1661040" y="4533840"/>
            <a:ext cx="682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90"/>
                </a:solidFill>
                <a:latin typeface="Arial"/>
                <a:ea typeface="ＭＳ Ｐゴシック"/>
              </a:rPr>
              <a:t>AS 1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2671" name="Picture 4" descr=""/>
          <p:cNvPicPr/>
          <p:nvPr/>
        </p:nvPicPr>
        <p:blipFill>
          <a:blip r:embed="rId1"/>
          <a:stretch/>
        </p:blipFill>
        <p:spPr>
          <a:xfrm>
            <a:off x="579600" y="1074960"/>
            <a:ext cx="5789880" cy="134280"/>
          </a:xfrm>
          <a:prstGeom prst="rect">
            <a:avLst/>
          </a:prstGeom>
          <a:ln>
            <a:noFill/>
          </a:ln>
        </p:spPr>
      </p:pic>
      <p:sp>
        <p:nvSpPr>
          <p:cNvPr id="2672" name="TextShape 205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1DA0A2F4-9E89-40B9-A1D0-A9A1059A0D4A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673" name="TextShape 206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  <p:grpSp>
        <p:nvGrpSpPr>
          <p:cNvPr id="2674" name="Group 207"/>
          <p:cNvGrpSpPr/>
          <p:nvPr/>
        </p:nvGrpSpPr>
        <p:grpSpPr>
          <a:xfrm>
            <a:off x="1020240" y="2368800"/>
            <a:ext cx="6037920" cy="3958560"/>
            <a:chOff x="1020240" y="2368800"/>
            <a:chExt cx="6037920" cy="3958560"/>
          </a:xfrm>
        </p:grpSpPr>
        <p:grpSp>
          <p:nvGrpSpPr>
            <p:cNvPr id="2675" name="Group 208"/>
            <p:cNvGrpSpPr/>
            <p:nvPr/>
          </p:nvGrpSpPr>
          <p:grpSpPr>
            <a:xfrm>
              <a:off x="1020240" y="2368800"/>
              <a:ext cx="5734440" cy="3958560"/>
              <a:chOff x="1020240" y="2368800"/>
              <a:chExt cx="5734440" cy="3958560"/>
            </a:xfrm>
          </p:grpSpPr>
          <p:grpSp>
            <p:nvGrpSpPr>
              <p:cNvPr id="2676" name="Group 209"/>
              <p:cNvGrpSpPr/>
              <p:nvPr/>
            </p:nvGrpSpPr>
            <p:grpSpPr>
              <a:xfrm>
                <a:off x="1146240" y="5725800"/>
                <a:ext cx="565200" cy="364680"/>
                <a:chOff x="1146240" y="5725800"/>
                <a:chExt cx="565200" cy="364680"/>
              </a:xfrm>
            </p:grpSpPr>
            <p:grpSp>
              <p:nvGrpSpPr>
                <p:cNvPr id="2677" name="Group 210"/>
                <p:cNvGrpSpPr/>
                <p:nvPr/>
              </p:nvGrpSpPr>
              <p:grpSpPr>
                <a:xfrm>
                  <a:off x="1146240" y="5746320"/>
                  <a:ext cx="565200" cy="291600"/>
                  <a:chOff x="1146240" y="5746320"/>
                  <a:chExt cx="565200" cy="291600"/>
                </a:xfrm>
              </p:grpSpPr>
              <p:sp>
                <p:nvSpPr>
                  <p:cNvPr id="2678" name="CustomShape 211"/>
                  <p:cNvSpPr/>
                  <p:nvPr/>
                </p:nvSpPr>
                <p:spPr>
                  <a:xfrm flipV="1">
                    <a:off x="1148040" y="5610240"/>
                    <a:ext cx="563040" cy="21384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679" name="CustomShape 212"/>
                  <p:cNvSpPr/>
                  <p:nvPr/>
                </p:nvSpPr>
                <p:spPr>
                  <a:xfrm>
                    <a:off x="1146600" y="5855760"/>
                    <a:ext cx="564840" cy="759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680" name="CustomShape 213"/>
                  <p:cNvSpPr/>
                  <p:nvPr/>
                </p:nvSpPr>
                <p:spPr>
                  <a:xfrm flipV="1">
                    <a:off x="1146600" y="5532480"/>
                    <a:ext cx="563040" cy="21384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681" name="CustomShape 214"/>
                  <p:cNvSpPr/>
                  <p:nvPr/>
                </p:nvSpPr>
                <p:spPr>
                  <a:xfrm>
                    <a:off x="1290960" y="5811480"/>
                    <a:ext cx="274320" cy="10584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682" name="CustomShape 215"/>
                  <p:cNvSpPr/>
                  <p:nvPr/>
                </p:nvSpPr>
                <p:spPr>
                  <a:xfrm>
                    <a:off x="1262520" y="5784480"/>
                    <a:ext cx="331560" cy="741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683" name="CustomShape 216"/>
                  <p:cNvSpPr/>
                  <p:nvPr/>
                </p:nvSpPr>
                <p:spPr>
                  <a:xfrm>
                    <a:off x="1479960" y="5847840"/>
                    <a:ext cx="122040" cy="6480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684" name="CustomShape 217"/>
                  <p:cNvSpPr/>
                  <p:nvPr/>
                </p:nvSpPr>
                <p:spPr>
                  <a:xfrm>
                    <a:off x="1256040" y="5849640"/>
                    <a:ext cx="120240" cy="6300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685" name="Line 218"/>
                  <p:cNvSpPr/>
                  <p:nvPr/>
                </p:nvSpPr>
                <p:spPr>
                  <a:xfrm flipH="1" flipV="1">
                    <a:off x="1146240" y="5852520"/>
                    <a:ext cx="1800" cy="8244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2686" name="Line 219"/>
                  <p:cNvSpPr/>
                  <p:nvPr/>
                </p:nvSpPr>
                <p:spPr>
                  <a:xfrm flipH="1" flipV="1">
                    <a:off x="1710000" y="5851080"/>
                    <a:ext cx="1440" cy="8244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2687" name="Group 220"/>
                <p:cNvGrpSpPr/>
                <p:nvPr/>
              </p:nvGrpSpPr>
              <p:grpSpPr>
                <a:xfrm>
                  <a:off x="1195920" y="5725800"/>
                  <a:ext cx="399240" cy="364680"/>
                  <a:chOff x="1195920" y="5725800"/>
                  <a:chExt cx="399240" cy="364680"/>
                </a:xfrm>
              </p:grpSpPr>
              <p:sp>
                <p:nvSpPr>
                  <p:cNvPr id="2688" name="CustomShape 221"/>
                  <p:cNvSpPr/>
                  <p:nvPr/>
                </p:nvSpPr>
                <p:spPr>
                  <a:xfrm>
                    <a:off x="1239120" y="5804640"/>
                    <a:ext cx="356040" cy="23148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689" name="CustomShape 222"/>
                  <p:cNvSpPr/>
                  <p:nvPr/>
                </p:nvSpPr>
                <p:spPr>
                  <a:xfrm>
                    <a:off x="1195920" y="5725800"/>
                    <a:ext cx="397440" cy="3646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1c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sp>
            <p:nvSpPr>
              <p:cNvPr id="2690" name="CustomShape 223"/>
              <p:cNvSpPr/>
              <p:nvPr/>
            </p:nvSpPr>
            <p:spPr>
              <a:xfrm>
                <a:off x="1020240" y="5511240"/>
                <a:ext cx="838800" cy="816120"/>
              </a:xfrm>
              <a:prstGeom prst="ellipse">
                <a:avLst/>
              </a:prstGeom>
              <a:noFill/>
              <a:ln w="19080">
                <a:solidFill>
                  <a:srgbClr val="cc0000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691" name="CustomShape 224"/>
              <p:cNvSpPr/>
              <p:nvPr/>
            </p:nvSpPr>
            <p:spPr>
              <a:xfrm>
                <a:off x="2442600" y="3191760"/>
                <a:ext cx="838800" cy="816120"/>
              </a:xfrm>
              <a:prstGeom prst="ellipse">
                <a:avLst/>
              </a:prstGeom>
              <a:noFill/>
              <a:ln w="19080">
                <a:solidFill>
                  <a:srgbClr val="cc0000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692" name="CustomShape 225"/>
              <p:cNvSpPr/>
              <p:nvPr/>
            </p:nvSpPr>
            <p:spPr>
              <a:xfrm>
                <a:off x="3252600" y="2368800"/>
                <a:ext cx="838800" cy="816120"/>
              </a:xfrm>
              <a:prstGeom prst="ellipse">
                <a:avLst/>
              </a:prstGeom>
              <a:noFill/>
              <a:ln w="19080">
                <a:solidFill>
                  <a:srgbClr val="cc0000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693" name="CustomShape 226"/>
              <p:cNvSpPr/>
              <p:nvPr/>
            </p:nvSpPr>
            <p:spPr>
              <a:xfrm>
                <a:off x="5037840" y="2453040"/>
                <a:ext cx="838800" cy="816120"/>
              </a:xfrm>
              <a:prstGeom prst="ellipse">
                <a:avLst/>
              </a:prstGeom>
              <a:noFill/>
              <a:ln w="19080">
                <a:solidFill>
                  <a:srgbClr val="cc0000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ffffff"/>
                    </a:solidFill>
                    <a:latin typeface="Gill Sans MT"/>
                    <a:ea typeface="ＭＳ Ｐゴシック"/>
                  </a:rPr>
                  <a:t>∂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2694" name="CustomShape 227"/>
              <p:cNvSpPr/>
              <p:nvPr/>
            </p:nvSpPr>
            <p:spPr>
              <a:xfrm>
                <a:off x="5915880" y="3217680"/>
                <a:ext cx="838800" cy="816120"/>
              </a:xfrm>
              <a:prstGeom prst="ellipse">
                <a:avLst/>
              </a:prstGeom>
              <a:noFill/>
              <a:ln w="19080">
                <a:solidFill>
                  <a:srgbClr val="cc0000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ffffff"/>
                    </a:solidFill>
                    <a:latin typeface="Gill Sans MT"/>
                    <a:ea typeface="ＭＳ Ｐゴシック"/>
                  </a:rPr>
                  <a:t>∂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sp>
          <p:nvSpPr>
            <p:cNvPr id="2695" name="CustomShape 228"/>
            <p:cNvSpPr/>
            <p:nvPr/>
          </p:nvSpPr>
          <p:spPr>
            <a:xfrm>
              <a:off x="2324880" y="5692680"/>
              <a:ext cx="47332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gateway routers run both eBGP and iBGP protools</a:t>
              </a:r>
              <a:endParaRPr b="0" lang="en-IN" sz="1800" spc="-1" strike="noStrike">
                <a:latin typeface="Arial"/>
              </a:endParaRPr>
            </a:p>
          </p:txBody>
        </p:sp>
      </p:grpSp>
    </p:spTree>
  </p:cSld>
  <p:timing>
    <p:tnLst>
      <p:par>
        <p:cTn id="297" dur="indefinite" restart="never" nodeType="tmRoot">
          <p:childTnLst>
            <p:seq>
              <p:cTn id="298" dur="indefinite" nodeType="mainSeq">
                <p:childTnLst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03" dur="500"/>
                                        <p:tgtEl>
                                          <p:spTgt spid="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TextShape 1"/>
          <p:cNvSpPr txBox="1"/>
          <p:nvPr/>
        </p:nvSpPr>
        <p:spPr>
          <a:xfrm>
            <a:off x="53352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BGP basics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7" name="TextShape 2"/>
          <p:cNvSpPr txBox="1"/>
          <p:nvPr/>
        </p:nvSpPr>
        <p:spPr>
          <a:xfrm>
            <a:off x="579600" y="2478240"/>
            <a:ext cx="8505360" cy="1233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2600" indent="-2822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when AS3 gateway router 3a advertises path </a:t>
            </a:r>
            <a:r>
              <a:rPr b="0" lang="en-US" sz="22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AS3,X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to AS2 gateway router 2c: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AS3 </a:t>
            </a: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promises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to AS2 it will forward datagrams towards X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2698" name="CustomShape 3"/>
          <p:cNvSpPr/>
          <p:nvPr/>
        </p:nvSpPr>
        <p:spPr>
          <a:xfrm>
            <a:off x="554040" y="1069920"/>
            <a:ext cx="8505360" cy="12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2600" indent="-2822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BGP session:</a:t>
            </a:r>
            <a:r>
              <a:rPr b="0" lang="en-IN" sz="2400" spc="-1" strike="noStrike">
                <a:solidFill>
                  <a:srgbClr val="ff0000"/>
                </a:solidFill>
                <a:latin typeface="Gill Sans MT"/>
                <a:ea typeface="ＭＳ Ｐゴシック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two BGP routers (“peers”) exchange BGP messages over semi-permanent TCP connection:</a:t>
            </a:r>
            <a:endParaRPr b="0" lang="en-IN" sz="2400" spc="-1" strike="noStrike">
              <a:latin typeface="Arial"/>
            </a:endParaRPr>
          </a:p>
          <a:p>
            <a:pPr lvl="1" marL="685800" indent="-2282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advertising </a:t>
            </a:r>
            <a:r>
              <a:rPr b="0" i="1" lang="en-IN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paths</a:t>
            </a:r>
            <a:r>
              <a:rPr b="0" lang="en-IN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to different destination network prefixes (BGP  is a “path vector” protocol)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2699" name="Picture 121" descr=""/>
          <p:cNvPicPr/>
          <p:nvPr/>
        </p:nvPicPr>
        <p:blipFill>
          <a:blip r:embed="rId1"/>
          <a:stretch/>
        </p:blipFill>
        <p:spPr>
          <a:xfrm>
            <a:off x="611280" y="800280"/>
            <a:ext cx="2553120" cy="207360"/>
          </a:xfrm>
          <a:prstGeom prst="rect">
            <a:avLst/>
          </a:prstGeom>
          <a:ln>
            <a:noFill/>
          </a:ln>
        </p:spPr>
      </p:pic>
      <p:grpSp>
        <p:nvGrpSpPr>
          <p:cNvPr id="2700" name="Group 4"/>
          <p:cNvGrpSpPr/>
          <p:nvPr/>
        </p:nvGrpSpPr>
        <p:grpSpPr>
          <a:xfrm>
            <a:off x="624960" y="4011120"/>
            <a:ext cx="2557080" cy="1718640"/>
            <a:chOff x="624960" y="4011120"/>
            <a:chExt cx="2557080" cy="1718640"/>
          </a:xfrm>
        </p:grpSpPr>
        <p:sp>
          <p:nvSpPr>
            <p:cNvPr id="2701" name="CustomShape 5"/>
            <p:cNvSpPr/>
            <p:nvPr/>
          </p:nvSpPr>
          <p:spPr>
            <a:xfrm>
              <a:off x="624960" y="4011120"/>
              <a:ext cx="2557080" cy="1718640"/>
            </a:xfrm>
            <a:custGeom>
              <a:avLst/>
              <a:gdLst/>
              <a:ahLst/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02" name="Group 6"/>
            <p:cNvGrpSpPr/>
            <p:nvPr/>
          </p:nvGrpSpPr>
          <p:grpSpPr>
            <a:xfrm>
              <a:off x="846720" y="4150800"/>
              <a:ext cx="2199960" cy="1496520"/>
              <a:chOff x="846720" y="4150800"/>
              <a:chExt cx="2199960" cy="1496520"/>
            </a:xfrm>
          </p:grpSpPr>
          <p:grpSp>
            <p:nvGrpSpPr>
              <p:cNvPr id="2703" name="Group 7"/>
              <p:cNvGrpSpPr/>
              <p:nvPr/>
            </p:nvGrpSpPr>
            <p:grpSpPr>
              <a:xfrm>
                <a:off x="1697760" y="4150800"/>
                <a:ext cx="532800" cy="363960"/>
                <a:chOff x="1697760" y="4150800"/>
                <a:chExt cx="532800" cy="363960"/>
              </a:xfrm>
            </p:grpSpPr>
            <p:grpSp>
              <p:nvGrpSpPr>
                <p:cNvPr id="2704" name="Group 8"/>
                <p:cNvGrpSpPr/>
                <p:nvPr/>
              </p:nvGrpSpPr>
              <p:grpSpPr>
                <a:xfrm>
                  <a:off x="1697760" y="4169520"/>
                  <a:ext cx="532800" cy="270360"/>
                  <a:chOff x="1697760" y="4169520"/>
                  <a:chExt cx="532800" cy="270360"/>
                </a:xfrm>
              </p:grpSpPr>
              <p:sp>
                <p:nvSpPr>
                  <p:cNvPr id="2705" name="CustomShape 9"/>
                  <p:cNvSpPr/>
                  <p:nvPr/>
                </p:nvSpPr>
                <p:spPr>
                  <a:xfrm flipV="1">
                    <a:off x="1699200" y="4042800"/>
                    <a:ext cx="531000" cy="19836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06" name="CustomShape 10"/>
                  <p:cNvSpPr/>
                  <p:nvPr/>
                </p:nvSpPr>
                <p:spPr>
                  <a:xfrm>
                    <a:off x="1697760" y="4271400"/>
                    <a:ext cx="532440" cy="70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07" name="CustomShape 11"/>
                  <p:cNvSpPr/>
                  <p:nvPr/>
                </p:nvSpPr>
                <p:spPr>
                  <a:xfrm flipV="1">
                    <a:off x="1697760" y="3970800"/>
                    <a:ext cx="531000" cy="19836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08" name="CustomShape 12"/>
                  <p:cNvSpPr/>
                  <p:nvPr/>
                </p:nvSpPr>
                <p:spPr>
                  <a:xfrm>
                    <a:off x="1833840" y="4230000"/>
                    <a:ext cx="258480" cy="9828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09" name="CustomShape 13"/>
                  <p:cNvSpPr/>
                  <p:nvPr/>
                </p:nvSpPr>
                <p:spPr>
                  <a:xfrm>
                    <a:off x="1807200" y="4205160"/>
                    <a:ext cx="312480" cy="687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10" name="CustomShape 14"/>
                  <p:cNvSpPr/>
                  <p:nvPr/>
                </p:nvSpPr>
                <p:spPr>
                  <a:xfrm>
                    <a:off x="2012040" y="4264200"/>
                    <a:ext cx="114840" cy="60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11" name="CustomShape 15"/>
                  <p:cNvSpPr/>
                  <p:nvPr/>
                </p:nvSpPr>
                <p:spPr>
                  <a:xfrm>
                    <a:off x="1801080" y="4265640"/>
                    <a:ext cx="113400" cy="5868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12" name="Line 16"/>
                  <p:cNvSpPr/>
                  <p:nvPr/>
                </p:nvSpPr>
                <p:spPr>
                  <a:xfrm flipH="1" flipV="1">
                    <a:off x="1697760" y="4268160"/>
                    <a:ext cx="144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2713" name="Line 17"/>
                  <p:cNvSpPr/>
                  <p:nvPr/>
                </p:nvSpPr>
                <p:spPr>
                  <a:xfrm flipH="1" flipV="1">
                    <a:off x="2228760" y="4266720"/>
                    <a:ext cx="180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2714" name="Group 18"/>
                <p:cNvGrpSpPr/>
                <p:nvPr/>
              </p:nvGrpSpPr>
              <p:grpSpPr>
                <a:xfrm>
                  <a:off x="1733040" y="4150800"/>
                  <a:ext cx="409680" cy="363960"/>
                  <a:chOff x="1733040" y="4150800"/>
                  <a:chExt cx="409680" cy="363960"/>
                </a:xfrm>
              </p:grpSpPr>
              <p:sp>
                <p:nvSpPr>
                  <p:cNvPr id="2715" name="CustomShape 19"/>
                  <p:cNvSpPr/>
                  <p:nvPr/>
                </p:nvSpPr>
                <p:spPr>
                  <a:xfrm>
                    <a:off x="1785240" y="4223880"/>
                    <a:ext cx="335520" cy="21492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16" name="CustomShape 20"/>
                  <p:cNvSpPr/>
                  <p:nvPr/>
                </p:nvSpPr>
                <p:spPr>
                  <a:xfrm>
                    <a:off x="1733040" y="4150800"/>
                    <a:ext cx="409680" cy="3639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1b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2717" name="Group 21"/>
              <p:cNvGrpSpPr/>
              <p:nvPr/>
            </p:nvGrpSpPr>
            <p:grpSpPr>
              <a:xfrm>
                <a:off x="1701720" y="5283360"/>
                <a:ext cx="532800" cy="363960"/>
                <a:chOff x="1701720" y="5283360"/>
                <a:chExt cx="532800" cy="363960"/>
              </a:xfrm>
            </p:grpSpPr>
            <p:grpSp>
              <p:nvGrpSpPr>
                <p:cNvPr id="2718" name="Group 22"/>
                <p:cNvGrpSpPr/>
                <p:nvPr/>
              </p:nvGrpSpPr>
              <p:grpSpPr>
                <a:xfrm>
                  <a:off x="1701720" y="5302080"/>
                  <a:ext cx="532800" cy="270360"/>
                  <a:chOff x="1701720" y="5302080"/>
                  <a:chExt cx="532800" cy="270360"/>
                </a:xfrm>
              </p:grpSpPr>
              <p:sp>
                <p:nvSpPr>
                  <p:cNvPr id="2719" name="CustomShape 23"/>
                  <p:cNvSpPr/>
                  <p:nvPr/>
                </p:nvSpPr>
                <p:spPr>
                  <a:xfrm flipV="1">
                    <a:off x="1703160" y="5175360"/>
                    <a:ext cx="531000" cy="19836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20" name="CustomShape 24"/>
                  <p:cNvSpPr/>
                  <p:nvPr/>
                </p:nvSpPr>
                <p:spPr>
                  <a:xfrm>
                    <a:off x="1701720" y="5403960"/>
                    <a:ext cx="532440" cy="70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21" name="CustomShape 25"/>
                  <p:cNvSpPr/>
                  <p:nvPr/>
                </p:nvSpPr>
                <p:spPr>
                  <a:xfrm flipV="1">
                    <a:off x="1701720" y="5103360"/>
                    <a:ext cx="531000" cy="19836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22" name="CustomShape 26"/>
                  <p:cNvSpPr/>
                  <p:nvPr/>
                </p:nvSpPr>
                <p:spPr>
                  <a:xfrm>
                    <a:off x="1838160" y="5362920"/>
                    <a:ext cx="258480" cy="9828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23" name="CustomShape 27"/>
                  <p:cNvSpPr/>
                  <p:nvPr/>
                </p:nvSpPr>
                <p:spPr>
                  <a:xfrm>
                    <a:off x="1811160" y="5337720"/>
                    <a:ext cx="312480" cy="687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24" name="CustomShape 28"/>
                  <p:cNvSpPr/>
                  <p:nvPr/>
                </p:nvSpPr>
                <p:spPr>
                  <a:xfrm>
                    <a:off x="2016000" y="5396760"/>
                    <a:ext cx="114840" cy="60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25" name="CustomShape 29"/>
                  <p:cNvSpPr/>
                  <p:nvPr/>
                </p:nvSpPr>
                <p:spPr>
                  <a:xfrm>
                    <a:off x="1805040" y="5398200"/>
                    <a:ext cx="113400" cy="5868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26" name="Line 30"/>
                  <p:cNvSpPr/>
                  <p:nvPr/>
                </p:nvSpPr>
                <p:spPr>
                  <a:xfrm flipH="1" flipV="1">
                    <a:off x="1701720" y="5400720"/>
                    <a:ext cx="144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2727" name="Line 31"/>
                  <p:cNvSpPr/>
                  <p:nvPr/>
                </p:nvSpPr>
                <p:spPr>
                  <a:xfrm flipH="1" flipV="1">
                    <a:off x="2233080" y="5399280"/>
                    <a:ext cx="144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2728" name="Group 32"/>
                <p:cNvGrpSpPr/>
                <p:nvPr/>
              </p:nvGrpSpPr>
              <p:grpSpPr>
                <a:xfrm>
                  <a:off x="1737000" y="5283360"/>
                  <a:ext cx="409680" cy="363960"/>
                  <a:chOff x="1737000" y="5283360"/>
                  <a:chExt cx="409680" cy="363960"/>
                </a:xfrm>
              </p:grpSpPr>
              <p:sp>
                <p:nvSpPr>
                  <p:cNvPr id="2729" name="CustomShape 33"/>
                  <p:cNvSpPr/>
                  <p:nvPr/>
                </p:nvSpPr>
                <p:spPr>
                  <a:xfrm>
                    <a:off x="1789200" y="5356440"/>
                    <a:ext cx="335520" cy="21492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30" name="CustomShape 34"/>
                  <p:cNvSpPr/>
                  <p:nvPr/>
                </p:nvSpPr>
                <p:spPr>
                  <a:xfrm>
                    <a:off x="1737000" y="5283360"/>
                    <a:ext cx="409680" cy="3639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1d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2731" name="Group 35"/>
              <p:cNvGrpSpPr/>
              <p:nvPr/>
            </p:nvGrpSpPr>
            <p:grpSpPr>
              <a:xfrm>
                <a:off x="2513880" y="4718160"/>
                <a:ext cx="532800" cy="363960"/>
                <a:chOff x="2513880" y="4718160"/>
                <a:chExt cx="532800" cy="363960"/>
              </a:xfrm>
            </p:grpSpPr>
            <p:grpSp>
              <p:nvGrpSpPr>
                <p:cNvPr id="2732" name="Group 36"/>
                <p:cNvGrpSpPr/>
                <p:nvPr/>
              </p:nvGrpSpPr>
              <p:grpSpPr>
                <a:xfrm>
                  <a:off x="2513880" y="4736880"/>
                  <a:ext cx="532800" cy="270360"/>
                  <a:chOff x="2513880" y="4736880"/>
                  <a:chExt cx="532800" cy="270360"/>
                </a:xfrm>
              </p:grpSpPr>
              <p:sp>
                <p:nvSpPr>
                  <p:cNvPr id="2733" name="CustomShape 37"/>
                  <p:cNvSpPr/>
                  <p:nvPr/>
                </p:nvSpPr>
                <p:spPr>
                  <a:xfrm flipV="1">
                    <a:off x="2515320" y="4610160"/>
                    <a:ext cx="531000" cy="19836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34" name="CustomShape 38"/>
                  <p:cNvSpPr/>
                  <p:nvPr/>
                </p:nvSpPr>
                <p:spPr>
                  <a:xfrm>
                    <a:off x="2513880" y="4838760"/>
                    <a:ext cx="532440" cy="70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35" name="CustomShape 39"/>
                  <p:cNvSpPr/>
                  <p:nvPr/>
                </p:nvSpPr>
                <p:spPr>
                  <a:xfrm flipV="1">
                    <a:off x="2513880" y="4538160"/>
                    <a:ext cx="531000" cy="19836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36" name="CustomShape 40"/>
                  <p:cNvSpPr/>
                  <p:nvPr/>
                </p:nvSpPr>
                <p:spPr>
                  <a:xfrm>
                    <a:off x="2649960" y="4797360"/>
                    <a:ext cx="258480" cy="9828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37" name="CustomShape 41"/>
                  <p:cNvSpPr/>
                  <p:nvPr/>
                </p:nvSpPr>
                <p:spPr>
                  <a:xfrm>
                    <a:off x="2623320" y="4772520"/>
                    <a:ext cx="312480" cy="687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38" name="CustomShape 42"/>
                  <p:cNvSpPr/>
                  <p:nvPr/>
                </p:nvSpPr>
                <p:spPr>
                  <a:xfrm>
                    <a:off x="2828160" y="4831200"/>
                    <a:ext cx="114840" cy="60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39" name="CustomShape 43"/>
                  <p:cNvSpPr/>
                  <p:nvPr/>
                </p:nvSpPr>
                <p:spPr>
                  <a:xfrm>
                    <a:off x="2617200" y="4832640"/>
                    <a:ext cx="113400" cy="5868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40" name="Line 44"/>
                  <p:cNvSpPr/>
                  <p:nvPr/>
                </p:nvSpPr>
                <p:spPr>
                  <a:xfrm flipH="1" flipV="1">
                    <a:off x="2513880" y="4835520"/>
                    <a:ext cx="144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2741" name="Line 45"/>
                  <p:cNvSpPr/>
                  <p:nvPr/>
                </p:nvSpPr>
                <p:spPr>
                  <a:xfrm flipH="1" flipV="1">
                    <a:off x="3044880" y="4834080"/>
                    <a:ext cx="180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2742" name="Group 46"/>
                <p:cNvGrpSpPr/>
                <p:nvPr/>
              </p:nvGrpSpPr>
              <p:grpSpPr>
                <a:xfrm>
                  <a:off x="2549160" y="4718160"/>
                  <a:ext cx="397440" cy="363960"/>
                  <a:chOff x="2549160" y="4718160"/>
                  <a:chExt cx="397440" cy="363960"/>
                </a:xfrm>
              </p:grpSpPr>
              <p:sp>
                <p:nvSpPr>
                  <p:cNvPr id="2743" name="CustomShape 47"/>
                  <p:cNvSpPr/>
                  <p:nvPr/>
                </p:nvSpPr>
                <p:spPr>
                  <a:xfrm>
                    <a:off x="2601360" y="4790880"/>
                    <a:ext cx="335520" cy="21492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44" name="CustomShape 48"/>
                  <p:cNvSpPr/>
                  <p:nvPr/>
                </p:nvSpPr>
                <p:spPr>
                  <a:xfrm>
                    <a:off x="2549160" y="4718160"/>
                    <a:ext cx="397440" cy="3639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1c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2745" name="Group 49"/>
              <p:cNvGrpSpPr/>
              <p:nvPr/>
            </p:nvGrpSpPr>
            <p:grpSpPr>
              <a:xfrm>
                <a:off x="846720" y="4712400"/>
                <a:ext cx="532800" cy="363960"/>
                <a:chOff x="846720" y="4712400"/>
                <a:chExt cx="532800" cy="363960"/>
              </a:xfrm>
            </p:grpSpPr>
            <p:grpSp>
              <p:nvGrpSpPr>
                <p:cNvPr id="2746" name="Group 50"/>
                <p:cNvGrpSpPr/>
                <p:nvPr/>
              </p:nvGrpSpPr>
              <p:grpSpPr>
                <a:xfrm>
                  <a:off x="846720" y="4730760"/>
                  <a:ext cx="532800" cy="270720"/>
                  <a:chOff x="846720" y="4730760"/>
                  <a:chExt cx="532800" cy="270720"/>
                </a:xfrm>
              </p:grpSpPr>
              <p:sp>
                <p:nvSpPr>
                  <p:cNvPr id="2747" name="CustomShape 51"/>
                  <p:cNvSpPr/>
                  <p:nvPr/>
                </p:nvSpPr>
                <p:spPr>
                  <a:xfrm flipV="1">
                    <a:off x="848160" y="4604400"/>
                    <a:ext cx="531000" cy="19836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48" name="CustomShape 52"/>
                  <p:cNvSpPr/>
                  <p:nvPr/>
                </p:nvSpPr>
                <p:spPr>
                  <a:xfrm>
                    <a:off x="846720" y="4832640"/>
                    <a:ext cx="532440" cy="70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49" name="CustomShape 53"/>
                  <p:cNvSpPr/>
                  <p:nvPr/>
                </p:nvSpPr>
                <p:spPr>
                  <a:xfrm flipV="1">
                    <a:off x="846720" y="4532040"/>
                    <a:ext cx="531000" cy="19836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50" name="CustomShape 54"/>
                  <p:cNvSpPr/>
                  <p:nvPr/>
                </p:nvSpPr>
                <p:spPr>
                  <a:xfrm>
                    <a:off x="983160" y="4791600"/>
                    <a:ext cx="258480" cy="9828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51" name="CustomShape 55"/>
                  <p:cNvSpPr/>
                  <p:nvPr/>
                </p:nvSpPr>
                <p:spPr>
                  <a:xfrm>
                    <a:off x="956160" y="4766400"/>
                    <a:ext cx="312480" cy="687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52" name="CustomShape 56"/>
                  <p:cNvSpPr/>
                  <p:nvPr/>
                </p:nvSpPr>
                <p:spPr>
                  <a:xfrm>
                    <a:off x="1161000" y="4825440"/>
                    <a:ext cx="114840" cy="60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53" name="CustomShape 57"/>
                  <p:cNvSpPr/>
                  <p:nvPr/>
                </p:nvSpPr>
                <p:spPr>
                  <a:xfrm>
                    <a:off x="950040" y="4826880"/>
                    <a:ext cx="113400" cy="5868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54" name="Line 58"/>
                  <p:cNvSpPr/>
                  <p:nvPr/>
                </p:nvSpPr>
                <p:spPr>
                  <a:xfrm flipH="1" flipV="1">
                    <a:off x="846720" y="4829760"/>
                    <a:ext cx="1440" cy="7632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2755" name="Line 59"/>
                  <p:cNvSpPr/>
                  <p:nvPr/>
                </p:nvSpPr>
                <p:spPr>
                  <a:xfrm flipH="1" flipV="1">
                    <a:off x="1377720" y="4828320"/>
                    <a:ext cx="1800" cy="7632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2756" name="Group 60"/>
                <p:cNvGrpSpPr/>
                <p:nvPr/>
              </p:nvGrpSpPr>
              <p:grpSpPr>
                <a:xfrm>
                  <a:off x="889560" y="4712400"/>
                  <a:ext cx="394560" cy="363960"/>
                  <a:chOff x="889560" y="4712400"/>
                  <a:chExt cx="394560" cy="363960"/>
                </a:xfrm>
              </p:grpSpPr>
              <p:sp>
                <p:nvSpPr>
                  <p:cNvPr id="2757" name="CustomShape 61"/>
                  <p:cNvSpPr/>
                  <p:nvPr/>
                </p:nvSpPr>
                <p:spPr>
                  <a:xfrm>
                    <a:off x="934200" y="4785120"/>
                    <a:ext cx="335520" cy="21492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58" name="CustomShape 62"/>
                  <p:cNvSpPr/>
                  <p:nvPr/>
                </p:nvSpPr>
                <p:spPr>
                  <a:xfrm>
                    <a:off x="889560" y="4712400"/>
                    <a:ext cx="394560" cy="3639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1a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sp>
            <p:nvSpPr>
              <p:cNvPr id="2759" name="Line 63"/>
              <p:cNvSpPr/>
              <p:nvPr/>
            </p:nvSpPr>
            <p:spPr>
              <a:xfrm>
                <a:off x="1937880" y="4493160"/>
                <a:ext cx="3960" cy="79020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0" name="Line 64"/>
              <p:cNvSpPr/>
              <p:nvPr/>
            </p:nvSpPr>
            <p:spPr>
              <a:xfrm>
                <a:off x="1387800" y="4869720"/>
                <a:ext cx="1135800" cy="576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1" name="Line 65"/>
              <p:cNvSpPr/>
              <p:nvPr/>
            </p:nvSpPr>
            <p:spPr>
              <a:xfrm>
                <a:off x="2152440" y="4411440"/>
                <a:ext cx="452880" cy="34272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2" name="Line 66"/>
              <p:cNvSpPr/>
              <p:nvPr/>
            </p:nvSpPr>
            <p:spPr>
              <a:xfrm>
                <a:off x="1286640" y="4997160"/>
                <a:ext cx="450360" cy="33120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3" name="Line 67"/>
              <p:cNvSpPr/>
              <p:nvPr/>
            </p:nvSpPr>
            <p:spPr>
              <a:xfrm flipH="1">
                <a:off x="2131200" y="4994640"/>
                <a:ext cx="478800" cy="32400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4" name="Line 68"/>
              <p:cNvSpPr/>
              <p:nvPr/>
            </p:nvSpPr>
            <p:spPr>
              <a:xfrm flipH="1">
                <a:off x="1274760" y="4422960"/>
                <a:ext cx="478800" cy="32400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765" name="Group 69"/>
          <p:cNvGrpSpPr/>
          <p:nvPr/>
        </p:nvGrpSpPr>
        <p:grpSpPr>
          <a:xfrm>
            <a:off x="3285720" y="4938120"/>
            <a:ext cx="2545200" cy="1720080"/>
            <a:chOff x="3285720" y="4938120"/>
            <a:chExt cx="2545200" cy="1720080"/>
          </a:xfrm>
        </p:grpSpPr>
        <p:sp>
          <p:nvSpPr>
            <p:cNvPr id="2766" name="CustomShape 70"/>
            <p:cNvSpPr/>
            <p:nvPr/>
          </p:nvSpPr>
          <p:spPr>
            <a:xfrm>
              <a:off x="3285720" y="4938120"/>
              <a:ext cx="2545200" cy="1720080"/>
            </a:xfrm>
            <a:custGeom>
              <a:avLst/>
              <a:gdLst/>
              <a:ahLst/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67" name="Group 71"/>
            <p:cNvGrpSpPr/>
            <p:nvPr/>
          </p:nvGrpSpPr>
          <p:grpSpPr>
            <a:xfrm>
              <a:off x="3506400" y="5078160"/>
              <a:ext cx="2189880" cy="1497600"/>
              <a:chOff x="3506400" y="5078160"/>
              <a:chExt cx="2189880" cy="1497600"/>
            </a:xfrm>
          </p:grpSpPr>
          <p:grpSp>
            <p:nvGrpSpPr>
              <p:cNvPr id="2768" name="Group 72"/>
              <p:cNvGrpSpPr/>
              <p:nvPr/>
            </p:nvGrpSpPr>
            <p:grpSpPr>
              <a:xfrm>
                <a:off x="4353480" y="5078160"/>
                <a:ext cx="530280" cy="363960"/>
                <a:chOff x="4353480" y="5078160"/>
                <a:chExt cx="530280" cy="363960"/>
              </a:xfrm>
            </p:grpSpPr>
            <p:grpSp>
              <p:nvGrpSpPr>
                <p:cNvPr id="2769" name="Group 73"/>
                <p:cNvGrpSpPr/>
                <p:nvPr/>
              </p:nvGrpSpPr>
              <p:grpSpPr>
                <a:xfrm>
                  <a:off x="4353480" y="5097240"/>
                  <a:ext cx="530280" cy="270720"/>
                  <a:chOff x="4353480" y="5097240"/>
                  <a:chExt cx="530280" cy="270720"/>
                </a:xfrm>
              </p:grpSpPr>
              <p:sp>
                <p:nvSpPr>
                  <p:cNvPr id="2770" name="CustomShape 74"/>
                  <p:cNvSpPr/>
                  <p:nvPr/>
                </p:nvSpPr>
                <p:spPr>
                  <a:xfrm flipV="1">
                    <a:off x="4355280" y="4970520"/>
                    <a:ext cx="528480" cy="19872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71" name="CustomShape 75"/>
                  <p:cNvSpPr/>
                  <p:nvPr/>
                </p:nvSpPr>
                <p:spPr>
                  <a:xfrm>
                    <a:off x="4353840" y="5198760"/>
                    <a:ext cx="529920" cy="70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72" name="CustomShape 76"/>
                  <p:cNvSpPr/>
                  <p:nvPr/>
                </p:nvSpPr>
                <p:spPr>
                  <a:xfrm flipV="1">
                    <a:off x="4353840" y="4898520"/>
                    <a:ext cx="528480" cy="19872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73" name="CustomShape 77"/>
                  <p:cNvSpPr/>
                  <p:nvPr/>
                </p:nvSpPr>
                <p:spPr>
                  <a:xfrm>
                    <a:off x="4489200" y="5157720"/>
                    <a:ext cx="257400" cy="9828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74" name="CustomShape 78"/>
                  <p:cNvSpPr/>
                  <p:nvPr/>
                </p:nvSpPr>
                <p:spPr>
                  <a:xfrm>
                    <a:off x="4462560" y="5132520"/>
                    <a:ext cx="311040" cy="687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75" name="CustomShape 79"/>
                  <p:cNvSpPr/>
                  <p:nvPr/>
                </p:nvSpPr>
                <p:spPr>
                  <a:xfrm>
                    <a:off x="4666680" y="5191560"/>
                    <a:ext cx="114480" cy="60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76" name="CustomShape 80"/>
                  <p:cNvSpPr/>
                  <p:nvPr/>
                </p:nvSpPr>
                <p:spPr>
                  <a:xfrm>
                    <a:off x="4456440" y="5193000"/>
                    <a:ext cx="112680" cy="5868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77" name="Line 81"/>
                  <p:cNvSpPr/>
                  <p:nvPr/>
                </p:nvSpPr>
                <p:spPr>
                  <a:xfrm flipH="1" flipV="1">
                    <a:off x="4353480" y="5195520"/>
                    <a:ext cx="144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2778" name="Line 82"/>
                  <p:cNvSpPr/>
                  <p:nvPr/>
                </p:nvSpPr>
                <p:spPr>
                  <a:xfrm flipH="1" flipV="1">
                    <a:off x="4882320" y="5194080"/>
                    <a:ext cx="144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2779" name="Group 83"/>
                <p:cNvGrpSpPr/>
                <p:nvPr/>
              </p:nvGrpSpPr>
              <p:grpSpPr>
                <a:xfrm>
                  <a:off x="4388040" y="5078160"/>
                  <a:ext cx="409680" cy="363960"/>
                  <a:chOff x="4388040" y="5078160"/>
                  <a:chExt cx="409680" cy="363960"/>
                </a:xfrm>
              </p:grpSpPr>
              <p:sp>
                <p:nvSpPr>
                  <p:cNvPr id="2780" name="CustomShape 84"/>
                  <p:cNvSpPr/>
                  <p:nvPr/>
                </p:nvSpPr>
                <p:spPr>
                  <a:xfrm>
                    <a:off x="4440600" y="5151240"/>
                    <a:ext cx="334080" cy="21492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81" name="CustomShape 85"/>
                  <p:cNvSpPr/>
                  <p:nvPr/>
                </p:nvSpPr>
                <p:spPr>
                  <a:xfrm>
                    <a:off x="4388040" y="5078160"/>
                    <a:ext cx="409680" cy="3639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2b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2782" name="Group 86"/>
              <p:cNvGrpSpPr/>
              <p:nvPr/>
            </p:nvGrpSpPr>
            <p:grpSpPr>
              <a:xfrm>
                <a:off x="4357440" y="6211800"/>
                <a:ext cx="530280" cy="363960"/>
                <a:chOff x="4357440" y="6211800"/>
                <a:chExt cx="530280" cy="363960"/>
              </a:xfrm>
            </p:grpSpPr>
            <p:grpSp>
              <p:nvGrpSpPr>
                <p:cNvPr id="2783" name="Group 87"/>
                <p:cNvGrpSpPr/>
                <p:nvPr/>
              </p:nvGrpSpPr>
              <p:grpSpPr>
                <a:xfrm>
                  <a:off x="4357440" y="6230880"/>
                  <a:ext cx="530280" cy="270720"/>
                  <a:chOff x="4357440" y="6230880"/>
                  <a:chExt cx="530280" cy="270720"/>
                </a:xfrm>
              </p:grpSpPr>
              <p:sp>
                <p:nvSpPr>
                  <p:cNvPr id="2784" name="CustomShape 88"/>
                  <p:cNvSpPr/>
                  <p:nvPr/>
                </p:nvSpPr>
                <p:spPr>
                  <a:xfrm flipV="1">
                    <a:off x="4359240" y="6104160"/>
                    <a:ext cx="528480" cy="19872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85" name="CustomShape 89"/>
                  <p:cNvSpPr/>
                  <p:nvPr/>
                </p:nvSpPr>
                <p:spPr>
                  <a:xfrm>
                    <a:off x="4357800" y="6332400"/>
                    <a:ext cx="529920" cy="70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86" name="CustomShape 90"/>
                  <p:cNvSpPr/>
                  <p:nvPr/>
                </p:nvSpPr>
                <p:spPr>
                  <a:xfrm flipV="1">
                    <a:off x="4357800" y="6032160"/>
                    <a:ext cx="528480" cy="19872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87" name="CustomShape 91"/>
                  <p:cNvSpPr/>
                  <p:nvPr/>
                </p:nvSpPr>
                <p:spPr>
                  <a:xfrm>
                    <a:off x="4493160" y="6291000"/>
                    <a:ext cx="257400" cy="9828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88" name="CustomShape 92"/>
                  <p:cNvSpPr/>
                  <p:nvPr/>
                </p:nvSpPr>
                <p:spPr>
                  <a:xfrm>
                    <a:off x="4466520" y="6266160"/>
                    <a:ext cx="311040" cy="687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89" name="CustomShape 93"/>
                  <p:cNvSpPr/>
                  <p:nvPr/>
                </p:nvSpPr>
                <p:spPr>
                  <a:xfrm>
                    <a:off x="4670640" y="6324840"/>
                    <a:ext cx="114480" cy="60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90" name="CustomShape 94"/>
                  <p:cNvSpPr/>
                  <p:nvPr/>
                </p:nvSpPr>
                <p:spPr>
                  <a:xfrm>
                    <a:off x="4460400" y="6326640"/>
                    <a:ext cx="112680" cy="5868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91" name="Line 95"/>
                  <p:cNvSpPr/>
                  <p:nvPr/>
                </p:nvSpPr>
                <p:spPr>
                  <a:xfrm flipH="1" flipV="1">
                    <a:off x="4357440" y="6329160"/>
                    <a:ext cx="144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2792" name="Line 96"/>
                  <p:cNvSpPr/>
                  <p:nvPr/>
                </p:nvSpPr>
                <p:spPr>
                  <a:xfrm flipH="1" flipV="1">
                    <a:off x="4886280" y="6327720"/>
                    <a:ext cx="144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2793" name="Group 97"/>
                <p:cNvGrpSpPr/>
                <p:nvPr/>
              </p:nvGrpSpPr>
              <p:grpSpPr>
                <a:xfrm>
                  <a:off x="4392000" y="6211800"/>
                  <a:ext cx="409680" cy="363960"/>
                  <a:chOff x="4392000" y="6211800"/>
                  <a:chExt cx="409680" cy="363960"/>
                </a:xfrm>
              </p:grpSpPr>
              <p:sp>
                <p:nvSpPr>
                  <p:cNvPr id="2794" name="CustomShape 98"/>
                  <p:cNvSpPr/>
                  <p:nvPr/>
                </p:nvSpPr>
                <p:spPr>
                  <a:xfrm>
                    <a:off x="4444560" y="6284880"/>
                    <a:ext cx="334080" cy="21492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95" name="CustomShape 99"/>
                  <p:cNvSpPr/>
                  <p:nvPr/>
                </p:nvSpPr>
                <p:spPr>
                  <a:xfrm>
                    <a:off x="4392000" y="6211800"/>
                    <a:ext cx="409680" cy="3639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2d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2796" name="Group 100"/>
              <p:cNvGrpSpPr/>
              <p:nvPr/>
            </p:nvGrpSpPr>
            <p:grpSpPr>
              <a:xfrm>
                <a:off x="5166000" y="5645880"/>
                <a:ext cx="530280" cy="363960"/>
                <a:chOff x="5166000" y="5645880"/>
                <a:chExt cx="530280" cy="363960"/>
              </a:xfrm>
            </p:grpSpPr>
            <p:grpSp>
              <p:nvGrpSpPr>
                <p:cNvPr id="2797" name="Group 101"/>
                <p:cNvGrpSpPr/>
                <p:nvPr/>
              </p:nvGrpSpPr>
              <p:grpSpPr>
                <a:xfrm>
                  <a:off x="5166000" y="5664960"/>
                  <a:ext cx="530280" cy="270720"/>
                  <a:chOff x="5166000" y="5664960"/>
                  <a:chExt cx="530280" cy="270720"/>
                </a:xfrm>
              </p:grpSpPr>
              <p:sp>
                <p:nvSpPr>
                  <p:cNvPr id="2798" name="CustomShape 102"/>
                  <p:cNvSpPr/>
                  <p:nvPr/>
                </p:nvSpPr>
                <p:spPr>
                  <a:xfrm flipV="1">
                    <a:off x="5167800" y="5538240"/>
                    <a:ext cx="528480" cy="19872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799" name="CustomShape 103"/>
                  <p:cNvSpPr/>
                  <p:nvPr/>
                </p:nvSpPr>
                <p:spPr>
                  <a:xfrm>
                    <a:off x="5166000" y="5766480"/>
                    <a:ext cx="529920" cy="70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800" name="CustomShape 104"/>
                  <p:cNvSpPr/>
                  <p:nvPr/>
                </p:nvSpPr>
                <p:spPr>
                  <a:xfrm flipV="1">
                    <a:off x="5166000" y="5466240"/>
                    <a:ext cx="528480" cy="19872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801" name="CustomShape 105"/>
                  <p:cNvSpPr/>
                  <p:nvPr/>
                </p:nvSpPr>
                <p:spPr>
                  <a:xfrm>
                    <a:off x="5301720" y="5725440"/>
                    <a:ext cx="257400" cy="9828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802" name="CustomShape 106"/>
                  <p:cNvSpPr/>
                  <p:nvPr/>
                </p:nvSpPr>
                <p:spPr>
                  <a:xfrm>
                    <a:off x="5274720" y="5700240"/>
                    <a:ext cx="311040" cy="687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803" name="CustomShape 107"/>
                  <p:cNvSpPr/>
                  <p:nvPr/>
                </p:nvSpPr>
                <p:spPr>
                  <a:xfrm>
                    <a:off x="5478840" y="5759280"/>
                    <a:ext cx="114480" cy="60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804" name="CustomShape 108"/>
                  <p:cNvSpPr/>
                  <p:nvPr/>
                </p:nvSpPr>
                <p:spPr>
                  <a:xfrm>
                    <a:off x="5268960" y="5760720"/>
                    <a:ext cx="112680" cy="5868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805" name="Line 109"/>
                  <p:cNvSpPr/>
                  <p:nvPr/>
                </p:nvSpPr>
                <p:spPr>
                  <a:xfrm flipH="1" flipV="1">
                    <a:off x="5166000" y="5763600"/>
                    <a:ext cx="1440" cy="7632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2806" name="Line 110"/>
                  <p:cNvSpPr/>
                  <p:nvPr/>
                </p:nvSpPr>
                <p:spPr>
                  <a:xfrm flipH="1" flipV="1">
                    <a:off x="5694840" y="5761800"/>
                    <a:ext cx="144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2807" name="Group 111"/>
                <p:cNvGrpSpPr/>
                <p:nvPr/>
              </p:nvGrpSpPr>
              <p:grpSpPr>
                <a:xfrm>
                  <a:off x="5200560" y="5645880"/>
                  <a:ext cx="397440" cy="363960"/>
                  <a:chOff x="5200560" y="5645880"/>
                  <a:chExt cx="397440" cy="363960"/>
                </a:xfrm>
              </p:grpSpPr>
              <p:sp>
                <p:nvSpPr>
                  <p:cNvPr id="2808" name="CustomShape 112"/>
                  <p:cNvSpPr/>
                  <p:nvPr/>
                </p:nvSpPr>
                <p:spPr>
                  <a:xfrm>
                    <a:off x="5253120" y="5718960"/>
                    <a:ext cx="334080" cy="21492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809" name="CustomShape 113"/>
                  <p:cNvSpPr/>
                  <p:nvPr/>
                </p:nvSpPr>
                <p:spPr>
                  <a:xfrm>
                    <a:off x="5200560" y="5645880"/>
                    <a:ext cx="397440" cy="3639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2c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2810" name="Group 114"/>
              <p:cNvGrpSpPr/>
              <p:nvPr/>
            </p:nvGrpSpPr>
            <p:grpSpPr>
              <a:xfrm>
                <a:off x="3506400" y="5640120"/>
                <a:ext cx="530280" cy="363960"/>
                <a:chOff x="3506400" y="5640120"/>
                <a:chExt cx="530280" cy="363960"/>
              </a:xfrm>
            </p:grpSpPr>
            <p:grpSp>
              <p:nvGrpSpPr>
                <p:cNvPr id="2811" name="Group 115"/>
                <p:cNvGrpSpPr/>
                <p:nvPr/>
              </p:nvGrpSpPr>
              <p:grpSpPr>
                <a:xfrm>
                  <a:off x="3506400" y="5658840"/>
                  <a:ext cx="530280" cy="271080"/>
                  <a:chOff x="3506400" y="5658840"/>
                  <a:chExt cx="530280" cy="271080"/>
                </a:xfrm>
              </p:grpSpPr>
              <p:sp>
                <p:nvSpPr>
                  <p:cNvPr id="2812" name="CustomShape 116"/>
                  <p:cNvSpPr/>
                  <p:nvPr/>
                </p:nvSpPr>
                <p:spPr>
                  <a:xfrm flipV="1">
                    <a:off x="3508200" y="5532480"/>
                    <a:ext cx="528480" cy="19872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813" name="CustomShape 117"/>
                  <p:cNvSpPr/>
                  <p:nvPr/>
                </p:nvSpPr>
                <p:spPr>
                  <a:xfrm>
                    <a:off x="3506760" y="5760720"/>
                    <a:ext cx="529920" cy="70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814" name="CustomShape 118"/>
                  <p:cNvSpPr/>
                  <p:nvPr/>
                </p:nvSpPr>
                <p:spPr>
                  <a:xfrm flipV="1">
                    <a:off x="3506760" y="5460120"/>
                    <a:ext cx="528480" cy="19872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815" name="CustomShape 119"/>
                  <p:cNvSpPr/>
                  <p:nvPr/>
                </p:nvSpPr>
                <p:spPr>
                  <a:xfrm>
                    <a:off x="3642120" y="5719320"/>
                    <a:ext cx="257400" cy="9828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816" name="CustomShape 120"/>
                  <p:cNvSpPr/>
                  <p:nvPr/>
                </p:nvSpPr>
                <p:spPr>
                  <a:xfrm>
                    <a:off x="3615480" y="5694480"/>
                    <a:ext cx="311040" cy="687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817" name="CustomShape 121"/>
                  <p:cNvSpPr/>
                  <p:nvPr/>
                </p:nvSpPr>
                <p:spPr>
                  <a:xfrm>
                    <a:off x="3819600" y="5753160"/>
                    <a:ext cx="114480" cy="60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818" name="CustomShape 122"/>
                  <p:cNvSpPr/>
                  <p:nvPr/>
                </p:nvSpPr>
                <p:spPr>
                  <a:xfrm>
                    <a:off x="3609360" y="5754960"/>
                    <a:ext cx="112680" cy="5868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819" name="Line 123"/>
                  <p:cNvSpPr/>
                  <p:nvPr/>
                </p:nvSpPr>
                <p:spPr>
                  <a:xfrm flipH="1" flipV="1">
                    <a:off x="3506400" y="5757480"/>
                    <a:ext cx="144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2820" name="Line 124"/>
                  <p:cNvSpPr/>
                  <p:nvPr/>
                </p:nvSpPr>
                <p:spPr>
                  <a:xfrm flipH="1" flipV="1">
                    <a:off x="4035240" y="5756040"/>
                    <a:ext cx="144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2821" name="Group 125"/>
                <p:cNvGrpSpPr/>
                <p:nvPr/>
              </p:nvGrpSpPr>
              <p:grpSpPr>
                <a:xfrm>
                  <a:off x="3548520" y="5640120"/>
                  <a:ext cx="394560" cy="363960"/>
                  <a:chOff x="3548520" y="5640120"/>
                  <a:chExt cx="394560" cy="363960"/>
                </a:xfrm>
              </p:grpSpPr>
              <p:sp>
                <p:nvSpPr>
                  <p:cNvPr id="2822" name="CustomShape 126"/>
                  <p:cNvSpPr/>
                  <p:nvPr/>
                </p:nvSpPr>
                <p:spPr>
                  <a:xfrm>
                    <a:off x="3593520" y="5712840"/>
                    <a:ext cx="334080" cy="21492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823" name="CustomShape 127"/>
                  <p:cNvSpPr/>
                  <p:nvPr/>
                </p:nvSpPr>
                <p:spPr>
                  <a:xfrm>
                    <a:off x="3548520" y="5640120"/>
                    <a:ext cx="394560" cy="3639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2a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sp>
            <p:nvSpPr>
              <p:cNvPr id="2824" name="Line 128"/>
              <p:cNvSpPr/>
              <p:nvPr/>
            </p:nvSpPr>
            <p:spPr>
              <a:xfrm>
                <a:off x="4592880" y="5420880"/>
                <a:ext cx="3960" cy="79056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25" name="Line 129"/>
              <p:cNvSpPr/>
              <p:nvPr/>
            </p:nvSpPr>
            <p:spPr>
              <a:xfrm>
                <a:off x="4045320" y="5797440"/>
                <a:ext cx="1130400" cy="612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26" name="Line 130"/>
              <p:cNvSpPr/>
              <p:nvPr/>
            </p:nvSpPr>
            <p:spPr>
              <a:xfrm>
                <a:off x="4806360" y="5338800"/>
                <a:ext cx="450720" cy="34344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27" name="Line 131"/>
              <p:cNvSpPr/>
              <p:nvPr/>
            </p:nvSpPr>
            <p:spPr>
              <a:xfrm>
                <a:off x="3944520" y="5925240"/>
                <a:ext cx="448200" cy="33156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28" name="Line 132"/>
              <p:cNvSpPr/>
              <p:nvPr/>
            </p:nvSpPr>
            <p:spPr>
              <a:xfrm flipH="1">
                <a:off x="4785120" y="5922720"/>
                <a:ext cx="476640" cy="32436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29" name="Line 133"/>
              <p:cNvSpPr/>
              <p:nvPr/>
            </p:nvSpPr>
            <p:spPr>
              <a:xfrm flipH="1">
                <a:off x="3932640" y="5350680"/>
                <a:ext cx="476640" cy="32400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830" name="CustomShape 134"/>
          <p:cNvSpPr/>
          <p:nvPr/>
        </p:nvSpPr>
        <p:spPr>
          <a:xfrm>
            <a:off x="5507640" y="3870000"/>
            <a:ext cx="2575080" cy="1672200"/>
          </a:xfrm>
          <a:custGeom>
            <a:avLst/>
            <a:gdLst/>
            <a:ahLst/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831" name="Group 135"/>
          <p:cNvGrpSpPr/>
          <p:nvPr/>
        </p:nvGrpSpPr>
        <p:grpSpPr>
          <a:xfrm>
            <a:off x="5730840" y="4006080"/>
            <a:ext cx="2215800" cy="1465920"/>
            <a:chOff x="5730840" y="4006080"/>
            <a:chExt cx="2215800" cy="1465920"/>
          </a:xfrm>
        </p:grpSpPr>
        <p:grpSp>
          <p:nvGrpSpPr>
            <p:cNvPr id="2832" name="Group 136"/>
            <p:cNvGrpSpPr/>
            <p:nvPr/>
          </p:nvGrpSpPr>
          <p:grpSpPr>
            <a:xfrm>
              <a:off x="6588000" y="4006080"/>
              <a:ext cx="536760" cy="363960"/>
              <a:chOff x="6588000" y="4006080"/>
              <a:chExt cx="536760" cy="363960"/>
            </a:xfrm>
          </p:grpSpPr>
          <p:grpSp>
            <p:nvGrpSpPr>
              <p:cNvPr id="2833" name="Group 137"/>
              <p:cNvGrpSpPr/>
              <p:nvPr/>
            </p:nvGrpSpPr>
            <p:grpSpPr>
              <a:xfrm>
                <a:off x="6588000" y="4024440"/>
                <a:ext cx="536760" cy="263160"/>
                <a:chOff x="6588000" y="4024440"/>
                <a:chExt cx="536760" cy="263160"/>
              </a:xfrm>
            </p:grpSpPr>
            <p:sp>
              <p:nvSpPr>
                <p:cNvPr id="2834" name="CustomShape 138"/>
                <p:cNvSpPr/>
                <p:nvPr/>
              </p:nvSpPr>
              <p:spPr>
                <a:xfrm flipV="1">
                  <a:off x="6589800" y="3901680"/>
                  <a:ext cx="534600" cy="1929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835" name="CustomShape 139"/>
                <p:cNvSpPr/>
                <p:nvPr/>
              </p:nvSpPr>
              <p:spPr>
                <a:xfrm>
                  <a:off x="6588360" y="4123440"/>
                  <a:ext cx="536040" cy="684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836" name="CustomShape 140"/>
                <p:cNvSpPr/>
                <p:nvPr/>
              </p:nvSpPr>
              <p:spPr>
                <a:xfrm flipV="1">
                  <a:off x="6588360" y="3831480"/>
                  <a:ext cx="534600" cy="1929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837" name="CustomShape 141"/>
                <p:cNvSpPr/>
                <p:nvPr/>
              </p:nvSpPr>
              <p:spPr>
                <a:xfrm>
                  <a:off x="6725520" y="4083120"/>
                  <a:ext cx="260280" cy="957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838" name="CustomShape 142"/>
                <p:cNvSpPr/>
                <p:nvPr/>
              </p:nvSpPr>
              <p:spPr>
                <a:xfrm>
                  <a:off x="6698160" y="4058640"/>
                  <a:ext cx="314640" cy="669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839" name="CustomShape 143"/>
                <p:cNvSpPr/>
                <p:nvPr/>
              </p:nvSpPr>
              <p:spPr>
                <a:xfrm>
                  <a:off x="6904800" y="4116240"/>
                  <a:ext cx="115560" cy="583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840" name="CustomShape 144"/>
                <p:cNvSpPr/>
                <p:nvPr/>
              </p:nvSpPr>
              <p:spPr>
                <a:xfrm>
                  <a:off x="6692400" y="4117680"/>
                  <a:ext cx="114120" cy="568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841" name="Line 145"/>
                <p:cNvSpPr/>
                <p:nvPr/>
              </p:nvSpPr>
              <p:spPr>
                <a:xfrm flipH="1" flipV="1">
                  <a:off x="6588000" y="4120200"/>
                  <a:ext cx="144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2842" name="Line 146"/>
                <p:cNvSpPr/>
                <p:nvPr/>
              </p:nvSpPr>
              <p:spPr>
                <a:xfrm flipH="1" flipV="1">
                  <a:off x="7122960" y="4118760"/>
                  <a:ext cx="180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2843" name="Group 147"/>
              <p:cNvGrpSpPr/>
              <p:nvPr/>
            </p:nvGrpSpPr>
            <p:grpSpPr>
              <a:xfrm>
                <a:off x="6625080" y="4006080"/>
                <a:ext cx="409680" cy="363960"/>
                <a:chOff x="6625080" y="4006080"/>
                <a:chExt cx="409680" cy="363960"/>
              </a:xfrm>
            </p:grpSpPr>
            <p:sp>
              <p:nvSpPr>
                <p:cNvPr id="2844" name="CustomShape 148"/>
                <p:cNvSpPr/>
                <p:nvPr/>
              </p:nvSpPr>
              <p:spPr>
                <a:xfrm>
                  <a:off x="6676200" y="4077000"/>
                  <a:ext cx="338040" cy="20880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845" name="CustomShape 149"/>
                <p:cNvSpPr/>
                <p:nvPr/>
              </p:nvSpPr>
              <p:spPr>
                <a:xfrm>
                  <a:off x="6625080" y="4006080"/>
                  <a:ext cx="409680" cy="3639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3b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2846" name="Group 150"/>
            <p:cNvGrpSpPr/>
            <p:nvPr/>
          </p:nvGrpSpPr>
          <p:grpSpPr>
            <a:xfrm>
              <a:off x="6591960" y="5108040"/>
              <a:ext cx="536760" cy="363960"/>
              <a:chOff x="6591960" y="5108040"/>
              <a:chExt cx="536760" cy="363960"/>
            </a:xfrm>
          </p:grpSpPr>
          <p:grpSp>
            <p:nvGrpSpPr>
              <p:cNvPr id="2847" name="Group 151"/>
              <p:cNvGrpSpPr/>
              <p:nvPr/>
            </p:nvGrpSpPr>
            <p:grpSpPr>
              <a:xfrm>
                <a:off x="6591960" y="5126400"/>
                <a:ext cx="536760" cy="263160"/>
                <a:chOff x="6591960" y="5126400"/>
                <a:chExt cx="536760" cy="263160"/>
              </a:xfrm>
            </p:grpSpPr>
            <p:sp>
              <p:nvSpPr>
                <p:cNvPr id="2848" name="CustomShape 152"/>
                <p:cNvSpPr/>
                <p:nvPr/>
              </p:nvSpPr>
              <p:spPr>
                <a:xfrm flipV="1">
                  <a:off x="6593760" y="5003640"/>
                  <a:ext cx="534600" cy="1929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849" name="CustomShape 153"/>
                <p:cNvSpPr/>
                <p:nvPr/>
              </p:nvSpPr>
              <p:spPr>
                <a:xfrm>
                  <a:off x="6592320" y="5225040"/>
                  <a:ext cx="536040" cy="684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850" name="CustomShape 154"/>
                <p:cNvSpPr/>
                <p:nvPr/>
              </p:nvSpPr>
              <p:spPr>
                <a:xfrm flipV="1">
                  <a:off x="6592320" y="4933440"/>
                  <a:ext cx="534600" cy="1929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851" name="CustomShape 155"/>
                <p:cNvSpPr/>
                <p:nvPr/>
              </p:nvSpPr>
              <p:spPr>
                <a:xfrm>
                  <a:off x="6729480" y="5185080"/>
                  <a:ext cx="260280" cy="957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852" name="CustomShape 156"/>
                <p:cNvSpPr/>
                <p:nvPr/>
              </p:nvSpPr>
              <p:spPr>
                <a:xfrm>
                  <a:off x="6702120" y="5160600"/>
                  <a:ext cx="314640" cy="669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853" name="CustomShape 157"/>
                <p:cNvSpPr/>
                <p:nvPr/>
              </p:nvSpPr>
              <p:spPr>
                <a:xfrm>
                  <a:off x="6908760" y="5218200"/>
                  <a:ext cx="115560" cy="583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854" name="CustomShape 158"/>
                <p:cNvSpPr/>
                <p:nvPr/>
              </p:nvSpPr>
              <p:spPr>
                <a:xfrm>
                  <a:off x="6696360" y="5219640"/>
                  <a:ext cx="114120" cy="568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855" name="Line 159"/>
                <p:cNvSpPr/>
                <p:nvPr/>
              </p:nvSpPr>
              <p:spPr>
                <a:xfrm flipH="1" flipV="1">
                  <a:off x="6591960" y="5222160"/>
                  <a:ext cx="180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2856" name="Line 160"/>
                <p:cNvSpPr/>
                <p:nvPr/>
              </p:nvSpPr>
              <p:spPr>
                <a:xfrm flipH="1" flipV="1">
                  <a:off x="7127280" y="5220720"/>
                  <a:ext cx="144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2857" name="Group 161"/>
              <p:cNvGrpSpPr/>
              <p:nvPr/>
            </p:nvGrpSpPr>
            <p:grpSpPr>
              <a:xfrm>
                <a:off x="6629040" y="5108040"/>
                <a:ext cx="409680" cy="363960"/>
                <a:chOff x="6629040" y="5108040"/>
                <a:chExt cx="409680" cy="363960"/>
              </a:xfrm>
            </p:grpSpPr>
            <p:sp>
              <p:nvSpPr>
                <p:cNvPr id="2858" name="CustomShape 162"/>
                <p:cNvSpPr/>
                <p:nvPr/>
              </p:nvSpPr>
              <p:spPr>
                <a:xfrm>
                  <a:off x="6680160" y="5178960"/>
                  <a:ext cx="338040" cy="20880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859" name="CustomShape 163"/>
                <p:cNvSpPr/>
                <p:nvPr/>
              </p:nvSpPr>
              <p:spPr>
                <a:xfrm>
                  <a:off x="6629040" y="5108040"/>
                  <a:ext cx="409680" cy="3639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3d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2860" name="Group 164"/>
            <p:cNvGrpSpPr/>
            <p:nvPr/>
          </p:nvGrpSpPr>
          <p:grpSpPr>
            <a:xfrm>
              <a:off x="7409880" y="4557960"/>
              <a:ext cx="536760" cy="363960"/>
              <a:chOff x="7409880" y="4557960"/>
              <a:chExt cx="536760" cy="363960"/>
            </a:xfrm>
          </p:grpSpPr>
          <p:grpSp>
            <p:nvGrpSpPr>
              <p:cNvPr id="2861" name="Group 165"/>
              <p:cNvGrpSpPr/>
              <p:nvPr/>
            </p:nvGrpSpPr>
            <p:grpSpPr>
              <a:xfrm>
                <a:off x="7409880" y="4576320"/>
                <a:ext cx="536760" cy="263160"/>
                <a:chOff x="7409880" y="4576320"/>
                <a:chExt cx="536760" cy="263160"/>
              </a:xfrm>
            </p:grpSpPr>
            <p:sp>
              <p:nvSpPr>
                <p:cNvPr id="2862" name="CustomShape 166"/>
                <p:cNvSpPr/>
                <p:nvPr/>
              </p:nvSpPr>
              <p:spPr>
                <a:xfrm flipV="1">
                  <a:off x="7411680" y="4453560"/>
                  <a:ext cx="534600" cy="1929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863" name="CustomShape 167"/>
                <p:cNvSpPr/>
                <p:nvPr/>
              </p:nvSpPr>
              <p:spPr>
                <a:xfrm>
                  <a:off x="7410240" y="4675320"/>
                  <a:ext cx="536040" cy="684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864" name="CustomShape 168"/>
                <p:cNvSpPr/>
                <p:nvPr/>
              </p:nvSpPr>
              <p:spPr>
                <a:xfrm flipV="1">
                  <a:off x="7410240" y="4383360"/>
                  <a:ext cx="534600" cy="1929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865" name="CustomShape 169"/>
                <p:cNvSpPr/>
                <p:nvPr/>
              </p:nvSpPr>
              <p:spPr>
                <a:xfrm>
                  <a:off x="7547400" y="4635000"/>
                  <a:ext cx="260280" cy="957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866" name="CustomShape 170"/>
                <p:cNvSpPr/>
                <p:nvPr/>
              </p:nvSpPr>
              <p:spPr>
                <a:xfrm>
                  <a:off x="7520040" y="4610880"/>
                  <a:ext cx="314640" cy="669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867" name="CustomShape 171"/>
                <p:cNvSpPr/>
                <p:nvPr/>
              </p:nvSpPr>
              <p:spPr>
                <a:xfrm>
                  <a:off x="7726680" y="4668120"/>
                  <a:ext cx="115560" cy="583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868" name="CustomShape 172"/>
                <p:cNvSpPr/>
                <p:nvPr/>
              </p:nvSpPr>
              <p:spPr>
                <a:xfrm>
                  <a:off x="7514280" y="4669560"/>
                  <a:ext cx="114120" cy="568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869" name="Line 173"/>
                <p:cNvSpPr/>
                <p:nvPr/>
              </p:nvSpPr>
              <p:spPr>
                <a:xfrm flipH="1" flipV="1">
                  <a:off x="7409880" y="4672080"/>
                  <a:ext cx="144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2870" name="Line 174"/>
                <p:cNvSpPr/>
                <p:nvPr/>
              </p:nvSpPr>
              <p:spPr>
                <a:xfrm flipH="1" flipV="1">
                  <a:off x="7945200" y="4670640"/>
                  <a:ext cx="144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2871" name="Group 175"/>
              <p:cNvGrpSpPr/>
              <p:nvPr/>
            </p:nvGrpSpPr>
            <p:grpSpPr>
              <a:xfrm>
                <a:off x="7446960" y="4557960"/>
                <a:ext cx="397440" cy="363960"/>
                <a:chOff x="7446960" y="4557960"/>
                <a:chExt cx="397440" cy="363960"/>
              </a:xfrm>
            </p:grpSpPr>
            <p:sp>
              <p:nvSpPr>
                <p:cNvPr id="2872" name="CustomShape 176"/>
                <p:cNvSpPr/>
                <p:nvPr/>
              </p:nvSpPr>
              <p:spPr>
                <a:xfrm>
                  <a:off x="7498080" y="4628880"/>
                  <a:ext cx="338040" cy="20880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873" name="CustomShape 177"/>
                <p:cNvSpPr/>
                <p:nvPr/>
              </p:nvSpPr>
              <p:spPr>
                <a:xfrm>
                  <a:off x="7446960" y="4557960"/>
                  <a:ext cx="397440" cy="3639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3c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2874" name="Group 178"/>
            <p:cNvGrpSpPr/>
            <p:nvPr/>
          </p:nvGrpSpPr>
          <p:grpSpPr>
            <a:xfrm>
              <a:off x="5730840" y="4552200"/>
              <a:ext cx="536760" cy="363960"/>
              <a:chOff x="5730840" y="4552200"/>
              <a:chExt cx="536760" cy="363960"/>
            </a:xfrm>
          </p:grpSpPr>
          <p:grpSp>
            <p:nvGrpSpPr>
              <p:cNvPr id="2875" name="Group 179"/>
              <p:cNvGrpSpPr/>
              <p:nvPr/>
            </p:nvGrpSpPr>
            <p:grpSpPr>
              <a:xfrm>
                <a:off x="5730840" y="4570560"/>
                <a:ext cx="536760" cy="263160"/>
                <a:chOff x="5730840" y="4570560"/>
                <a:chExt cx="536760" cy="263160"/>
              </a:xfrm>
            </p:grpSpPr>
            <p:sp>
              <p:nvSpPr>
                <p:cNvPr id="2876" name="CustomShape 180"/>
                <p:cNvSpPr/>
                <p:nvPr/>
              </p:nvSpPr>
              <p:spPr>
                <a:xfrm flipV="1">
                  <a:off x="5732640" y="4447800"/>
                  <a:ext cx="534600" cy="1929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877" name="CustomShape 181"/>
                <p:cNvSpPr/>
                <p:nvPr/>
              </p:nvSpPr>
              <p:spPr>
                <a:xfrm>
                  <a:off x="5731200" y="4669560"/>
                  <a:ext cx="536040" cy="684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878" name="CustomShape 182"/>
                <p:cNvSpPr/>
                <p:nvPr/>
              </p:nvSpPr>
              <p:spPr>
                <a:xfrm flipV="1">
                  <a:off x="5731200" y="4377600"/>
                  <a:ext cx="534600" cy="1929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879" name="CustomShape 183"/>
                <p:cNvSpPr/>
                <p:nvPr/>
              </p:nvSpPr>
              <p:spPr>
                <a:xfrm>
                  <a:off x="5868360" y="4629240"/>
                  <a:ext cx="260280" cy="957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880" name="CustomShape 184"/>
                <p:cNvSpPr/>
                <p:nvPr/>
              </p:nvSpPr>
              <p:spPr>
                <a:xfrm>
                  <a:off x="5841360" y="4605120"/>
                  <a:ext cx="314640" cy="669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881" name="CustomShape 185"/>
                <p:cNvSpPr/>
                <p:nvPr/>
              </p:nvSpPr>
              <p:spPr>
                <a:xfrm>
                  <a:off x="6047640" y="4662360"/>
                  <a:ext cx="115560" cy="583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882" name="CustomShape 186"/>
                <p:cNvSpPr/>
                <p:nvPr/>
              </p:nvSpPr>
              <p:spPr>
                <a:xfrm>
                  <a:off x="5835240" y="4663800"/>
                  <a:ext cx="114120" cy="568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883" name="Line 187"/>
                <p:cNvSpPr/>
                <p:nvPr/>
              </p:nvSpPr>
              <p:spPr>
                <a:xfrm flipH="1" flipV="1">
                  <a:off x="5730840" y="4666320"/>
                  <a:ext cx="180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2884" name="Line 188"/>
                <p:cNvSpPr/>
                <p:nvPr/>
              </p:nvSpPr>
              <p:spPr>
                <a:xfrm flipH="1" flipV="1">
                  <a:off x="6266160" y="4664880"/>
                  <a:ext cx="144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2885" name="Group 189"/>
              <p:cNvGrpSpPr/>
              <p:nvPr/>
            </p:nvGrpSpPr>
            <p:grpSpPr>
              <a:xfrm>
                <a:off x="5775480" y="4552200"/>
                <a:ext cx="394560" cy="363960"/>
                <a:chOff x="5775480" y="4552200"/>
                <a:chExt cx="394560" cy="363960"/>
              </a:xfrm>
            </p:grpSpPr>
            <p:sp>
              <p:nvSpPr>
                <p:cNvPr id="2886" name="CustomShape 190"/>
                <p:cNvSpPr/>
                <p:nvPr/>
              </p:nvSpPr>
              <p:spPr>
                <a:xfrm>
                  <a:off x="5819040" y="4623120"/>
                  <a:ext cx="338040" cy="20880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887" name="CustomShape 191"/>
                <p:cNvSpPr/>
                <p:nvPr/>
              </p:nvSpPr>
              <p:spPr>
                <a:xfrm>
                  <a:off x="5775480" y="4552200"/>
                  <a:ext cx="394560" cy="3639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3a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2888" name="Line 192"/>
            <p:cNvSpPr/>
            <p:nvPr/>
          </p:nvSpPr>
          <p:spPr>
            <a:xfrm>
              <a:off x="6830280" y="4339080"/>
              <a:ext cx="3960" cy="768600"/>
            </a:xfrm>
            <a:prstGeom prst="line">
              <a:avLst/>
            </a:prstGeom>
            <a:ln w="19080">
              <a:solidFill>
                <a:srgbClr val="000090"/>
              </a:solidFill>
              <a:custDash>
                <a:ds d="4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9" name="Line 193"/>
            <p:cNvSpPr/>
            <p:nvPr/>
          </p:nvSpPr>
          <p:spPr>
            <a:xfrm>
              <a:off x="6276240" y="4705200"/>
              <a:ext cx="1143720" cy="5760"/>
            </a:xfrm>
            <a:prstGeom prst="line">
              <a:avLst/>
            </a:prstGeom>
            <a:ln w="19080">
              <a:solidFill>
                <a:srgbClr val="000090"/>
              </a:solidFill>
              <a:custDash>
                <a:ds d="4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0" name="Line 194"/>
            <p:cNvSpPr/>
            <p:nvPr/>
          </p:nvSpPr>
          <p:spPr>
            <a:xfrm>
              <a:off x="7046280" y="4259520"/>
              <a:ext cx="455760" cy="333720"/>
            </a:xfrm>
            <a:prstGeom prst="line">
              <a:avLst/>
            </a:prstGeom>
            <a:ln w="19080">
              <a:solidFill>
                <a:srgbClr val="000090"/>
              </a:solidFill>
              <a:custDash>
                <a:ds d="4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1" name="Line 195"/>
            <p:cNvSpPr/>
            <p:nvPr/>
          </p:nvSpPr>
          <p:spPr>
            <a:xfrm>
              <a:off x="6174000" y="4829400"/>
              <a:ext cx="453960" cy="322200"/>
            </a:xfrm>
            <a:prstGeom prst="line">
              <a:avLst/>
            </a:prstGeom>
            <a:ln w="19080">
              <a:solidFill>
                <a:srgbClr val="000090"/>
              </a:solidFill>
              <a:custDash>
                <a:ds d="4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2" name="Line 196"/>
            <p:cNvSpPr/>
            <p:nvPr/>
          </p:nvSpPr>
          <p:spPr>
            <a:xfrm flipH="1">
              <a:off x="7024680" y="4827240"/>
              <a:ext cx="482400" cy="315000"/>
            </a:xfrm>
            <a:prstGeom prst="line">
              <a:avLst/>
            </a:prstGeom>
            <a:ln w="19080">
              <a:solidFill>
                <a:srgbClr val="000090"/>
              </a:solidFill>
              <a:custDash>
                <a:ds d="4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3" name="Line 197"/>
            <p:cNvSpPr/>
            <p:nvPr/>
          </p:nvSpPr>
          <p:spPr>
            <a:xfrm flipH="1">
              <a:off x="6162120" y="4270680"/>
              <a:ext cx="482400" cy="315000"/>
            </a:xfrm>
            <a:prstGeom prst="line">
              <a:avLst/>
            </a:prstGeom>
            <a:ln w="19080">
              <a:solidFill>
                <a:srgbClr val="000090"/>
              </a:solidFill>
              <a:custDash>
                <a:ds d="4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94" name="Line 198"/>
          <p:cNvSpPr/>
          <p:nvPr/>
        </p:nvSpPr>
        <p:spPr>
          <a:xfrm flipH="1" flipV="1">
            <a:off x="3046680" y="4899240"/>
            <a:ext cx="480600" cy="744120"/>
          </a:xfrm>
          <a:prstGeom prst="line">
            <a:avLst/>
          </a:prstGeom>
          <a:ln w="38160">
            <a:solidFill>
              <a:srgbClr val="cc000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5" name="Line 199"/>
          <p:cNvSpPr/>
          <p:nvPr/>
        </p:nvSpPr>
        <p:spPr>
          <a:xfrm flipV="1">
            <a:off x="5523120" y="4840560"/>
            <a:ext cx="337680" cy="822960"/>
          </a:xfrm>
          <a:prstGeom prst="line">
            <a:avLst/>
          </a:prstGeom>
          <a:ln w="38160">
            <a:solidFill>
              <a:srgbClr val="cc000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6" name="CustomShape 200"/>
          <p:cNvSpPr/>
          <p:nvPr/>
        </p:nvSpPr>
        <p:spPr>
          <a:xfrm>
            <a:off x="3528720" y="4997880"/>
            <a:ext cx="682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90"/>
                </a:solidFill>
                <a:latin typeface="Arial"/>
                <a:ea typeface="ＭＳ Ｐゴシック"/>
              </a:rPr>
              <a:t>AS 2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897" name="CustomShape 201"/>
          <p:cNvSpPr/>
          <p:nvPr/>
        </p:nvSpPr>
        <p:spPr>
          <a:xfrm>
            <a:off x="5579280" y="3911040"/>
            <a:ext cx="682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90"/>
                </a:solidFill>
                <a:latin typeface="Arial"/>
                <a:ea typeface="ＭＳ Ｐゴシック"/>
              </a:rPr>
              <a:t>AS 3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898" name="CustomShape 202"/>
          <p:cNvSpPr/>
          <p:nvPr/>
        </p:nvSpPr>
        <p:spPr>
          <a:xfrm>
            <a:off x="664200" y="4122000"/>
            <a:ext cx="682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90"/>
                </a:solidFill>
                <a:latin typeface="Arial"/>
                <a:ea typeface="ＭＳ Ｐゴシック"/>
              </a:rPr>
              <a:t>AS 1</a:t>
            </a:r>
            <a:endParaRPr b="0" lang="en-IN" sz="2000" spc="-1" strike="noStrike">
              <a:latin typeface="Arial"/>
            </a:endParaRPr>
          </a:p>
        </p:txBody>
      </p:sp>
      <p:grpSp>
        <p:nvGrpSpPr>
          <p:cNvPr id="2899" name="Group 203"/>
          <p:cNvGrpSpPr/>
          <p:nvPr/>
        </p:nvGrpSpPr>
        <p:grpSpPr>
          <a:xfrm>
            <a:off x="7070760" y="4972680"/>
            <a:ext cx="1701360" cy="615960"/>
            <a:chOff x="7070760" y="4972680"/>
            <a:chExt cx="1701360" cy="615960"/>
          </a:xfrm>
        </p:grpSpPr>
        <p:grpSp>
          <p:nvGrpSpPr>
            <p:cNvPr id="2900" name="Group 204"/>
            <p:cNvGrpSpPr/>
            <p:nvPr/>
          </p:nvGrpSpPr>
          <p:grpSpPr>
            <a:xfrm>
              <a:off x="7070760" y="4972680"/>
              <a:ext cx="1701360" cy="615960"/>
              <a:chOff x="7070760" y="4972680"/>
              <a:chExt cx="1701360" cy="615960"/>
            </a:xfrm>
          </p:grpSpPr>
          <p:sp>
            <p:nvSpPr>
              <p:cNvPr id="2901" name="CustomShape 205"/>
              <p:cNvSpPr/>
              <p:nvPr/>
            </p:nvSpPr>
            <p:spPr>
              <a:xfrm>
                <a:off x="7070760" y="4972680"/>
                <a:ext cx="1701360" cy="615960"/>
              </a:xfrm>
              <a:custGeom>
                <a:avLst/>
                <a:gdLst/>
                <a:ahLst/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902" name="Group 206"/>
              <p:cNvGrpSpPr/>
              <p:nvPr/>
            </p:nvGrpSpPr>
            <p:grpSpPr>
              <a:xfrm>
                <a:off x="8032680" y="5118120"/>
                <a:ext cx="536400" cy="263160"/>
                <a:chOff x="8032680" y="5118120"/>
                <a:chExt cx="536400" cy="263160"/>
              </a:xfrm>
            </p:grpSpPr>
            <p:sp>
              <p:nvSpPr>
                <p:cNvPr id="2903" name="CustomShape 207"/>
                <p:cNvSpPr/>
                <p:nvPr/>
              </p:nvSpPr>
              <p:spPr>
                <a:xfrm flipV="1">
                  <a:off x="8034120" y="4995360"/>
                  <a:ext cx="534600" cy="1929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904" name="CustomShape 208"/>
                <p:cNvSpPr/>
                <p:nvPr/>
              </p:nvSpPr>
              <p:spPr>
                <a:xfrm>
                  <a:off x="8032680" y="5217120"/>
                  <a:ext cx="536040" cy="684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905" name="CustomShape 209"/>
                <p:cNvSpPr/>
                <p:nvPr/>
              </p:nvSpPr>
              <p:spPr>
                <a:xfrm flipV="1">
                  <a:off x="8032680" y="4925160"/>
                  <a:ext cx="534600" cy="1929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906" name="CustomShape 210"/>
                <p:cNvSpPr/>
                <p:nvPr/>
              </p:nvSpPr>
              <p:spPr>
                <a:xfrm>
                  <a:off x="8169840" y="5177160"/>
                  <a:ext cx="260280" cy="957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907" name="CustomShape 211"/>
                <p:cNvSpPr/>
                <p:nvPr/>
              </p:nvSpPr>
              <p:spPr>
                <a:xfrm>
                  <a:off x="8142840" y="5152680"/>
                  <a:ext cx="314640" cy="669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908" name="CustomShape 212"/>
                <p:cNvSpPr/>
                <p:nvPr/>
              </p:nvSpPr>
              <p:spPr>
                <a:xfrm>
                  <a:off x="8349120" y="5209920"/>
                  <a:ext cx="115560" cy="583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909" name="CustomShape 213"/>
                <p:cNvSpPr/>
                <p:nvPr/>
              </p:nvSpPr>
              <p:spPr>
                <a:xfrm>
                  <a:off x="8136720" y="5211360"/>
                  <a:ext cx="114120" cy="568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910" name="Line 214"/>
                <p:cNvSpPr/>
                <p:nvPr/>
              </p:nvSpPr>
              <p:spPr>
                <a:xfrm flipH="1" flipV="1">
                  <a:off x="8032680" y="5213880"/>
                  <a:ext cx="144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2911" name="Line 215"/>
                <p:cNvSpPr/>
                <p:nvPr/>
              </p:nvSpPr>
              <p:spPr>
                <a:xfrm flipH="1" flipV="1">
                  <a:off x="8567640" y="5212440"/>
                  <a:ext cx="144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2912" name="Group 216"/>
              <p:cNvGrpSpPr/>
              <p:nvPr/>
            </p:nvGrpSpPr>
            <p:grpSpPr>
              <a:xfrm>
                <a:off x="8004240" y="5099760"/>
                <a:ext cx="460080" cy="364680"/>
                <a:chOff x="8004240" y="5099760"/>
                <a:chExt cx="460080" cy="364680"/>
              </a:xfrm>
            </p:grpSpPr>
            <p:sp>
              <p:nvSpPr>
                <p:cNvPr id="2913" name="CustomShape 217"/>
                <p:cNvSpPr/>
                <p:nvPr/>
              </p:nvSpPr>
              <p:spPr>
                <a:xfrm>
                  <a:off x="8120880" y="5170680"/>
                  <a:ext cx="338040" cy="20880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914" name="CustomShape 218"/>
                <p:cNvSpPr/>
                <p:nvPr/>
              </p:nvSpPr>
              <p:spPr>
                <a:xfrm>
                  <a:off x="8004240" y="5099760"/>
                  <a:ext cx="460080" cy="3646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 algn="ctr">
                    <a:lnSpc>
                      <a:spcPct val="100000"/>
                    </a:lnSpc>
                  </a:pP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  </a:t>
                  </a: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X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2915" name="Line 219"/>
            <p:cNvSpPr/>
            <p:nvPr/>
          </p:nvSpPr>
          <p:spPr>
            <a:xfrm flipH="1">
              <a:off x="7130520" y="5266800"/>
              <a:ext cx="870120" cy="10080"/>
            </a:xfrm>
            <a:prstGeom prst="line">
              <a:avLst/>
            </a:prstGeom>
            <a:ln w="19080">
              <a:solidFill>
                <a:srgbClr val="000090"/>
              </a:solidFill>
              <a:custDash>
                <a:ds d="4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16" name="Group 220"/>
          <p:cNvGrpSpPr/>
          <p:nvPr/>
        </p:nvGrpSpPr>
        <p:grpSpPr>
          <a:xfrm>
            <a:off x="5572800" y="4915800"/>
            <a:ext cx="2730960" cy="1126800"/>
            <a:chOff x="5572800" y="4915800"/>
            <a:chExt cx="2730960" cy="1126800"/>
          </a:xfrm>
        </p:grpSpPr>
        <p:sp>
          <p:nvSpPr>
            <p:cNvPr id="2917" name="CustomShape 221"/>
            <p:cNvSpPr/>
            <p:nvPr/>
          </p:nvSpPr>
          <p:spPr>
            <a:xfrm rot="17598000">
              <a:off x="5467320" y="5184720"/>
              <a:ext cx="767880" cy="275760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17592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8" name="CustomShape 222"/>
            <p:cNvSpPr/>
            <p:nvPr/>
          </p:nvSpPr>
          <p:spPr>
            <a:xfrm>
              <a:off x="5842080" y="5538960"/>
              <a:ext cx="2461680" cy="503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85000"/>
                </a:lnSpc>
              </a:pPr>
              <a:r>
                <a:rPr b="0" i="1" lang="en-IN" sz="16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BGP advertisement:</a:t>
              </a:r>
              <a:endParaRPr b="0" lang="en-IN" sz="1600" spc="-1" strike="noStrike">
                <a:latin typeface="Arial"/>
              </a:endParaRPr>
            </a:p>
            <a:p>
              <a:pPr>
                <a:lnSpc>
                  <a:spcPct val="85000"/>
                </a:lnSpc>
              </a:pPr>
              <a:r>
                <a:rPr b="0" i="1" lang="en-IN" sz="16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AS3, X</a:t>
              </a:r>
              <a:endParaRPr b="0" lang="en-IN" sz="1600" spc="-1" strike="noStrike">
                <a:latin typeface="Arial"/>
              </a:endParaRPr>
            </a:p>
          </p:txBody>
        </p:sp>
      </p:grpSp>
      <p:sp>
        <p:nvSpPr>
          <p:cNvPr id="2919" name="TextShape 223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5F38702D-030C-47E8-9C1B-6E9C07C48A39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920" name="TextShape 224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304" dur="indefinite" restart="never" nodeType="tmRoot">
          <p:childTnLst>
            <p:seq>
              <p:cTn id="305" dur="indefinite" nodeType="mainSeq">
                <p:childTnLst>
                  <p:par>
                    <p:cTn id="306" nodeType="clickEffect" fill="hold">
                      <p:stCondLst>
                        <p:cond delay="indefinite"/>
                      </p:stCondLst>
                      <p:childTnLst>
                        <p:par>
                          <p:cTn id="30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08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10" dur="500"/>
                                        <p:tgtEl>
                                          <p:spTgt spid="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19" dur="500"/>
                                        <p:tgtEl>
                                          <p:spTgt spid="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1" name="TextShape 1"/>
          <p:cNvSpPr txBox="1"/>
          <p:nvPr/>
        </p:nvSpPr>
        <p:spPr>
          <a:xfrm>
            <a:off x="378000" y="15084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Path attributes and BGP routes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2" name="TextShape 2"/>
          <p:cNvSpPr txBox="1"/>
          <p:nvPr/>
        </p:nvSpPr>
        <p:spPr>
          <a:xfrm>
            <a:off x="466560" y="1422360"/>
            <a:ext cx="824688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advertised prefix includes BGP attributes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prefix + attributes = “route”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two important attributes: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90"/>
                </a:solidFill>
                <a:latin typeface="Gill Sans MT"/>
                <a:ea typeface="ＭＳ Ｐゴシック"/>
              </a:rPr>
              <a:t>AS-PATH: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list of ASes through which prefix advertisement has passed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90"/>
                </a:solidFill>
                <a:latin typeface="Gill Sans MT"/>
                <a:ea typeface="ＭＳ Ｐゴシック"/>
              </a:rPr>
              <a:t>NEXT-HOP</a:t>
            </a: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: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indicates specific internal-AS router to next-hop AS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Policy-based routing: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gateway receiving route advertisement uses </a:t>
            </a: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import policy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to accept/decline path (e.g., never route through AS Y).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AS policy also determines whether to </a:t>
            </a: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advertise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path to other other neighboring ASes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923" name="Picture 5" descr=""/>
          <p:cNvPicPr/>
          <p:nvPr/>
        </p:nvPicPr>
        <p:blipFill>
          <a:blip r:embed="rId1"/>
          <a:stretch/>
        </p:blipFill>
        <p:spPr>
          <a:xfrm>
            <a:off x="420840" y="993600"/>
            <a:ext cx="7313400" cy="172800"/>
          </a:xfrm>
          <a:prstGeom prst="rect">
            <a:avLst/>
          </a:prstGeom>
          <a:ln>
            <a:noFill/>
          </a:ln>
        </p:spPr>
      </p:pic>
      <p:sp>
        <p:nvSpPr>
          <p:cNvPr id="2924" name="TextShape 3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EA7B472A-B4FF-4E8A-AF13-32408B1DCCA7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925" name="TextShape 4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6" name="TextShape 1"/>
          <p:cNvSpPr txBox="1"/>
          <p:nvPr/>
        </p:nvSpPr>
        <p:spPr>
          <a:xfrm>
            <a:off x="53352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BGP path advertisement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7" name="TextShape 2"/>
          <p:cNvSpPr txBox="1"/>
          <p:nvPr/>
        </p:nvSpPr>
        <p:spPr>
          <a:xfrm>
            <a:off x="399960" y="4977360"/>
            <a:ext cx="8505360" cy="844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93760" indent="-293400">
              <a:lnSpc>
                <a:spcPts val="2140"/>
              </a:lnSpc>
              <a:spcBef>
                <a:spcPts val="43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Based on AS2 policy, AS2 router 2c accepts path AS3,X, propagates (via iBGP) to all AS2 routers</a:t>
            </a:r>
            <a:endParaRPr b="0" lang="en-US" sz="22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928" name="Picture 121" descr=""/>
          <p:cNvPicPr/>
          <p:nvPr/>
        </p:nvPicPr>
        <p:blipFill>
          <a:blip r:embed="rId1"/>
          <a:stretch/>
        </p:blipFill>
        <p:spPr>
          <a:xfrm>
            <a:off x="611280" y="800280"/>
            <a:ext cx="5601600" cy="176400"/>
          </a:xfrm>
          <a:prstGeom prst="rect">
            <a:avLst/>
          </a:prstGeom>
          <a:ln>
            <a:noFill/>
          </a:ln>
        </p:spPr>
      </p:pic>
      <p:grpSp>
        <p:nvGrpSpPr>
          <p:cNvPr id="2929" name="Group 3"/>
          <p:cNvGrpSpPr/>
          <p:nvPr/>
        </p:nvGrpSpPr>
        <p:grpSpPr>
          <a:xfrm>
            <a:off x="624960" y="1451520"/>
            <a:ext cx="2557080" cy="1718640"/>
            <a:chOff x="624960" y="1451520"/>
            <a:chExt cx="2557080" cy="1718640"/>
          </a:xfrm>
        </p:grpSpPr>
        <p:sp>
          <p:nvSpPr>
            <p:cNvPr id="2930" name="CustomShape 4"/>
            <p:cNvSpPr/>
            <p:nvPr/>
          </p:nvSpPr>
          <p:spPr>
            <a:xfrm>
              <a:off x="624960" y="1451520"/>
              <a:ext cx="2557080" cy="1718640"/>
            </a:xfrm>
            <a:custGeom>
              <a:avLst/>
              <a:gdLst/>
              <a:ahLst/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31" name="Group 5"/>
            <p:cNvGrpSpPr/>
            <p:nvPr/>
          </p:nvGrpSpPr>
          <p:grpSpPr>
            <a:xfrm>
              <a:off x="846720" y="1591560"/>
              <a:ext cx="2199960" cy="1496520"/>
              <a:chOff x="846720" y="1591560"/>
              <a:chExt cx="2199960" cy="1496520"/>
            </a:xfrm>
          </p:grpSpPr>
          <p:grpSp>
            <p:nvGrpSpPr>
              <p:cNvPr id="2932" name="Group 6"/>
              <p:cNvGrpSpPr/>
              <p:nvPr/>
            </p:nvGrpSpPr>
            <p:grpSpPr>
              <a:xfrm>
                <a:off x="1697760" y="1591560"/>
                <a:ext cx="532800" cy="363960"/>
                <a:chOff x="1697760" y="1591560"/>
                <a:chExt cx="532800" cy="363960"/>
              </a:xfrm>
            </p:grpSpPr>
            <p:grpSp>
              <p:nvGrpSpPr>
                <p:cNvPr id="2933" name="Group 7"/>
                <p:cNvGrpSpPr/>
                <p:nvPr/>
              </p:nvGrpSpPr>
              <p:grpSpPr>
                <a:xfrm>
                  <a:off x="1697760" y="1609920"/>
                  <a:ext cx="532800" cy="270720"/>
                  <a:chOff x="1697760" y="1609920"/>
                  <a:chExt cx="532800" cy="270720"/>
                </a:xfrm>
              </p:grpSpPr>
              <p:sp>
                <p:nvSpPr>
                  <p:cNvPr id="2934" name="CustomShape 8"/>
                  <p:cNvSpPr/>
                  <p:nvPr/>
                </p:nvSpPr>
                <p:spPr>
                  <a:xfrm flipV="1">
                    <a:off x="1699200" y="1483560"/>
                    <a:ext cx="531000" cy="19836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935" name="CustomShape 9"/>
                  <p:cNvSpPr/>
                  <p:nvPr/>
                </p:nvSpPr>
                <p:spPr>
                  <a:xfrm>
                    <a:off x="1697760" y="1711800"/>
                    <a:ext cx="532440" cy="70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936" name="CustomShape 10"/>
                  <p:cNvSpPr/>
                  <p:nvPr/>
                </p:nvSpPr>
                <p:spPr>
                  <a:xfrm flipV="1">
                    <a:off x="1697760" y="1411200"/>
                    <a:ext cx="531000" cy="19836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937" name="CustomShape 11"/>
                  <p:cNvSpPr/>
                  <p:nvPr/>
                </p:nvSpPr>
                <p:spPr>
                  <a:xfrm>
                    <a:off x="1833840" y="1670760"/>
                    <a:ext cx="258480" cy="9828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938" name="CustomShape 12"/>
                  <p:cNvSpPr/>
                  <p:nvPr/>
                </p:nvSpPr>
                <p:spPr>
                  <a:xfrm>
                    <a:off x="1807200" y="1645560"/>
                    <a:ext cx="312480" cy="687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939" name="CustomShape 13"/>
                  <p:cNvSpPr/>
                  <p:nvPr/>
                </p:nvSpPr>
                <p:spPr>
                  <a:xfrm>
                    <a:off x="2012040" y="1704600"/>
                    <a:ext cx="114840" cy="60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940" name="CustomShape 14"/>
                  <p:cNvSpPr/>
                  <p:nvPr/>
                </p:nvSpPr>
                <p:spPr>
                  <a:xfrm>
                    <a:off x="1801080" y="1706040"/>
                    <a:ext cx="113400" cy="5868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941" name="Line 15"/>
                  <p:cNvSpPr/>
                  <p:nvPr/>
                </p:nvSpPr>
                <p:spPr>
                  <a:xfrm flipH="1" flipV="1">
                    <a:off x="1697760" y="1708920"/>
                    <a:ext cx="1440" cy="7632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2942" name="Line 16"/>
                  <p:cNvSpPr/>
                  <p:nvPr/>
                </p:nvSpPr>
                <p:spPr>
                  <a:xfrm flipH="1" flipV="1">
                    <a:off x="2228760" y="1707480"/>
                    <a:ext cx="1800" cy="7632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2943" name="Group 17"/>
                <p:cNvGrpSpPr/>
                <p:nvPr/>
              </p:nvGrpSpPr>
              <p:grpSpPr>
                <a:xfrm>
                  <a:off x="1733040" y="1591560"/>
                  <a:ext cx="409680" cy="363960"/>
                  <a:chOff x="1733040" y="1591560"/>
                  <a:chExt cx="409680" cy="363960"/>
                </a:xfrm>
              </p:grpSpPr>
              <p:sp>
                <p:nvSpPr>
                  <p:cNvPr id="2944" name="CustomShape 18"/>
                  <p:cNvSpPr/>
                  <p:nvPr/>
                </p:nvSpPr>
                <p:spPr>
                  <a:xfrm>
                    <a:off x="1785240" y="1664280"/>
                    <a:ext cx="335520" cy="21492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945" name="CustomShape 19"/>
                  <p:cNvSpPr/>
                  <p:nvPr/>
                </p:nvSpPr>
                <p:spPr>
                  <a:xfrm>
                    <a:off x="1733040" y="1591560"/>
                    <a:ext cx="409680" cy="3639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1b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2946" name="Group 20"/>
              <p:cNvGrpSpPr/>
              <p:nvPr/>
            </p:nvGrpSpPr>
            <p:grpSpPr>
              <a:xfrm>
                <a:off x="1701720" y="2724120"/>
                <a:ext cx="532800" cy="363960"/>
                <a:chOff x="1701720" y="2724120"/>
                <a:chExt cx="532800" cy="363960"/>
              </a:xfrm>
            </p:grpSpPr>
            <p:grpSp>
              <p:nvGrpSpPr>
                <p:cNvPr id="2947" name="Group 21"/>
                <p:cNvGrpSpPr/>
                <p:nvPr/>
              </p:nvGrpSpPr>
              <p:grpSpPr>
                <a:xfrm>
                  <a:off x="1701720" y="2742480"/>
                  <a:ext cx="532800" cy="270720"/>
                  <a:chOff x="1701720" y="2742480"/>
                  <a:chExt cx="532800" cy="270720"/>
                </a:xfrm>
              </p:grpSpPr>
              <p:sp>
                <p:nvSpPr>
                  <p:cNvPr id="2948" name="CustomShape 22"/>
                  <p:cNvSpPr/>
                  <p:nvPr/>
                </p:nvSpPr>
                <p:spPr>
                  <a:xfrm flipV="1">
                    <a:off x="1703160" y="2616120"/>
                    <a:ext cx="531000" cy="19836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949" name="CustomShape 23"/>
                  <p:cNvSpPr/>
                  <p:nvPr/>
                </p:nvSpPr>
                <p:spPr>
                  <a:xfrm>
                    <a:off x="1701720" y="2844360"/>
                    <a:ext cx="532440" cy="70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950" name="CustomShape 24"/>
                  <p:cNvSpPr/>
                  <p:nvPr/>
                </p:nvSpPr>
                <p:spPr>
                  <a:xfrm flipV="1">
                    <a:off x="1701720" y="2543760"/>
                    <a:ext cx="531000" cy="19836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951" name="CustomShape 25"/>
                  <p:cNvSpPr/>
                  <p:nvPr/>
                </p:nvSpPr>
                <p:spPr>
                  <a:xfrm>
                    <a:off x="1838160" y="2803320"/>
                    <a:ext cx="258480" cy="9828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952" name="CustomShape 26"/>
                  <p:cNvSpPr/>
                  <p:nvPr/>
                </p:nvSpPr>
                <p:spPr>
                  <a:xfrm>
                    <a:off x="1811160" y="2778120"/>
                    <a:ext cx="312480" cy="687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953" name="CustomShape 27"/>
                  <p:cNvSpPr/>
                  <p:nvPr/>
                </p:nvSpPr>
                <p:spPr>
                  <a:xfrm>
                    <a:off x="2016000" y="2837160"/>
                    <a:ext cx="114840" cy="60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954" name="CustomShape 28"/>
                  <p:cNvSpPr/>
                  <p:nvPr/>
                </p:nvSpPr>
                <p:spPr>
                  <a:xfrm>
                    <a:off x="1805040" y="2838600"/>
                    <a:ext cx="113400" cy="5868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955" name="Line 29"/>
                  <p:cNvSpPr/>
                  <p:nvPr/>
                </p:nvSpPr>
                <p:spPr>
                  <a:xfrm flipH="1" flipV="1">
                    <a:off x="1701720" y="2841480"/>
                    <a:ext cx="1440" cy="7632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2956" name="Line 30"/>
                  <p:cNvSpPr/>
                  <p:nvPr/>
                </p:nvSpPr>
                <p:spPr>
                  <a:xfrm flipH="1" flipV="1">
                    <a:off x="2233080" y="2840040"/>
                    <a:ext cx="1440" cy="7632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2957" name="Group 31"/>
                <p:cNvGrpSpPr/>
                <p:nvPr/>
              </p:nvGrpSpPr>
              <p:grpSpPr>
                <a:xfrm>
                  <a:off x="1737000" y="2724120"/>
                  <a:ext cx="409680" cy="363960"/>
                  <a:chOff x="1737000" y="2724120"/>
                  <a:chExt cx="409680" cy="363960"/>
                </a:xfrm>
              </p:grpSpPr>
              <p:sp>
                <p:nvSpPr>
                  <p:cNvPr id="2958" name="CustomShape 32"/>
                  <p:cNvSpPr/>
                  <p:nvPr/>
                </p:nvSpPr>
                <p:spPr>
                  <a:xfrm>
                    <a:off x="1789200" y="2796840"/>
                    <a:ext cx="335520" cy="21492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959" name="CustomShape 33"/>
                  <p:cNvSpPr/>
                  <p:nvPr/>
                </p:nvSpPr>
                <p:spPr>
                  <a:xfrm>
                    <a:off x="1737000" y="2724120"/>
                    <a:ext cx="409680" cy="3639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1d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2960" name="Group 34"/>
              <p:cNvGrpSpPr/>
              <p:nvPr/>
            </p:nvGrpSpPr>
            <p:grpSpPr>
              <a:xfrm>
                <a:off x="2513880" y="2158560"/>
                <a:ext cx="532800" cy="363960"/>
                <a:chOff x="2513880" y="2158560"/>
                <a:chExt cx="532800" cy="363960"/>
              </a:xfrm>
            </p:grpSpPr>
            <p:grpSp>
              <p:nvGrpSpPr>
                <p:cNvPr id="2961" name="Group 35"/>
                <p:cNvGrpSpPr/>
                <p:nvPr/>
              </p:nvGrpSpPr>
              <p:grpSpPr>
                <a:xfrm>
                  <a:off x="2513880" y="2177280"/>
                  <a:ext cx="532800" cy="270360"/>
                  <a:chOff x="2513880" y="2177280"/>
                  <a:chExt cx="532800" cy="270360"/>
                </a:xfrm>
              </p:grpSpPr>
              <p:sp>
                <p:nvSpPr>
                  <p:cNvPr id="2962" name="CustomShape 36"/>
                  <p:cNvSpPr/>
                  <p:nvPr/>
                </p:nvSpPr>
                <p:spPr>
                  <a:xfrm flipV="1">
                    <a:off x="2515320" y="2050560"/>
                    <a:ext cx="531000" cy="19836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963" name="CustomShape 37"/>
                  <p:cNvSpPr/>
                  <p:nvPr/>
                </p:nvSpPr>
                <p:spPr>
                  <a:xfrm>
                    <a:off x="2513880" y="2279160"/>
                    <a:ext cx="532440" cy="70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964" name="CustomShape 38"/>
                  <p:cNvSpPr/>
                  <p:nvPr/>
                </p:nvSpPr>
                <p:spPr>
                  <a:xfrm flipV="1">
                    <a:off x="2513880" y="1978560"/>
                    <a:ext cx="531000" cy="19836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965" name="CustomShape 39"/>
                  <p:cNvSpPr/>
                  <p:nvPr/>
                </p:nvSpPr>
                <p:spPr>
                  <a:xfrm>
                    <a:off x="2649960" y="2238120"/>
                    <a:ext cx="258480" cy="9828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966" name="CustomShape 40"/>
                  <p:cNvSpPr/>
                  <p:nvPr/>
                </p:nvSpPr>
                <p:spPr>
                  <a:xfrm>
                    <a:off x="2623320" y="2212920"/>
                    <a:ext cx="312480" cy="687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967" name="CustomShape 41"/>
                  <p:cNvSpPr/>
                  <p:nvPr/>
                </p:nvSpPr>
                <p:spPr>
                  <a:xfrm>
                    <a:off x="2828160" y="2271960"/>
                    <a:ext cx="114840" cy="60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968" name="CustomShape 42"/>
                  <p:cNvSpPr/>
                  <p:nvPr/>
                </p:nvSpPr>
                <p:spPr>
                  <a:xfrm>
                    <a:off x="2617200" y="2273400"/>
                    <a:ext cx="113400" cy="5868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969" name="Line 43"/>
                  <p:cNvSpPr/>
                  <p:nvPr/>
                </p:nvSpPr>
                <p:spPr>
                  <a:xfrm flipH="1" flipV="1">
                    <a:off x="2513880" y="2275920"/>
                    <a:ext cx="144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2970" name="Line 44"/>
                  <p:cNvSpPr/>
                  <p:nvPr/>
                </p:nvSpPr>
                <p:spPr>
                  <a:xfrm flipH="1" flipV="1">
                    <a:off x="3044880" y="2274480"/>
                    <a:ext cx="180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2971" name="Group 45"/>
                <p:cNvGrpSpPr/>
                <p:nvPr/>
              </p:nvGrpSpPr>
              <p:grpSpPr>
                <a:xfrm>
                  <a:off x="2549160" y="2158560"/>
                  <a:ext cx="397440" cy="363960"/>
                  <a:chOff x="2549160" y="2158560"/>
                  <a:chExt cx="397440" cy="363960"/>
                </a:xfrm>
              </p:grpSpPr>
              <p:sp>
                <p:nvSpPr>
                  <p:cNvPr id="2972" name="CustomShape 46"/>
                  <p:cNvSpPr/>
                  <p:nvPr/>
                </p:nvSpPr>
                <p:spPr>
                  <a:xfrm>
                    <a:off x="2601360" y="2231640"/>
                    <a:ext cx="335520" cy="21492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973" name="CustomShape 47"/>
                  <p:cNvSpPr/>
                  <p:nvPr/>
                </p:nvSpPr>
                <p:spPr>
                  <a:xfrm>
                    <a:off x="2549160" y="2158560"/>
                    <a:ext cx="397440" cy="3639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1c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2974" name="Group 48"/>
              <p:cNvGrpSpPr/>
              <p:nvPr/>
            </p:nvGrpSpPr>
            <p:grpSpPr>
              <a:xfrm>
                <a:off x="846720" y="2152800"/>
                <a:ext cx="532800" cy="363960"/>
                <a:chOff x="846720" y="2152800"/>
                <a:chExt cx="532800" cy="363960"/>
              </a:xfrm>
            </p:grpSpPr>
            <p:grpSp>
              <p:nvGrpSpPr>
                <p:cNvPr id="2975" name="Group 49"/>
                <p:cNvGrpSpPr/>
                <p:nvPr/>
              </p:nvGrpSpPr>
              <p:grpSpPr>
                <a:xfrm>
                  <a:off x="846720" y="2171520"/>
                  <a:ext cx="532800" cy="270360"/>
                  <a:chOff x="846720" y="2171520"/>
                  <a:chExt cx="532800" cy="270360"/>
                </a:xfrm>
              </p:grpSpPr>
              <p:sp>
                <p:nvSpPr>
                  <p:cNvPr id="2976" name="CustomShape 50"/>
                  <p:cNvSpPr/>
                  <p:nvPr/>
                </p:nvSpPr>
                <p:spPr>
                  <a:xfrm flipV="1">
                    <a:off x="848160" y="2044800"/>
                    <a:ext cx="531000" cy="19836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977" name="CustomShape 51"/>
                  <p:cNvSpPr/>
                  <p:nvPr/>
                </p:nvSpPr>
                <p:spPr>
                  <a:xfrm>
                    <a:off x="846720" y="2273400"/>
                    <a:ext cx="532440" cy="70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978" name="CustomShape 52"/>
                  <p:cNvSpPr/>
                  <p:nvPr/>
                </p:nvSpPr>
                <p:spPr>
                  <a:xfrm flipV="1">
                    <a:off x="846720" y="1972800"/>
                    <a:ext cx="531000" cy="19836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979" name="CustomShape 53"/>
                  <p:cNvSpPr/>
                  <p:nvPr/>
                </p:nvSpPr>
                <p:spPr>
                  <a:xfrm>
                    <a:off x="983160" y="2232000"/>
                    <a:ext cx="258480" cy="9828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980" name="CustomShape 54"/>
                  <p:cNvSpPr/>
                  <p:nvPr/>
                </p:nvSpPr>
                <p:spPr>
                  <a:xfrm>
                    <a:off x="956160" y="2207160"/>
                    <a:ext cx="312480" cy="687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981" name="CustomShape 55"/>
                  <p:cNvSpPr/>
                  <p:nvPr/>
                </p:nvSpPr>
                <p:spPr>
                  <a:xfrm>
                    <a:off x="1161000" y="2265840"/>
                    <a:ext cx="114840" cy="60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982" name="CustomShape 56"/>
                  <p:cNvSpPr/>
                  <p:nvPr/>
                </p:nvSpPr>
                <p:spPr>
                  <a:xfrm>
                    <a:off x="950040" y="2267280"/>
                    <a:ext cx="113400" cy="5868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983" name="Line 57"/>
                  <p:cNvSpPr/>
                  <p:nvPr/>
                </p:nvSpPr>
                <p:spPr>
                  <a:xfrm flipH="1" flipV="1">
                    <a:off x="846720" y="2270160"/>
                    <a:ext cx="144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2984" name="Line 58"/>
                  <p:cNvSpPr/>
                  <p:nvPr/>
                </p:nvSpPr>
                <p:spPr>
                  <a:xfrm flipH="1" flipV="1">
                    <a:off x="1377720" y="2268720"/>
                    <a:ext cx="180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2985" name="Group 59"/>
                <p:cNvGrpSpPr/>
                <p:nvPr/>
              </p:nvGrpSpPr>
              <p:grpSpPr>
                <a:xfrm>
                  <a:off x="889560" y="2152800"/>
                  <a:ext cx="394560" cy="363960"/>
                  <a:chOff x="889560" y="2152800"/>
                  <a:chExt cx="394560" cy="363960"/>
                </a:xfrm>
              </p:grpSpPr>
              <p:sp>
                <p:nvSpPr>
                  <p:cNvPr id="2986" name="CustomShape 60"/>
                  <p:cNvSpPr/>
                  <p:nvPr/>
                </p:nvSpPr>
                <p:spPr>
                  <a:xfrm>
                    <a:off x="934200" y="2225520"/>
                    <a:ext cx="335520" cy="21492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2987" name="CustomShape 61"/>
                  <p:cNvSpPr/>
                  <p:nvPr/>
                </p:nvSpPr>
                <p:spPr>
                  <a:xfrm>
                    <a:off x="889560" y="2152800"/>
                    <a:ext cx="394560" cy="3639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1a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sp>
            <p:nvSpPr>
              <p:cNvPr id="2988" name="Line 62"/>
              <p:cNvSpPr/>
              <p:nvPr/>
            </p:nvSpPr>
            <p:spPr>
              <a:xfrm>
                <a:off x="1937880" y="1933560"/>
                <a:ext cx="3960" cy="79020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89" name="Line 63"/>
              <p:cNvSpPr/>
              <p:nvPr/>
            </p:nvSpPr>
            <p:spPr>
              <a:xfrm>
                <a:off x="1387800" y="2310120"/>
                <a:ext cx="1135800" cy="612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90" name="Line 64"/>
              <p:cNvSpPr/>
              <p:nvPr/>
            </p:nvSpPr>
            <p:spPr>
              <a:xfrm>
                <a:off x="2152440" y="1851840"/>
                <a:ext cx="452880" cy="34308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91" name="Line 65"/>
              <p:cNvSpPr/>
              <p:nvPr/>
            </p:nvSpPr>
            <p:spPr>
              <a:xfrm>
                <a:off x="1286640" y="2437920"/>
                <a:ext cx="450360" cy="33120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92" name="Line 66"/>
              <p:cNvSpPr/>
              <p:nvPr/>
            </p:nvSpPr>
            <p:spPr>
              <a:xfrm flipH="1">
                <a:off x="2131200" y="2435400"/>
                <a:ext cx="478800" cy="32364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93" name="Line 67"/>
              <p:cNvSpPr/>
              <p:nvPr/>
            </p:nvSpPr>
            <p:spPr>
              <a:xfrm flipH="1">
                <a:off x="1274760" y="1863360"/>
                <a:ext cx="478800" cy="32400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994" name="Group 68"/>
          <p:cNvGrpSpPr/>
          <p:nvPr/>
        </p:nvGrpSpPr>
        <p:grpSpPr>
          <a:xfrm>
            <a:off x="3285720" y="2378520"/>
            <a:ext cx="2545200" cy="1720080"/>
            <a:chOff x="3285720" y="2378520"/>
            <a:chExt cx="2545200" cy="1720080"/>
          </a:xfrm>
        </p:grpSpPr>
        <p:sp>
          <p:nvSpPr>
            <p:cNvPr id="2995" name="CustomShape 69"/>
            <p:cNvSpPr/>
            <p:nvPr/>
          </p:nvSpPr>
          <p:spPr>
            <a:xfrm>
              <a:off x="3285720" y="2378520"/>
              <a:ext cx="2545200" cy="1720080"/>
            </a:xfrm>
            <a:custGeom>
              <a:avLst/>
              <a:gdLst/>
              <a:ahLst/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96" name="Group 70"/>
            <p:cNvGrpSpPr/>
            <p:nvPr/>
          </p:nvGrpSpPr>
          <p:grpSpPr>
            <a:xfrm>
              <a:off x="3506400" y="2518560"/>
              <a:ext cx="2189880" cy="1497600"/>
              <a:chOff x="3506400" y="2518560"/>
              <a:chExt cx="2189880" cy="1497600"/>
            </a:xfrm>
          </p:grpSpPr>
          <p:grpSp>
            <p:nvGrpSpPr>
              <p:cNvPr id="2997" name="Group 71"/>
              <p:cNvGrpSpPr/>
              <p:nvPr/>
            </p:nvGrpSpPr>
            <p:grpSpPr>
              <a:xfrm>
                <a:off x="4353480" y="2518560"/>
                <a:ext cx="530280" cy="363960"/>
                <a:chOff x="4353480" y="2518560"/>
                <a:chExt cx="530280" cy="363960"/>
              </a:xfrm>
            </p:grpSpPr>
            <p:grpSp>
              <p:nvGrpSpPr>
                <p:cNvPr id="2998" name="Group 72"/>
                <p:cNvGrpSpPr/>
                <p:nvPr/>
              </p:nvGrpSpPr>
              <p:grpSpPr>
                <a:xfrm>
                  <a:off x="4353480" y="2537640"/>
                  <a:ext cx="530280" cy="271080"/>
                  <a:chOff x="4353480" y="2537640"/>
                  <a:chExt cx="530280" cy="271080"/>
                </a:xfrm>
              </p:grpSpPr>
              <p:sp>
                <p:nvSpPr>
                  <p:cNvPr id="2999" name="CustomShape 73"/>
                  <p:cNvSpPr/>
                  <p:nvPr/>
                </p:nvSpPr>
                <p:spPr>
                  <a:xfrm flipV="1">
                    <a:off x="4355280" y="2411280"/>
                    <a:ext cx="528480" cy="19872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000" name="CustomShape 74"/>
                  <p:cNvSpPr/>
                  <p:nvPr/>
                </p:nvSpPr>
                <p:spPr>
                  <a:xfrm>
                    <a:off x="4353840" y="2639160"/>
                    <a:ext cx="529920" cy="70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001" name="CustomShape 75"/>
                  <p:cNvSpPr/>
                  <p:nvPr/>
                </p:nvSpPr>
                <p:spPr>
                  <a:xfrm flipV="1">
                    <a:off x="4353840" y="2338920"/>
                    <a:ext cx="528480" cy="19872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002" name="CustomShape 76"/>
                  <p:cNvSpPr/>
                  <p:nvPr/>
                </p:nvSpPr>
                <p:spPr>
                  <a:xfrm>
                    <a:off x="4489200" y="2598120"/>
                    <a:ext cx="257400" cy="9828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003" name="CustomShape 77"/>
                  <p:cNvSpPr/>
                  <p:nvPr/>
                </p:nvSpPr>
                <p:spPr>
                  <a:xfrm>
                    <a:off x="4462560" y="2572920"/>
                    <a:ext cx="311040" cy="687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004" name="CustomShape 78"/>
                  <p:cNvSpPr/>
                  <p:nvPr/>
                </p:nvSpPr>
                <p:spPr>
                  <a:xfrm>
                    <a:off x="4666680" y="2631960"/>
                    <a:ext cx="114480" cy="60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005" name="CustomShape 79"/>
                  <p:cNvSpPr/>
                  <p:nvPr/>
                </p:nvSpPr>
                <p:spPr>
                  <a:xfrm>
                    <a:off x="4456440" y="2633400"/>
                    <a:ext cx="112680" cy="5868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006" name="Line 80"/>
                  <p:cNvSpPr/>
                  <p:nvPr/>
                </p:nvSpPr>
                <p:spPr>
                  <a:xfrm flipH="1" flipV="1">
                    <a:off x="4353480" y="2636280"/>
                    <a:ext cx="144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3007" name="Line 81"/>
                  <p:cNvSpPr/>
                  <p:nvPr/>
                </p:nvSpPr>
                <p:spPr>
                  <a:xfrm flipH="1" flipV="1">
                    <a:off x="4882320" y="2634840"/>
                    <a:ext cx="1440" cy="7632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3008" name="Group 82"/>
                <p:cNvGrpSpPr/>
                <p:nvPr/>
              </p:nvGrpSpPr>
              <p:grpSpPr>
                <a:xfrm>
                  <a:off x="4388040" y="2518560"/>
                  <a:ext cx="409680" cy="363960"/>
                  <a:chOff x="4388040" y="2518560"/>
                  <a:chExt cx="409680" cy="363960"/>
                </a:xfrm>
              </p:grpSpPr>
              <p:sp>
                <p:nvSpPr>
                  <p:cNvPr id="3009" name="CustomShape 83"/>
                  <p:cNvSpPr/>
                  <p:nvPr/>
                </p:nvSpPr>
                <p:spPr>
                  <a:xfrm>
                    <a:off x="4440600" y="2591640"/>
                    <a:ext cx="334080" cy="21492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010" name="CustomShape 84"/>
                  <p:cNvSpPr/>
                  <p:nvPr/>
                </p:nvSpPr>
                <p:spPr>
                  <a:xfrm>
                    <a:off x="4388040" y="2518560"/>
                    <a:ext cx="409680" cy="3639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2b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3011" name="Group 85"/>
              <p:cNvGrpSpPr/>
              <p:nvPr/>
            </p:nvGrpSpPr>
            <p:grpSpPr>
              <a:xfrm>
                <a:off x="4357440" y="3652200"/>
                <a:ext cx="530280" cy="363960"/>
                <a:chOff x="4357440" y="3652200"/>
                <a:chExt cx="530280" cy="363960"/>
              </a:xfrm>
            </p:grpSpPr>
            <p:grpSp>
              <p:nvGrpSpPr>
                <p:cNvPr id="3012" name="Group 86"/>
                <p:cNvGrpSpPr/>
                <p:nvPr/>
              </p:nvGrpSpPr>
              <p:grpSpPr>
                <a:xfrm>
                  <a:off x="4357440" y="3671280"/>
                  <a:ext cx="530280" cy="270720"/>
                  <a:chOff x="4357440" y="3671280"/>
                  <a:chExt cx="530280" cy="270720"/>
                </a:xfrm>
              </p:grpSpPr>
              <p:sp>
                <p:nvSpPr>
                  <p:cNvPr id="3013" name="CustomShape 87"/>
                  <p:cNvSpPr/>
                  <p:nvPr/>
                </p:nvSpPr>
                <p:spPr>
                  <a:xfrm flipV="1">
                    <a:off x="4359240" y="3544560"/>
                    <a:ext cx="528480" cy="19872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014" name="CustomShape 88"/>
                  <p:cNvSpPr/>
                  <p:nvPr/>
                </p:nvSpPr>
                <p:spPr>
                  <a:xfrm>
                    <a:off x="4357800" y="3772800"/>
                    <a:ext cx="529920" cy="70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015" name="CustomShape 89"/>
                  <p:cNvSpPr/>
                  <p:nvPr/>
                </p:nvSpPr>
                <p:spPr>
                  <a:xfrm flipV="1">
                    <a:off x="4357800" y="3472560"/>
                    <a:ext cx="528480" cy="19872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016" name="CustomShape 90"/>
                  <p:cNvSpPr/>
                  <p:nvPr/>
                </p:nvSpPr>
                <p:spPr>
                  <a:xfrm>
                    <a:off x="4493160" y="3731760"/>
                    <a:ext cx="257400" cy="9828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017" name="CustomShape 91"/>
                  <p:cNvSpPr/>
                  <p:nvPr/>
                </p:nvSpPr>
                <p:spPr>
                  <a:xfrm>
                    <a:off x="4466520" y="3706560"/>
                    <a:ext cx="311040" cy="687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018" name="CustomShape 92"/>
                  <p:cNvSpPr/>
                  <p:nvPr/>
                </p:nvSpPr>
                <p:spPr>
                  <a:xfrm>
                    <a:off x="4670640" y="3765600"/>
                    <a:ext cx="114480" cy="60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019" name="CustomShape 93"/>
                  <p:cNvSpPr/>
                  <p:nvPr/>
                </p:nvSpPr>
                <p:spPr>
                  <a:xfrm>
                    <a:off x="4460400" y="3767040"/>
                    <a:ext cx="112680" cy="5868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020" name="Line 94"/>
                  <p:cNvSpPr/>
                  <p:nvPr/>
                </p:nvSpPr>
                <p:spPr>
                  <a:xfrm flipH="1" flipV="1">
                    <a:off x="4357440" y="3769920"/>
                    <a:ext cx="1440" cy="7632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3021" name="Line 95"/>
                  <p:cNvSpPr/>
                  <p:nvPr/>
                </p:nvSpPr>
                <p:spPr>
                  <a:xfrm flipH="1" flipV="1">
                    <a:off x="4886280" y="3768120"/>
                    <a:ext cx="144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3022" name="Group 96"/>
                <p:cNvGrpSpPr/>
                <p:nvPr/>
              </p:nvGrpSpPr>
              <p:grpSpPr>
                <a:xfrm>
                  <a:off x="4392000" y="3652200"/>
                  <a:ext cx="409680" cy="363960"/>
                  <a:chOff x="4392000" y="3652200"/>
                  <a:chExt cx="409680" cy="363960"/>
                </a:xfrm>
              </p:grpSpPr>
              <p:sp>
                <p:nvSpPr>
                  <p:cNvPr id="3023" name="CustomShape 97"/>
                  <p:cNvSpPr/>
                  <p:nvPr/>
                </p:nvSpPr>
                <p:spPr>
                  <a:xfrm>
                    <a:off x="4444560" y="3725280"/>
                    <a:ext cx="334080" cy="21492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024" name="CustomShape 98"/>
                  <p:cNvSpPr/>
                  <p:nvPr/>
                </p:nvSpPr>
                <p:spPr>
                  <a:xfrm>
                    <a:off x="4392000" y="3652200"/>
                    <a:ext cx="409680" cy="3639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2d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3025" name="Group 99"/>
              <p:cNvGrpSpPr/>
              <p:nvPr/>
            </p:nvGrpSpPr>
            <p:grpSpPr>
              <a:xfrm>
                <a:off x="5166000" y="3086640"/>
                <a:ext cx="530280" cy="363960"/>
                <a:chOff x="5166000" y="3086640"/>
                <a:chExt cx="530280" cy="363960"/>
              </a:xfrm>
            </p:grpSpPr>
            <p:grpSp>
              <p:nvGrpSpPr>
                <p:cNvPr id="3026" name="Group 100"/>
                <p:cNvGrpSpPr/>
                <p:nvPr/>
              </p:nvGrpSpPr>
              <p:grpSpPr>
                <a:xfrm>
                  <a:off x="5166000" y="3105360"/>
                  <a:ext cx="530280" cy="271080"/>
                  <a:chOff x="5166000" y="3105360"/>
                  <a:chExt cx="530280" cy="271080"/>
                </a:xfrm>
              </p:grpSpPr>
              <p:sp>
                <p:nvSpPr>
                  <p:cNvPr id="3027" name="CustomShape 101"/>
                  <p:cNvSpPr/>
                  <p:nvPr/>
                </p:nvSpPr>
                <p:spPr>
                  <a:xfrm flipV="1">
                    <a:off x="5167800" y="2979000"/>
                    <a:ext cx="528480" cy="19872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028" name="CustomShape 102"/>
                  <p:cNvSpPr/>
                  <p:nvPr/>
                </p:nvSpPr>
                <p:spPr>
                  <a:xfrm>
                    <a:off x="5166000" y="3207240"/>
                    <a:ext cx="529920" cy="70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029" name="CustomShape 103"/>
                  <p:cNvSpPr/>
                  <p:nvPr/>
                </p:nvSpPr>
                <p:spPr>
                  <a:xfrm flipV="1">
                    <a:off x="5166000" y="2906640"/>
                    <a:ext cx="528480" cy="19872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030" name="CustomShape 104"/>
                  <p:cNvSpPr/>
                  <p:nvPr/>
                </p:nvSpPr>
                <p:spPr>
                  <a:xfrm>
                    <a:off x="5301720" y="3165840"/>
                    <a:ext cx="257400" cy="9828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031" name="CustomShape 105"/>
                  <p:cNvSpPr/>
                  <p:nvPr/>
                </p:nvSpPr>
                <p:spPr>
                  <a:xfrm>
                    <a:off x="5274720" y="3140640"/>
                    <a:ext cx="311040" cy="687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032" name="CustomShape 106"/>
                  <p:cNvSpPr/>
                  <p:nvPr/>
                </p:nvSpPr>
                <p:spPr>
                  <a:xfrm>
                    <a:off x="5478840" y="3199680"/>
                    <a:ext cx="114480" cy="60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033" name="CustomShape 107"/>
                  <p:cNvSpPr/>
                  <p:nvPr/>
                </p:nvSpPr>
                <p:spPr>
                  <a:xfrm>
                    <a:off x="5268960" y="3201120"/>
                    <a:ext cx="112680" cy="5868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034" name="Line 108"/>
                  <p:cNvSpPr/>
                  <p:nvPr/>
                </p:nvSpPr>
                <p:spPr>
                  <a:xfrm flipH="1" flipV="1">
                    <a:off x="5166000" y="3204000"/>
                    <a:ext cx="144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3035" name="Line 109"/>
                  <p:cNvSpPr/>
                  <p:nvPr/>
                </p:nvSpPr>
                <p:spPr>
                  <a:xfrm flipH="1" flipV="1">
                    <a:off x="5694840" y="3202560"/>
                    <a:ext cx="144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3036" name="Group 110"/>
                <p:cNvGrpSpPr/>
                <p:nvPr/>
              </p:nvGrpSpPr>
              <p:grpSpPr>
                <a:xfrm>
                  <a:off x="5200560" y="3086640"/>
                  <a:ext cx="397440" cy="363960"/>
                  <a:chOff x="5200560" y="3086640"/>
                  <a:chExt cx="397440" cy="363960"/>
                </a:xfrm>
              </p:grpSpPr>
              <p:sp>
                <p:nvSpPr>
                  <p:cNvPr id="3037" name="CustomShape 111"/>
                  <p:cNvSpPr/>
                  <p:nvPr/>
                </p:nvSpPr>
                <p:spPr>
                  <a:xfrm>
                    <a:off x="5253120" y="3159360"/>
                    <a:ext cx="334080" cy="21492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038" name="CustomShape 112"/>
                  <p:cNvSpPr/>
                  <p:nvPr/>
                </p:nvSpPr>
                <p:spPr>
                  <a:xfrm>
                    <a:off x="5200560" y="3086640"/>
                    <a:ext cx="397440" cy="3639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2c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3039" name="Group 113"/>
              <p:cNvGrpSpPr/>
              <p:nvPr/>
            </p:nvGrpSpPr>
            <p:grpSpPr>
              <a:xfrm>
                <a:off x="3506400" y="3080520"/>
                <a:ext cx="530280" cy="363960"/>
                <a:chOff x="3506400" y="3080520"/>
                <a:chExt cx="530280" cy="363960"/>
              </a:xfrm>
            </p:grpSpPr>
            <p:grpSp>
              <p:nvGrpSpPr>
                <p:cNvPr id="3040" name="Group 114"/>
                <p:cNvGrpSpPr/>
                <p:nvPr/>
              </p:nvGrpSpPr>
              <p:grpSpPr>
                <a:xfrm>
                  <a:off x="3506400" y="3099600"/>
                  <a:ext cx="530280" cy="270720"/>
                  <a:chOff x="3506400" y="3099600"/>
                  <a:chExt cx="530280" cy="270720"/>
                </a:xfrm>
              </p:grpSpPr>
              <p:sp>
                <p:nvSpPr>
                  <p:cNvPr id="3041" name="CustomShape 115"/>
                  <p:cNvSpPr/>
                  <p:nvPr/>
                </p:nvSpPr>
                <p:spPr>
                  <a:xfrm flipV="1">
                    <a:off x="3508200" y="2972880"/>
                    <a:ext cx="528480" cy="19872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042" name="CustomShape 116"/>
                  <p:cNvSpPr/>
                  <p:nvPr/>
                </p:nvSpPr>
                <p:spPr>
                  <a:xfrm>
                    <a:off x="3506760" y="3201120"/>
                    <a:ext cx="529920" cy="70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043" name="CustomShape 117"/>
                  <p:cNvSpPr/>
                  <p:nvPr/>
                </p:nvSpPr>
                <p:spPr>
                  <a:xfrm flipV="1">
                    <a:off x="3506760" y="2900880"/>
                    <a:ext cx="528480" cy="19872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044" name="CustomShape 118"/>
                  <p:cNvSpPr/>
                  <p:nvPr/>
                </p:nvSpPr>
                <p:spPr>
                  <a:xfrm>
                    <a:off x="3642120" y="3160080"/>
                    <a:ext cx="257400" cy="9828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045" name="CustomShape 119"/>
                  <p:cNvSpPr/>
                  <p:nvPr/>
                </p:nvSpPr>
                <p:spPr>
                  <a:xfrm>
                    <a:off x="3615480" y="3134880"/>
                    <a:ext cx="311040" cy="687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046" name="CustomShape 120"/>
                  <p:cNvSpPr/>
                  <p:nvPr/>
                </p:nvSpPr>
                <p:spPr>
                  <a:xfrm>
                    <a:off x="3819600" y="3193920"/>
                    <a:ext cx="114480" cy="60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047" name="CustomShape 121"/>
                  <p:cNvSpPr/>
                  <p:nvPr/>
                </p:nvSpPr>
                <p:spPr>
                  <a:xfrm>
                    <a:off x="3609360" y="3195360"/>
                    <a:ext cx="112680" cy="5868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048" name="Line 122"/>
                  <p:cNvSpPr/>
                  <p:nvPr/>
                </p:nvSpPr>
                <p:spPr>
                  <a:xfrm flipH="1" flipV="1">
                    <a:off x="3506400" y="3198240"/>
                    <a:ext cx="1440" cy="7632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3049" name="Line 123"/>
                  <p:cNvSpPr/>
                  <p:nvPr/>
                </p:nvSpPr>
                <p:spPr>
                  <a:xfrm flipH="1" flipV="1">
                    <a:off x="4035240" y="3196440"/>
                    <a:ext cx="144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3050" name="Group 124"/>
                <p:cNvGrpSpPr/>
                <p:nvPr/>
              </p:nvGrpSpPr>
              <p:grpSpPr>
                <a:xfrm>
                  <a:off x="3548520" y="3080520"/>
                  <a:ext cx="394560" cy="363960"/>
                  <a:chOff x="3548520" y="3080520"/>
                  <a:chExt cx="394560" cy="363960"/>
                </a:xfrm>
              </p:grpSpPr>
              <p:sp>
                <p:nvSpPr>
                  <p:cNvPr id="3051" name="CustomShape 125"/>
                  <p:cNvSpPr/>
                  <p:nvPr/>
                </p:nvSpPr>
                <p:spPr>
                  <a:xfrm>
                    <a:off x="3593520" y="3153600"/>
                    <a:ext cx="334080" cy="21492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052" name="CustomShape 126"/>
                  <p:cNvSpPr/>
                  <p:nvPr/>
                </p:nvSpPr>
                <p:spPr>
                  <a:xfrm>
                    <a:off x="3548520" y="3080520"/>
                    <a:ext cx="394560" cy="3639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2a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sp>
            <p:nvSpPr>
              <p:cNvPr id="3053" name="Line 127"/>
              <p:cNvSpPr/>
              <p:nvPr/>
            </p:nvSpPr>
            <p:spPr>
              <a:xfrm>
                <a:off x="4592880" y="2861280"/>
                <a:ext cx="3960" cy="79092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54" name="Line 128"/>
              <p:cNvSpPr/>
              <p:nvPr/>
            </p:nvSpPr>
            <p:spPr>
              <a:xfrm>
                <a:off x="4045320" y="3238200"/>
                <a:ext cx="1130400" cy="576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55" name="Line 129"/>
              <p:cNvSpPr/>
              <p:nvPr/>
            </p:nvSpPr>
            <p:spPr>
              <a:xfrm>
                <a:off x="4806360" y="2779560"/>
                <a:ext cx="450720" cy="34308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56" name="Line 130"/>
              <p:cNvSpPr/>
              <p:nvPr/>
            </p:nvSpPr>
            <p:spPr>
              <a:xfrm>
                <a:off x="3944520" y="3366000"/>
                <a:ext cx="448200" cy="33120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57" name="Line 131"/>
              <p:cNvSpPr/>
              <p:nvPr/>
            </p:nvSpPr>
            <p:spPr>
              <a:xfrm flipH="1">
                <a:off x="4785120" y="3363480"/>
                <a:ext cx="476640" cy="32400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58" name="Line 132"/>
              <p:cNvSpPr/>
              <p:nvPr/>
            </p:nvSpPr>
            <p:spPr>
              <a:xfrm flipH="1">
                <a:off x="3932640" y="2791080"/>
                <a:ext cx="476640" cy="32400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3059" name="CustomShape 133"/>
          <p:cNvSpPr/>
          <p:nvPr/>
        </p:nvSpPr>
        <p:spPr>
          <a:xfrm>
            <a:off x="5507640" y="1310400"/>
            <a:ext cx="2575080" cy="1672200"/>
          </a:xfrm>
          <a:custGeom>
            <a:avLst/>
            <a:gdLst/>
            <a:ahLst/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60" name="Group 134"/>
          <p:cNvGrpSpPr/>
          <p:nvPr/>
        </p:nvGrpSpPr>
        <p:grpSpPr>
          <a:xfrm>
            <a:off x="5730840" y="1446480"/>
            <a:ext cx="2215800" cy="1465920"/>
            <a:chOff x="5730840" y="1446480"/>
            <a:chExt cx="2215800" cy="1465920"/>
          </a:xfrm>
        </p:grpSpPr>
        <p:grpSp>
          <p:nvGrpSpPr>
            <p:cNvPr id="3061" name="Group 135"/>
            <p:cNvGrpSpPr/>
            <p:nvPr/>
          </p:nvGrpSpPr>
          <p:grpSpPr>
            <a:xfrm>
              <a:off x="6588000" y="1446480"/>
              <a:ext cx="536760" cy="363960"/>
              <a:chOff x="6588000" y="1446480"/>
              <a:chExt cx="536760" cy="363960"/>
            </a:xfrm>
          </p:grpSpPr>
          <p:grpSp>
            <p:nvGrpSpPr>
              <p:cNvPr id="3062" name="Group 136"/>
              <p:cNvGrpSpPr/>
              <p:nvPr/>
            </p:nvGrpSpPr>
            <p:grpSpPr>
              <a:xfrm>
                <a:off x="6588000" y="1464840"/>
                <a:ext cx="536760" cy="263160"/>
                <a:chOff x="6588000" y="1464840"/>
                <a:chExt cx="536760" cy="263160"/>
              </a:xfrm>
            </p:grpSpPr>
            <p:sp>
              <p:nvSpPr>
                <p:cNvPr id="3063" name="CustomShape 137"/>
                <p:cNvSpPr/>
                <p:nvPr/>
              </p:nvSpPr>
              <p:spPr>
                <a:xfrm flipV="1">
                  <a:off x="6589800" y="1342080"/>
                  <a:ext cx="534600" cy="1929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064" name="CustomShape 138"/>
                <p:cNvSpPr/>
                <p:nvPr/>
              </p:nvSpPr>
              <p:spPr>
                <a:xfrm>
                  <a:off x="6588360" y="1563840"/>
                  <a:ext cx="536040" cy="684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065" name="CustomShape 139"/>
                <p:cNvSpPr/>
                <p:nvPr/>
              </p:nvSpPr>
              <p:spPr>
                <a:xfrm flipV="1">
                  <a:off x="6588360" y="1271880"/>
                  <a:ext cx="534600" cy="1929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066" name="CustomShape 140"/>
                <p:cNvSpPr/>
                <p:nvPr/>
              </p:nvSpPr>
              <p:spPr>
                <a:xfrm>
                  <a:off x="6725520" y="1523520"/>
                  <a:ext cx="260280" cy="957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067" name="CustomShape 141"/>
                <p:cNvSpPr/>
                <p:nvPr/>
              </p:nvSpPr>
              <p:spPr>
                <a:xfrm>
                  <a:off x="6698160" y="1499400"/>
                  <a:ext cx="314640" cy="669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068" name="CustomShape 142"/>
                <p:cNvSpPr/>
                <p:nvPr/>
              </p:nvSpPr>
              <p:spPr>
                <a:xfrm>
                  <a:off x="6904800" y="1556640"/>
                  <a:ext cx="115560" cy="583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069" name="CustomShape 143"/>
                <p:cNvSpPr/>
                <p:nvPr/>
              </p:nvSpPr>
              <p:spPr>
                <a:xfrm>
                  <a:off x="6692400" y="1558080"/>
                  <a:ext cx="114120" cy="568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070" name="Line 144"/>
                <p:cNvSpPr/>
                <p:nvPr/>
              </p:nvSpPr>
              <p:spPr>
                <a:xfrm flipH="1" flipV="1">
                  <a:off x="6588000" y="1560600"/>
                  <a:ext cx="144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3071" name="Line 145"/>
                <p:cNvSpPr/>
                <p:nvPr/>
              </p:nvSpPr>
              <p:spPr>
                <a:xfrm flipH="1" flipV="1">
                  <a:off x="7122960" y="1559160"/>
                  <a:ext cx="180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3072" name="Group 146"/>
              <p:cNvGrpSpPr/>
              <p:nvPr/>
            </p:nvGrpSpPr>
            <p:grpSpPr>
              <a:xfrm>
                <a:off x="6625080" y="1446480"/>
                <a:ext cx="409680" cy="363960"/>
                <a:chOff x="6625080" y="1446480"/>
                <a:chExt cx="409680" cy="363960"/>
              </a:xfrm>
            </p:grpSpPr>
            <p:sp>
              <p:nvSpPr>
                <p:cNvPr id="3073" name="CustomShape 147"/>
                <p:cNvSpPr/>
                <p:nvPr/>
              </p:nvSpPr>
              <p:spPr>
                <a:xfrm>
                  <a:off x="6676200" y="1517400"/>
                  <a:ext cx="338040" cy="20880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074" name="CustomShape 148"/>
                <p:cNvSpPr/>
                <p:nvPr/>
              </p:nvSpPr>
              <p:spPr>
                <a:xfrm>
                  <a:off x="6625080" y="1446480"/>
                  <a:ext cx="409680" cy="3639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3b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3075" name="Group 149"/>
            <p:cNvGrpSpPr/>
            <p:nvPr/>
          </p:nvGrpSpPr>
          <p:grpSpPr>
            <a:xfrm>
              <a:off x="6591960" y="2548440"/>
              <a:ext cx="536760" cy="363960"/>
              <a:chOff x="6591960" y="2548440"/>
              <a:chExt cx="536760" cy="363960"/>
            </a:xfrm>
          </p:grpSpPr>
          <p:grpSp>
            <p:nvGrpSpPr>
              <p:cNvPr id="3076" name="Group 150"/>
              <p:cNvGrpSpPr/>
              <p:nvPr/>
            </p:nvGrpSpPr>
            <p:grpSpPr>
              <a:xfrm>
                <a:off x="6591960" y="2566800"/>
                <a:ext cx="536760" cy="263160"/>
                <a:chOff x="6591960" y="2566800"/>
                <a:chExt cx="536760" cy="263160"/>
              </a:xfrm>
            </p:grpSpPr>
            <p:sp>
              <p:nvSpPr>
                <p:cNvPr id="3077" name="CustomShape 151"/>
                <p:cNvSpPr/>
                <p:nvPr/>
              </p:nvSpPr>
              <p:spPr>
                <a:xfrm flipV="1">
                  <a:off x="6593760" y="2444040"/>
                  <a:ext cx="534600" cy="1929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078" name="CustomShape 152"/>
                <p:cNvSpPr/>
                <p:nvPr/>
              </p:nvSpPr>
              <p:spPr>
                <a:xfrm>
                  <a:off x="6592320" y="2665800"/>
                  <a:ext cx="536040" cy="684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079" name="CustomShape 153"/>
                <p:cNvSpPr/>
                <p:nvPr/>
              </p:nvSpPr>
              <p:spPr>
                <a:xfrm flipV="1">
                  <a:off x="6592320" y="2373840"/>
                  <a:ext cx="534600" cy="1929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080" name="CustomShape 154"/>
                <p:cNvSpPr/>
                <p:nvPr/>
              </p:nvSpPr>
              <p:spPr>
                <a:xfrm>
                  <a:off x="6729480" y="2625480"/>
                  <a:ext cx="260280" cy="957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081" name="CustomShape 155"/>
                <p:cNvSpPr/>
                <p:nvPr/>
              </p:nvSpPr>
              <p:spPr>
                <a:xfrm>
                  <a:off x="6702120" y="2601360"/>
                  <a:ext cx="314640" cy="669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082" name="CustomShape 156"/>
                <p:cNvSpPr/>
                <p:nvPr/>
              </p:nvSpPr>
              <p:spPr>
                <a:xfrm>
                  <a:off x="6908760" y="2658600"/>
                  <a:ext cx="115560" cy="583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083" name="CustomShape 157"/>
                <p:cNvSpPr/>
                <p:nvPr/>
              </p:nvSpPr>
              <p:spPr>
                <a:xfrm>
                  <a:off x="6696360" y="2660040"/>
                  <a:ext cx="114120" cy="568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084" name="Line 158"/>
                <p:cNvSpPr/>
                <p:nvPr/>
              </p:nvSpPr>
              <p:spPr>
                <a:xfrm flipH="1" flipV="1">
                  <a:off x="6591960" y="2662560"/>
                  <a:ext cx="180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3085" name="Line 159"/>
                <p:cNvSpPr/>
                <p:nvPr/>
              </p:nvSpPr>
              <p:spPr>
                <a:xfrm flipH="1" flipV="1">
                  <a:off x="7127280" y="2661120"/>
                  <a:ext cx="144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3086" name="Group 160"/>
              <p:cNvGrpSpPr/>
              <p:nvPr/>
            </p:nvGrpSpPr>
            <p:grpSpPr>
              <a:xfrm>
                <a:off x="6629040" y="2548440"/>
                <a:ext cx="409680" cy="363960"/>
                <a:chOff x="6629040" y="2548440"/>
                <a:chExt cx="409680" cy="363960"/>
              </a:xfrm>
            </p:grpSpPr>
            <p:sp>
              <p:nvSpPr>
                <p:cNvPr id="3087" name="CustomShape 161"/>
                <p:cNvSpPr/>
                <p:nvPr/>
              </p:nvSpPr>
              <p:spPr>
                <a:xfrm>
                  <a:off x="6680160" y="2619360"/>
                  <a:ext cx="338040" cy="20880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088" name="CustomShape 162"/>
                <p:cNvSpPr/>
                <p:nvPr/>
              </p:nvSpPr>
              <p:spPr>
                <a:xfrm>
                  <a:off x="6629040" y="2548440"/>
                  <a:ext cx="409680" cy="3639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3d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3089" name="Group 163"/>
            <p:cNvGrpSpPr/>
            <p:nvPr/>
          </p:nvGrpSpPr>
          <p:grpSpPr>
            <a:xfrm>
              <a:off x="7409880" y="1998360"/>
              <a:ext cx="536760" cy="363960"/>
              <a:chOff x="7409880" y="1998360"/>
              <a:chExt cx="536760" cy="363960"/>
            </a:xfrm>
          </p:grpSpPr>
          <p:grpSp>
            <p:nvGrpSpPr>
              <p:cNvPr id="3090" name="Group 164"/>
              <p:cNvGrpSpPr/>
              <p:nvPr/>
            </p:nvGrpSpPr>
            <p:grpSpPr>
              <a:xfrm>
                <a:off x="7409880" y="2016720"/>
                <a:ext cx="536760" cy="263160"/>
                <a:chOff x="7409880" y="2016720"/>
                <a:chExt cx="536760" cy="263160"/>
              </a:xfrm>
            </p:grpSpPr>
            <p:sp>
              <p:nvSpPr>
                <p:cNvPr id="3091" name="CustomShape 165"/>
                <p:cNvSpPr/>
                <p:nvPr/>
              </p:nvSpPr>
              <p:spPr>
                <a:xfrm flipV="1">
                  <a:off x="7411680" y="1893960"/>
                  <a:ext cx="534600" cy="1929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092" name="CustomShape 166"/>
                <p:cNvSpPr/>
                <p:nvPr/>
              </p:nvSpPr>
              <p:spPr>
                <a:xfrm>
                  <a:off x="7410240" y="2115720"/>
                  <a:ext cx="536040" cy="684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093" name="CustomShape 167"/>
                <p:cNvSpPr/>
                <p:nvPr/>
              </p:nvSpPr>
              <p:spPr>
                <a:xfrm flipV="1">
                  <a:off x="7410240" y="1823760"/>
                  <a:ext cx="534600" cy="1929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094" name="CustomShape 168"/>
                <p:cNvSpPr/>
                <p:nvPr/>
              </p:nvSpPr>
              <p:spPr>
                <a:xfrm>
                  <a:off x="7547400" y="2075760"/>
                  <a:ext cx="260280" cy="957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095" name="CustomShape 169"/>
                <p:cNvSpPr/>
                <p:nvPr/>
              </p:nvSpPr>
              <p:spPr>
                <a:xfrm>
                  <a:off x="7520040" y="2051280"/>
                  <a:ext cx="314640" cy="669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096" name="CustomShape 170"/>
                <p:cNvSpPr/>
                <p:nvPr/>
              </p:nvSpPr>
              <p:spPr>
                <a:xfrm>
                  <a:off x="7726680" y="2108520"/>
                  <a:ext cx="115560" cy="583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097" name="CustomShape 171"/>
                <p:cNvSpPr/>
                <p:nvPr/>
              </p:nvSpPr>
              <p:spPr>
                <a:xfrm>
                  <a:off x="7514280" y="2109960"/>
                  <a:ext cx="114120" cy="568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098" name="Line 172"/>
                <p:cNvSpPr/>
                <p:nvPr/>
              </p:nvSpPr>
              <p:spPr>
                <a:xfrm flipH="1" flipV="1">
                  <a:off x="7409880" y="2112840"/>
                  <a:ext cx="1440" cy="7416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3099" name="Line 173"/>
                <p:cNvSpPr/>
                <p:nvPr/>
              </p:nvSpPr>
              <p:spPr>
                <a:xfrm flipH="1" flipV="1">
                  <a:off x="7945200" y="2111400"/>
                  <a:ext cx="1440" cy="7416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3100" name="Group 174"/>
              <p:cNvGrpSpPr/>
              <p:nvPr/>
            </p:nvGrpSpPr>
            <p:grpSpPr>
              <a:xfrm>
                <a:off x="7446960" y="1998360"/>
                <a:ext cx="397440" cy="363960"/>
                <a:chOff x="7446960" y="1998360"/>
                <a:chExt cx="397440" cy="363960"/>
              </a:xfrm>
            </p:grpSpPr>
            <p:sp>
              <p:nvSpPr>
                <p:cNvPr id="3101" name="CustomShape 175"/>
                <p:cNvSpPr/>
                <p:nvPr/>
              </p:nvSpPr>
              <p:spPr>
                <a:xfrm>
                  <a:off x="7498080" y="2069280"/>
                  <a:ext cx="338040" cy="20880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102" name="CustomShape 176"/>
                <p:cNvSpPr/>
                <p:nvPr/>
              </p:nvSpPr>
              <p:spPr>
                <a:xfrm>
                  <a:off x="7446960" y="1998360"/>
                  <a:ext cx="397440" cy="3639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3c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3103" name="Group 177"/>
            <p:cNvGrpSpPr/>
            <p:nvPr/>
          </p:nvGrpSpPr>
          <p:grpSpPr>
            <a:xfrm>
              <a:off x="5730840" y="1992600"/>
              <a:ext cx="536760" cy="363960"/>
              <a:chOff x="5730840" y="1992600"/>
              <a:chExt cx="536760" cy="363960"/>
            </a:xfrm>
          </p:grpSpPr>
          <p:grpSp>
            <p:nvGrpSpPr>
              <p:cNvPr id="3104" name="Group 178"/>
              <p:cNvGrpSpPr/>
              <p:nvPr/>
            </p:nvGrpSpPr>
            <p:grpSpPr>
              <a:xfrm>
                <a:off x="5730840" y="2011320"/>
                <a:ext cx="536760" cy="262800"/>
                <a:chOff x="5730840" y="2011320"/>
                <a:chExt cx="536760" cy="262800"/>
              </a:xfrm>
            </p:grpSpPr>
            <p:sp>
              <p:nvSpPr>
                <p:cNvPr id="3105" name="CustomShape 179"/>
                <p:cNvSpPr/>
                <p:nvPr/>
              </p:nvSpPr>
              <p:spPr>
                <a:xfrm flipV="1">
                  <a:off x="5732640" y="1888200"/>
                  <a:ext cx="534600" cy="1929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106" name="CustomShape 180"/>
                <p:cNvSpPr/>
                <p:nvPr/>
              </p:nvSpPr>
              <p:spPr>
                <a:xfrm>
                  <a:off x="5731200" y="2109960"/>
                  <a:ext cx="536040" cy="684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107" name="CustomShape 181"/>
                <p:cNvSpPr/>
                <p:nvPr/>
              </p:nvSpPr>
              <p:spPr>
                <a:xfrm flipV="1">
                  <a:off x="5731200" y="1818360"/>
                  <a:ext cx="534600" cy="1929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108" name="CustomShape 182"/>
                <p:cNvSpPr/>
                <p:nvPr/>
              </p:nvSpPr>
              <p:spPr>
                <a:xfrm>
                  <a:off x="5868360" y="2070000"/>
                  <a:ext cx="260280" cy="957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109" name="CustomShape 183"/>
                <p:cNvSpPr/>
                <p:nvPr/>
              </p:nvSpPr>
              <p:spPr>
                <a:xfrm>
                  <a:off x="5841360" y="2045520"/>
                  <a:ext cx="314640" cy="669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110" name="CustomShape 184"/>
                <p:cNvSpPr/>
                <p:nvPr/>
              </p:nvSpPr>
              <p:spPr>
                <a:xfrm>
                  <a:off x="6047640" y="2102760"/>
                  <a:ext cx="115560" cy="583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111" name="CustomShape 185"/>
                <p:cNvSpPr/>
                <p:nvPr/>
              </p:nvSpPr>
              <p:spPr>
                <a:xfrm>
                  <a:off x="5835240" y="2104200"/>
                  <a:ext cx="114120" cy="568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112" name="Line 186"/>
                <p:cNvSpPr/>
                <p:nvPr/>
              </p:nvSpPr>
              <p:spPr>
                <a:xfrm flipH="1" flipV="1">
                  <a:off x="5730840" y="2107080"/>
                  <a:ext cx="1800" cy="7416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3113" name="Line 187"/>
                <p:cNvSpPr/>
                <p:nvPr/>
              </p:nvSpPr>
              <p:spPr>
                <a:xfrm flipH="1" flipV="1">
                  <a:off x="6266160" y="2105640"/>
                  <a:ext cx="144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3114" name="Group 188"/>
              <p:cNvGrpSpPr/>
              <p:nvPr/>
            </p:nvGrpSpPr>
            <p:grpSpPr>
              <a:xfrm>
                <a:off x="5775480" y="1992600"/>
                <a:ext cx="394560" cy="363960"/>
                <a:chOff x="5775480" y="1992600"/>
                <a:chExt cx="394560" cy="363960"/>
              </a:xfrm>
            </p:grpSpPr>
            <p:sp>
              <p:nvSpPr>
                <p:cNvPr id="3115" name="CustomShape 189"/>
                <p:cNvSpPr/>
                <p:nvPr/>
              </p:nvSpPr>
              <p:spPr>
                <a:xfrm>
                  <a:off x="5819040" y="2063520"/>
                  <a:ext cx="338040" cy="20880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116" name="CustomShape 190"/>
                <p:cNvSpPr/>
                <p:nvPr/>
              </p:nvSpPr>
              <p:spPr>
                <a:xfrm>
                  <a:off x="5775480" y="1992600"/>
                  <a:ext cx="394560" cy="3639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3a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3117" name="Line 191"/>
            <p:cNvSpPr/>
            <p:nvPr/>
          </p:nvSpPr>
          <p:spPr>
            <a:xfrm>
              <a:off x="6830280" y="1779480"/>
              <a:ext cx="3960" cy="768960"/>
            </a:xfrm>
            <a:prstGeom prst="line">
              <a:avLst/>
            </a:prstGeom>
            <a:ln w="19080">
              <a:solidFill>
                <a:srgbClr val="000090"/>
              </a:solidFill>
              <a:custDash>
                <a:ds d="4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8" name="Line 192"/>
            <p:cNvSpPr/>
            <p:nvPr/>
          </p:nvSpPr>
          <p:spPr>
            <a:xfrm>
              <a:off x="6276240" y="2145960"/>
              <a:ext cx="1143720" cy="5760"/>
            </a:xfrm>
            <a:prstGeom prst="line">
              <a:avLst/>
            </a:prstGeom>
            <a:ln w="19080">
              <a:solidFill>
                <a:srgbClr val="000090"/>
              </a:solidFill>
              <a:custDash>
                <a:ds d="4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9" name="Line 193"/>
            <p:cNvSpPr/>
            <p:nvPr/>
          </p:nvSpPr>
          <p:spPr>
            <a:xfrm>
              <a:off x="7046280" y="1699920"/>
              <a:ext cx="455760" cy="333720"/>
            </a:xfrm>
            <a:prstGeom prst="line">
              <a:avLst/>
            </a:prstGeom>
            <a:ln w="19080">
              <a:solidFill>
                <a:srgbClr val="000090"/>
              </a:solidFill>
              <a:custDash>
                <a:ds d="4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0" name="Line 194"/>
            <p:cNvSpPr/>
            <p:nvPr/>
          </p:nvSpPr>
          <p:spPr>
            <a:xfrm>
              <a:off x="6174000" y="2270160"/>
              <a:ext cx="453960" cy="322200"/>
            </a:xfrm>
            <a:prstGeom prst="line">
              <a:avLst/>
            </a:prstGeom>
            <a:ln w="19080">
              <a:solidFill>
                <a:srgbClr val="000090"/>
              </a:solidFill>
              <a:custDash>
                <a:ds d="4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1" name="Line 195"/>
            <p:cNvSpPr/>
            <p:nvPr/>
          </p:nvSpPr>
          <p:spPr>
            <a:xfrm flipH="1">
              <a:off x="7024680" y="2267640"/>
              <a:ext cx="482400" cy="315000"/>
            </a:xfrm>
            <a:prstGeom prst="line">
              <a:avLst/>
            </a:prstGeom>
            <a:ln w="19080">
              <a:solidFill>
                <a:srgbClr val="000090"/>
              </a:solidFill>
              <a:custDash>
                <a:ds d="4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2" name="Line 196"/>
            <p:cNvSpPr/>
            <p:nvPr/>
          </p:nvSpPr>
          <p:spPr>
            <a:xfrm flipH="1">
              <a:off x="6162120" y="1711080"/>
              <a:ext cx="482400" cy="315360"/>
            </a:xfrm>
            <a:prstGeom prst="line">
              <a:avLst/>
            </a:prstGeom>
            <a:ln w="19080">
              <a:solidFill>
                <a:srgbClr val="000090"/>
              </a:solidFill>
              <a:custDash>
                <a:ds d="4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23" name="Line 197"/>
          <p:cNvSpPr/>
          <p:nvPr/>
        </p:nvSpPr>
        <p:spPr>
          <a:xfrm flipH="1" flipV="1">
            <a:off x="3046680" y="2340000"/>
            <a:ext cx="480600" cy="744120"/>
          </a:xfrm>
          <a:prstGeom prst="line">
            <a:avLst/>
          </a:prstGeom>
          <a:ln w="38160">
            <a:solidFill>
              <a:srgbClr val="cc000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4" name="Line 198"/>
          <p:cNvSpPr/>
          <p:nvPr/>
        </p:nvSpPr>
        <p:spPr>
          <a:xfrm flipV="1">
            <a:off x="5523120" y="2280960"/>
            <a:ext cx="337680" cy="823320"/>
          </a:xfrm>
          <a:prstGeom prst="line">
            <a:avLst/>
          </a:prstGeom>
          <a:ln w="38160">
            <a:solidFill>
              <a:srgbClr val="cc000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5" name="CustomShape 199"/>
          <p:cNvSpPr/>
          <p:nvPr/>
        </p:nvSpPr>
        <p:spPr>
          <a:xfrm>
            <a:off x="3525120" y="2438280"/>
            <a:ext cx="618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90"/>
                </a:solidFill>
                <a:latin typeface="Arial"/>
                <a:ea typeface="ＭＳ Ｐゴシック"/>
              </a:rPr>
              <a:t>AS2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126" name="CustomShape 200"/>
          <p:cNvSpPr/>
          <p:nvPr/>
        </p:nvSpPr>
        <p:spPr>
          <a:xfrm>
            <a:off x="5575680" y="1351800"/>
            <a:ext cx="618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90"/>
                </a:solidFill>
                <a:latin typeface="Arial"/>
                <a:ea typeface="ＭＳ Ｐゴシック"/>
              </a:rPr>
              <a:t>AS3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127" name="CustomShape 201"/>
          <p:cNvSpPr/>
          <p:nvPr/>
        </p:nvSpPr>
        <p:spPr>
          <a:xfrm>
            <a:off x="738720" y="1562400"/>
            <a:ext cx="618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90"/>
                </a:solidFill>
                <a:latin typeface="Arial"/>
                <a:ea typeface="ＭＳ Ｐゴシック"/>
              </a:rPr>
              <a:t>AS1</a:t>
            </a:r>
            <a:endParaRPr b="0" lang="en-IN" sz="2000" spc="-1" strike="noStrike">
              <a:latin typeface="Arial"/>
            </a:endParaRPr>
          </a:p>
        </p:txBody>
      </p:sp>
      <p:grpSp>
        <p:nvGrpSpPr>
          <p:cNvPr id="3128" name="Group 202"/>
          <p:cNvGrpSpPr/>
          <p:nvPr/>
        </p:nvGrpSpPr>
        <p:grpSpPr>
          <a:xfrm>
            <a:off x="7070760" y="2413440"/>
            <a:ext cx="1701360" cy="615960"/>
            <a:chOff x="7070760" y="2413440"/>
            <a:chExt cx="1701360" cy="615960"/>
          </a:xfrm>
        </p:grpSpPr>
        <p:grpSp>
          <p:nvGrpSpPr>
            <p:cNvPr id="3129" name="Group 203"/>
            <p:cNvGrpSpPr/>
            <p:nvPr/>
          </p:nvGrpSpPr>
          <p:grpSpPr>
            <a:xfrm>
              <a:off x="7070760" y="2413440"/>
              <a:ext cx="1701360" cy="615960"/>
              <a:chOff x="7070760" y="2413440"/>
              <a:chExt cx="1701360" cy="615960"/>
            </a:xfrm>
          </p:grpSpPr>
          <p:sp>
            <p:nvSpPr>
              <p:cNvPr id="3130" name="CustomShape 204"/>
              <p:cNvSpPr/>
              <p:nvPr/>
            </p:nvSpPr>
            <p:spPr>
              <a:xfrm>
                <a:off x="7070760" y="2413440"/>
                <a:ext cx="1701360" cy="615960"/>
              </a:xfrm>
              <a:custGeom>
                <a:avLst/>
                <a:gdLst/>
                <a:ahLst/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131" name="Group 205"/>
              <p:cNvGrpSpPr/>
              <p:nvPr/>
            </p:nvGrpSpPr>
            <p:grpSpPr>
              <a:xfrm>
                <a:off x="8032680" y="2558880"/>
                <a:ext cx="536400" cy="263160"/>
                <a:chOff x="8032680" y="2558880"/>
                <a:chExt cx="536400" cy="263160"/>
              </a:xfrm>
            </p:grpSpPr>
            <p:sp>
              <p:nvSpPr>
                <p:cNvPr id="3132" name="CustomShape 206"/>
                <p:cNvSpPr/>
                <p:nvPr/>
              </p:nvSpPr>
              <p:spPr>
                <a:xfrm flipV="1">
                  <a:off x="8034120" y="2436120"/>
                  <a:ext cx="534600" cy="1929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133" name="CustomShape 207"/>
                <p:cNvSpPr/>
                <p:nvPr/>
              </p:nvSpPr>
              <p:spPr>
                <a:xfrm>
                  <a:off x="8032680" y="2657520"/>
                  <a:ext cx="536040" cy="684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134" name="CustomShape 208"/>
                <p:cNvSpPr/>
                <p:nvPr/>
              </p:nvSpPr>
              <p:spPr>
                <a:xfrm flipV="1">
                  <a:off x="8032680" y="2365920"/>
                  <a:ext cx="534600" cy="1929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135" name="CustomShape 209"/>
                <p:cNvSpPr/>
                <p:nvPr/>
              </p:nvSpPr>
              <p:spPr>
                <a:xfrm>
                  <a:off x="8169840" y="2617560"/>
                  <a:ext cx="260280" cy="957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136" name="CustomShape 210"/>
                <p:cNvSpPr/>
                <p:nvPr/>
              </p:nvSpPr>
              <p:spPr>
                <a:xfrm>
                  <a:off x="8142840" y="2593080"/>
                  <a:ext cx="314640" cy="669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137" name="CustomShape 211"/>
                <p:cNvSpPr/>
                <p:nvPr/>
              </p:nvSpPr>
              <p:spPr>
                <a:xfrm>
                  <a:off x="8349120" y="2650320"/>
                  <a:ext cx="115560" cy="583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138" name="CustomShape 212"/>
                <p:cNvSpPr/>
                <p:nvPr/>
              </p:nvSpPr>
              <p:spPr>
                <a:xfrm>
                  <a:off x="8136720" y="2651760"/>
                  <a:ext cx="114120" cy="568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139" name="Line 213"/>
                <p:cNvSpPr/>
                <p:nvPr/>
              </p:nvSpPr>
              <p:spPr>
                <a:xfrm flipH="1" flipV="1">
                  <a:off x="8032680" y="2654640"/>
                  <a:ext cx="144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3140" name="Line 214"/>
                <p:cNvSpPr/>
                <p:nvPr/>
              </p:nvSpPr>
              <p:spPr>
                <a:xfrm flipH="1" flipV="1">
                  <a:off x="8567640" y="2653200"/>
                  <a:ext cx="144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3141" name="Group 215"/>
              <p:cNvGrpSpPr/>
              <p:nvPr/>
            </p:nvGrpSpPr>
            <p:grpSpPr>
              <a:xfrm>
                <a:off x="8004240" y="2540520"/>
                <a:ext cx="460080" cy="364680"/>
                <a:chOff x="8004240" y="2540520"/>
                <a:chExt cx="460080" cy="364680"/>
              </a:xfrm>
            </p:grpSpPr>
            <p:sp>
              <p:nvSpPr>
                <p:cNvPr id="3142" name="CustomShape 216"/>
                <p:cNvSpPr/>
                <p:nvPr/>
              </p:nvSpPr>
              <p:spPr>
                <a:xfrm>
                  <a:off x="8120880" y="2611440"/>
                  <a:ext cx="338040" cy="20880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143" name="CustomShape 217"/>
                <p:cNvSpPr/>
                <p:nvPr/>
              </p:nvSpPr>
              <p:spPr>
                <a:xfrm>
                  <a:off x="8004240" y="2540520"/>
                  <a:ext cx="460080" cy="3646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 algn="ctr">
                    <a:lnSpc>
                      <a:spcPct val="100000"/>
                    </a:lnSpc>
                  </a:pP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  </a:t>
                  </a: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X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3144" name="Line 218"/>
            <p:cNvSpPr/>
            <p:nvPr/>
          </p:nvSpPr>
          <p:spPr>
            <a:xfrm flipH="1">
              <a:off x="7130520" y="2707200"/>
              <a:ext cx="870120" cy="10080"/>
            </a:xfrm>
            <a:prstGeom prst="line">
              <a:avLst/>
            </a:prstGeom>
            <a:ln w="19080">
              <a:solidFill>
                <a:srgbClr val="000090"/>
              </a:solidFill>
              <a:custDash>
                <a:ds d="4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45" name="Group 219"/>
          <p:cNvGrpSpPr/>
          <p:nvPr/>
        </p:nvGrpSpPr>
        <p:grpSpPr>
          <a:xfrm>
            <a:off x="5572800" y="2356560"/>
            <a:ext cx="1108080" cy="814320"/>
            <a:chOff x="5572800" y="2356560"/>
            <a:chExt cx="1108080" cy="814320"/>
          </a:xfrm>
        </p:grpSpPr>
        <p:sp>
          <p:nvSpPr>
            <p:cNvPr id="3146" name="CustomShape 220"/>
            <p:cNvSpPr/>
            <p:nvPr/>
          </p:nvSpPr>
          <p:spPr>
            <a:xfrm rot="17598000">
              <a:off x="5467320" y="2625480"/>
              <a:ext cx="767880" cy="275760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17592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7" name="CustomShape 221"/>
            <p:cNvSpPr/>
            <p:nvPr/>
          </p:nvSpPr>
          <p:spPr>
            <a:xfrm>
              <a:off x="5948280" y="2784960"/>
              <a:ext cx="73260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85000"/>
                </a:lnSpc>
              </a:pPr>
              <a:r>
                <a:rPr b="0" i="1" lang="en-IN" sz="16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AS3,X 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3148" name="Group 222"/>
          <p:cNvGrpSpPr/>
          <p:nvPr/>
        </p:nvGrpSpPr>
        <p:grpSpPr>
          <a:xfrm>
            <a:off x="2108520" y="2424600"/>
            <a:ext cx="1333800" cy="891720"/>
            <a:chOff x="2108520" y="2424600"/>
            <a:chExt cx="1333800" cy="891720"/>
          </a:xfrm>
        </p:grpSpPr>
        <p:sp>
          <p:nvSpPr>
            <p:cNvPr id="3149" name="CustomShape 223"/>
            <p:cNvSpPr/>
            <p:nvPr/>
          </p:nvSpPr>
          <p:spPr>
            <a:xfrm>
              <a:off x="2108520" y="3019320"/>
              <a:ext cx="110016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85000"/>
                </a:lnSpc>
              </a:pPr>
              <a:r>
                <a:rPr b="0" i="1" lang="en-IN" sz="16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AS2,AS3,X 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3150" name="CustomShape 224"/>
            <p:cNvSpPr/>
            <p:nvPr/>
          </p:nvSpPr>
          <p:spPr>
            <a:xfrm rot="3445200">
              <a:off x="2735280" y="2684160"/>
              <a:ext cx="767880" cy="275760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344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51" name="CustomShape 225"/>
          <p:cNvSpPr/>
          <p:nvPr/>
        </p:nvSpPr>
        <p:spPr>
          <a:xfrm>
            <a:off x="415440" y="4289760"/>
            <a:ext cx="8505360" cy="8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93760" indent="-293400">
              <a:lnSpc>
                <a:spcPts val="2140"/>
              </a:lnSpc>
              <a:spcBef>
                <a:spcPts val="43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2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AS2 router 2c receives path advertisement </a:t>
            </a:r>
            <a:r>
              <a:rPr b="0" lang="en-IN" sz="20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AS3,X </a:t>
            </a:r>
            <a:r>
              <a:rPr b="0" lang="en-IN" sz="2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(via eBGP) from AS3 router 3a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3152" name="CustomShape 226"/>
          <p:cNvSpPr/>
          <p:nvPr/>
        </p:nvSpPr>
        <p:spPr>
          <a:xfrm>
            <a:off x="411480" y="5663880"/>
            <a:ext cx="8505360" cy="51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93760" indent="-293400">
              <a:lnSpc>
                <a:spcPts val="2140"/>
              </a:lnSpc>
              <a:spcBef>
                <a:spcPts val="43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2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Based on AS2 policy,  AS2 router 2a advertises (via eBGP)  path </a:t>
            </a:r>
            <a:r>
              <a:rPr b="0" lang="en-IN" sz="20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AS2, AS3, X  </a:t>
            </a:r>
            <a:r>
              <a:rPr b="0" lang="en-IN" sz="2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to AS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r>
              <a:rPr b="0" lang="en-IN" sz="2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router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r>
              <a:rPr b="0" lang="en-IN" sz="2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400"/>
              </a:spcBef>
            </a:pPr>
            <a:endParaRPr b="0" lang="en-IN" sz="2200" spc="-1" strike="noStrike">
              <a:latin typeface="Arial"/>
            </a:endParaRPr>
          </a:p>
        </p:txBody>
      </p:sp>
      <p:grpSp>
        <p:nvGrpSpPr>
          <p:cNvPr id="3153" name="Group 227"/>
          <p:cNvGrpSpPr/>
          <p:nvPr/>
        </p:nvGrpSpPr>
        <p:grpSpPr>
          <a:xfrm>
            <a:off x="4052160" y="2820240"/>
            <a:ext cx="1117800" cy="826560"/>
            <a:chOff x="4052160" y="2820240"/>
            <a:chExt cx="1117800" cy="826560"/>
          </a:xfrm>
        </p:grpSpPr>
        <p:sp>
          <p:nvSpPr>
            <p:cNvPr id="3154" name="CustomShape 228"/>
            <p:cNvSpPr/>
            <p:nvPr/>
          </p:nvSpPr>
          <p:spPr>
            <a:xfrm flipH="1" flipV="1">
              <a:off x="4768200" y="2819880"/>
              <a:ext cx="401400" cy="30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1"/>
            </a:solidFill>
            <a:ln w="25560">
              <a:solidFill>
                <a:srgbClr val="cc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5" name="CustomShape 229"/>
            <p:cNvSpPr/>
            <p:nvPr/>
          </p:nvSpPr>
          <p:spPr>
            <a:xfrm flipH="1" flipV="1">
              <a:off x="4052160" y="3192120"/>
              <a:ext cx="1059120" cy="1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1"/>
            </a:solidFill>
            <a:ln w="25560">
              <a:solidFill>
                <a:srgbClr val="cc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6" name="CustomShape 230"/>
            <p:cNvSpPr/>
            <p:nvPr/>
          </p:nvSpPr>
          <p:spPr>
            <a:xfrm flipH="1">
              <a:off x="4748040" y="3344760"/>
              <a:ext cx="401400" cy="30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1"/>
            </a:solidFill>
            <a:ln w="25560">
              <a:solidFill>
                <a:srgbClr val="cc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57" name="TextShape 231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A61DD170-ED29-4073-A70B-A07AC7CFB721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158" name="TextShape 232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320" dur="indefinite" restart="never" nodeType="tmRoot">
          <p:childTnLst>
            <p:seq>
              <p:cTn id="321" dur="indefinite" nodeType="mainSeq">
                <p:childTnLst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26" dur="500"/>
                                        <p:tgtEl>
                                          <p:spTgt spid="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500"/>
                            </p:stCondLst>
                            <p:childTnLst>
                              <p:par>
                                <p:cTn id="328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30" dur="1000"/>
                                        <p:tgtEl>
                                          <p:spTgt spid="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335" dur="500"/>
                                        <p:tgtEl>
                                          <p:spTgt spid="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38" dur="500"/>
                                        <p:tgtEl>
                                          <p:spTgt spid="2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43" dur="500"/>
                                        <p:tgtEl>
                                          <p:spTgt spid="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46" dur="500"/>
                                        <p:tgtEl>
                                          <p:spTgt spid="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TextShape 1"/>
          <p:cNvSpPr txBox="1"/>
          <p:nvPr/>
        </p:nvSpPr>
        <p:spPr>
          <a:xfrm>
            <a:off x="53352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BGP path advertisement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0" name="TextShape 2"/>
          <p:cNvSpPr txBox="1"/>
          <p:nvPr/>
        </p:nvSpPr>
        <p:spPr>
          <a:xfrm>
            <a:off x="638280" y="4743000"/>
            <a:ext cx="8505360" cy="551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93760" indent="-293400">
              <a:lnSpc>
                <a:spcPts val="2140"/>
              </a:lnSpc>
              <a:spcBef>
                <a:spcPts val="43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gateway router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1c </a:t>
            </a: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learns path </a:t>
            </a:r>
            <a:r>
              <a:rPr b="0" i="1" lang="en-US" sz="22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AS2,AS3,X </a:t>
            </a: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from 2a</a:t>
            </a:r>
            <a:endParaRPr b="0" lang="en-US" sz="22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3161" name="Picture 121" descr=""/>
          <p:cNvPicPr/>
          <p:nvPr/>
        </p:nvPicPr>
        <p:blipFill>
          <a:blip r:embed="rId1"/>
          <a:stretch/>
        </p:blipFill>
        <p:spPr>
          <a:xfrm>
            <a:off x="611280" y="800280"/>
            <a:ext cx="5601600" cy="176400"/>
          </a:xfrm>
          <a:prstGeom prst="rect">
            <a:avLst/>
          </a:prstGeom>
          <a:ln>
            <a:noFill/>
          </a:ln>
        </p:spPr>
      </p:pic>
      <p:grpSp>
        <p:nvGrpSpPr>
          <p:cNvPr id="3162" name="Group 3"/>
          <p:cNvGrpSpPr/>
          <p:nvPr/>
        </p:nvGrpSpPr>
        <p:grpSpPr>
          <a:xfrm>
            <a:off x="624960" y="1451520"/>
            <a:ext cx="2557080" cy="1718640"/>
            <a:chOff x="624960" y="1451520"/>
            <a:chExt cx="2557080" cy="1718640"/>
          </a:xfrm>
        </p:grpSpPr>
        <p:sp>
          <p:nvSpPr>
            <p:cNvPr id="3163" name="CustomShape 4"/>
            <p:cNvSpPr/>
            <p:nvPr/>
          </p:nvSpPr>
          <p:spPr>
            <a:xfrm>
              <a:off x="624960" y="1451520"/>
              <a:ext cx="2557080" cy="1718640"/>
            </a:xfrm>
            <a:custGeom>
              <a:avLst/>
              <a:gdLst/>
              <a:ahLst/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164" name="Group 5"/>
            <p:cNvGrpSpPr/>
            <p:nvPr/>
          </p:nvGrpSpPr>
          <p:grpSpPr>
            <a:xfrm>
              <a:off x="846720" y="1591560"/>
              <a:ext cx="2199960" cy="1496520"/>
              <a:chOff x="846720" y="1591560"/>
              <a:chExt cx="2199960" cy="1496520"/>
            </a:xfrm>
          </p:grpSpPr>
          <p:grpSp>
            <p:nvGrpSpPr>
              <p:cNvPr id="3165" name="Group 6"/>
              <p:cNvGrpSpPr/>
              <p:nvPr/>
            </p:nvGrpSpPr>
            <p:grpSpPr>
              <a:xfrm>
                <a:off x="1697760" y="1591560"/>
                <a:ext cx="532800" cy="363960"/>
                <a:chOff x="1697760" y="1591560"/>
                <a:chExt cx="532800" cy="363960"/>
              </a:xfrm>
            </p:grpSpPr>
            <p:grpSp>
              <p:nvGrpSpPr>
                <p:cNvPr id="3166" name="Group 7"/>
                <p:cNvGrpSpPr/>
                <p:nvPr/>
              </p:nvGrpSpPr>
              <p:grpSpPr>
                <a:xfrm>
                  <a:off x="1697760" y="1609920"/>
                  <a:ext cx="532800" cy="270720"/>
                  <a:chOff x="1697760" y="1609920"/>
                  <a:chExt cx="532800" cy="270720"/>
                </a:xfrm>
              </p:grpSpPr>
              <p:sp>
                <p:nvSpPr>
                  <p:cNvPr id="3167" name="CustomShape 8"/>
                  <p:cNvSpPr/>
                  <p:nvPr/>
                </p:nvSpPr>
                <p:spPr>
                  <a:xfrm flipV="1">
                    <a:off x="1699200" y="1483560"/>
                    <a:ext cx="531000" cy="19836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168" name="CustomShape 9"/>
                  <p:cNvSpPr/>
                  <p:nvPr/>
                </p:nvSpPr>
                <p:spPr>
                  <a:xfrm>
                    <a:off x="1697760" y="1711800"/>
                    <a:ext cx="532440" cy="70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169" name="CustomShape 10"/>
                  <p:cNvSpPr/>
                  <p:nvPr/>
                </p:nvSpPr>
                <p:spPr>
                  <a:xfrm flipV="1">
                    <a:off x="1697760" y="1411200"/>
                    <a:ext cx="531000" cy="19836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170" name="CustomShape 11"/>
                  <p:cNvSpPr/>
                  <p:nvPr/>
                </p:nvSpPr>
                <p:spPr>
                  <a:xfrm>
                    <a:off x="1833840" y="1670760"/>
                    <a:ext cx="258480" cy="9828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171" name="CustomShape 12"/>
                  <p:cNvSpPr/>
                  <p:nvPr/>
                </p:nvSpPr>
                <p:spPr>
                  <a:xfrm>
                    <a:off x="1807200" y="1645560"/>
                    <a:ext cx="312480" cy="687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172" name="CustomShape 13"/>
                  <p:cNvSpPr/>
                  <p:nvPr/>
                </p:nvSpPr>
                <p:spPr>
                  <a:xfrm>
                    <a:off x="2012040" y="1704600"/>
                    <a:ext cx="114840" cy="60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173" name="CustomShape 14"/>
                  <p:cNvSpPr/>
                  <p:nvPr/>
                </p:nvSpPr>
                <p:spPr>
                  <a:xfrm>
                    <a:off x="1801080" y="1706040"/>
                    <a:ext cx="113400" cy="5868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174" name="Line 15"/>
                  <p:cNvSpPr/>
                  <p:nvPr/>
                </p:nvSpPr>
                <p:spPr>
                  <a:xfrm flipH="1" flipV="1">
                    <a:off x="1697760" y="1708920"/>
                    <a:ext cx="1440" cy="7632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3175" name="Line 16"/>
                  <p:cNvSpPr/>
                  <p:nvPr/>
                </p:nvSpPr>
                <p:spPr>
                  <a:xfrm flipH="1" flipV="1">
                    <a:off x="2228760" y="1707480"/>
                    <a:ext cx="1800" cy="7632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3176" name="Group 17"/>
                <p:cNvGrpSpPr/>
                <p:nvPr/>
              </p:nvGrpSpPr>
              <p:grpSpPr>
                <a:xfrm>
                  <a:off x="1733040" y="1591560"/>
                  <a:ext cx="409680" cy="363960"/>
                  <a:chOff x="1733040" y="1591560"/>
                  <a:chExt cx="409680" cy="363960"/>
                </a:xfrm>
              </p:grpSpPr>
              <p:sp>
                <p:nvSpPr>
                  <p:cNvPr id="3177" name="CustomShape 18"/>
                  <p:cNvSpPr/>
                  <p:nvPr/>
                </p:nvSpPr>
                <p:spPr>
                  <a:xfrm>
                    <a:off x="1785240" y="1664280"/>
                    <a:ext cx="335520" cy="21492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178" name="CustomShape 19"/>
                  <p:cNvSpPr/>
                  <p:nvPr/>
                </p:nvSpPr>
                <p:spPr>
                  <a:xfrm>
                    <a:off x="1733040" y="1591560"/>
                    <a:ext cx="409680" cy="3639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1b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3179" name="Group 20"/>
              <p:cNvGrpSpPr/>
              <p:nvPr/>
            </p:nvGrpSpPr>
            <p:grpSpPr>
              <a:xfrm>
                <a:off x="1701720" y="2724120"/>
                <a:ext cx="532800" cy="363960"/>
                <a:chOff x="1701720" y="2724120"/>
                <a:chExt cx="532800" cy="363960"/>
              </a:xfrm>
            </p:grpSpPr>
            <p:grpSp>
              <p:nvGrpSpPr>
                <p:cNvPr id="3180" name="Group 21"/>
                <p:cNvGrpSpPr/>
                <p:nvPr/>
              </p:nvGrpSpPr>
              <p:grpSpPr>
                <a:xfrm>
                  <a:off x="1701720" y="2742480"/>
                  <a:ext cx="532800" cy="270720"/>
                  <a:chOff x="1701720" y="2742480"/>
                  <a:chExt cx="532800" cy="270720"/>
                </a:xfrm>
              </p:grpSpPr>
              <p:sp>
                <p:nvSpPr>
                  <p:cNvPr id="3181" name="CustomShape 22"/>
                  <p:cNvSpPr/>
                  <p:nvPr/>
                </p:nvSpPr>
                <p:spPr>
                  <a:xfrm flipV="1">
                    <a:off x="1703160" y="2616120"/>
                    <a:ext cx="531000" cy="19836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182" name="CustomShape 23"/>
                  <p:cNvSpPr/>
                  <p:nvPr/>
                </p:nvSpPr>
                <p:spPr>
                  <a:xfrm>
                    <a:off x="1701720" y="2844360"/>
                    <a:ext cx="532440" cy="70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183" name="CustomShape 24"/>
                  <p:cNvSpPr/>
                  <p:nvPr/>
                </p:nvSpPr>
                <p:spPr>
                  <a:xfrm flipV="1">
                    <a:off x="1701720" y="2543760"/>
                    <a:ext cx="531000" cy="19836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184" name="CustomShape 25"/>
                  <p:cNvSpPr/>
                  <p:nvPr/>
                </p:nvSpPr>
                <p:spPr>
                  <a:xfrm>
                    <a:off x="1838160" y="2803320"/>
                    <a:ext cx="258480" cy="9828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185" name="CustomShape 26"/>
                  <p:cNvSpPr/>
                  <p:nvPr/>
                </p:nvSpPr>
                <p:spPr>
                  <a:xfrm>
                    <a:off x="1811160" y="2778120"/>
                    <a:ext cx="312480" cy="687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186" name="CustomShape 27"/>
                  <p:cNvSpPr/>
                  <p:nvPr/>
                </p:nvSpPr>
                <p:spPr>
                  <a:xfrm>
                    <a:off x="2016000" y="2837160"/>
                    <a:ext cx="114840" cy="60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187" name="CustomShape 28"/>
                  <p:cNvSpPr/>
                  <p:nvPr/>
                </p:nvSpPr>
                <p:spPr>
                  <a:xfrm>
                    <a:off x="1805040" y="2838600"/>
                    <a:ext cx="113400" cy="5868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188" name="Line 29"/>
                  <p:cNvSpPr/>
                  <p:nvPr/>
                </p:nvSpPr>
                <p:spPr>
                  <a:xfrm flipH="1" flipV="1">
                    <a:off x="1701720" y="2841480"/>
                    <a:ext cx="1440" cy="7632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3189" name="Line 30"/>
                  <p:cNvSpPr/>
                  <p:nvPr/>
                </p:nvSpPr>
                <p:spPr>
                  <a:xfrm flipH="1" flipV="1">
                    <a:off x="2233080" y="2840040"/>
                    <a:ext cx="1440" cy="7632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3190" name="Group 31"/>
                <p:cNvGrpSpPr/>
                <p:nvPr/>
              </p:nvGrpSpPr>
              <p:grpSpPr>
                <a:xfrm>
                  <a:off x="1737000" y="2724120"/>
                  <a:ext cx="409680" cy="363960"/>
                  <a:chOff x="1737000" y="2724120"/>
                  <a:chExt cx="409680" cy="363960"/>
                </a:xfrm>
              </p:grpSpPr>
              <p:sp>
                <p:nvSpPr>
                  <p:cNvPr id="3191" name="CustomShape 32"/>
                  <p:cNvSpPr/>
                  <p:nvPr/>
                </p:nvSpPr>
                <p:spPr>
                  <a:xfrm>
                    <a:off x="1789200" y="2796840"/>
                    <a:ext cx="335520" cy="21492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192" name="CustomShape 33"/>
                  <p:cNvSpPr/>
                  <p:nvPr/>
                </p:nvSpPr>
                <p:spPr>
                  <a:xfrm>
                    <a:off x="1737000" y="2724120"/>
                    <a:ext cx="409680" cy="3639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1d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3193" name="Group 34"/>
              <p:cNvGrpSpPr/>
              <p:nvPr/>
            </p:nvGrpSpPr>
            <p:grpSpPr>
              <a:xfrm>
                <a:off x="2513880" y="2158560"/>
                <a:ext cx="532800" cy="363960"/>
                <a:chOff x="2513880" y="2158560"/>
                <a:chExt cx="532800" cy="363960"/>
              </a:xfrm>
            </p:grpSpPr>
            <p:grpSp>
              <p:nvGrpSpPr>
                <p:cNvPr id="3194" name="Group 35"/>
                <p:cNvGrpSpPr/>
                <p:nvPr/>
              </p:nvGrpSpPr>
              <p:grpSpPr>
                <a:xfrm>
                  <a:off x="2513880" y="2177280"/>
                  <a:ext cx="532800" cy="270360"/>
                  <a:chOff x="2513880" y="2177280"/>
                  <a:chExt cx="532800" cy="270360"/>
                </a:xfrm>
              </p:grpSpPr>
              <p:sp>
                <p:nvSpPr>
                  <p:cNvPr id="3195" name="CustomShape 36"/>
                  <p:cNvSpPr/>
                  <p:nvPr/>
                </p:nvSpPr>
                <p:spPr>
                  <a:xfrm flipV="1">
                    <a:off x="2515320" y="2050560"/>
                    <a:ext cx="531000" cy="19836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196" name="CustomShape 37"/>
                  <p:cNvSpPr/>
                  <p:nvPr/>
                </p:nvSpPr>
                <p:spPr>
                  <a:xfrm>
                    <a:off x="2513880" y="2279160"/>
                    <a:ext cx="532440" cy="70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197" name="CustomShape 38"/>
                  <p:cNvSpPr/>
                  <p:nvPr/>
                </p:nvSpPr>
                <p:spPr>
                  <a:xfrm flipV="1">
                    <a:off x="2513880" y="1978560"/>
                    <a:ext cx="531000" cy="19836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198" name="CustomShape 39"/>
                  <p:cNvSpPr/>
                  <p:nvPr/>
                </p:nvSpPr>
                <p:spPr>
                  <a:xfrm>
                    <a:off x="2649960" y="2238120"/>
                    <a:ext cx="258480" cy="9828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199" name="CustomShape 40"/>
                  <p:cNvSpPr/>
                  <p:nvPr/>
                </p:nvSpPr>
                <p:spPr>
                  <a:xfrm>
                    <a:off x="2623320" y="2212920"/>
                    <a:ext cx="312480" cy="687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00" name="CustomShape 41"/>
                  <p:cNvSpPr/>
                  <p:nvPr/>
                </p:nvSpPr>
                <p:spPr>
                  <a:xfrm>
                    <a:off x="2828160" y="2271960"/>
                    <a:ext cx="114840" cy="60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01" name="CustomShape 42"/>
                  <p:cNvSpPr/>
                  <p:nvPr/>
                </p:nvSpPr>
                <p:spPr>
                  <a:xfrm>
                    <a:off x="2617200" y="2273400"/>
                    <a:ext cx="113400" cy="5868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02" name="Line 43"/>
                  <p:cNvSpPr/>
                  <p:nvPr/>
                </p:nvSpPr>
                <p:spPr>
                  <a:xfrm flipH="1" flipV="1">
                    <a:off x="2513880" y="2275920"/>
                    <a:ext cx="144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3203" name="Line 44"/>
                  <p:cNvSpPr/>
                  <p:nvPr/>
                </p:nvSpPr>
                <p:spPr>
                  <a:xfrm flipH="1" flipV="1">
                    <a:off x="3044880" y="2274480"/>
                    <a:ext cx="180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3204" name="Group 45"/>
                <p:cNvGrpSpPr/>
                <p:nvPr/>
              </p:nvGrpSpPr>
              <p:grpSpPr>
                <a:xfrm>
                  <a:off x="2549160" y="2158560"/>
                  <a:ext cx="397440" cy="363960"/>
                  <a:chOff x="2549160" y="2158560"/>
                  <a:chExt cx="397440" cy="363960"/>
                </a:xfrm>
              </p:grpSpPr>
              <p:sp>
                <p:nvSpPr>
                  <p:cNvPr id="3205" name="CustomShape 46"/>
                  <p:cNvSpPr/>
                  <p:nvPr/>
                </p:nvSpPr>
                <p:spPr>
                  <a:xfrm>
                    <a:off x="2601360" y="2231640"/>
                    <a:ext cx="335520" cy="21492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06" name="CustomShape 47"/>
                  <p:cNvSpPr/>
                  <p:nvPr/>
                </p:nvSpPr>
                <p:spPr>
                  <a:xfrm>
                    <a:off x="2549160" y="2158560"/>
                    <a:ext cx="397440" cy="3639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1c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3207" name="Group 48"/>
              <p:cNvGrpSpPr/>
              <p:nvPr/>
            </p:nvGrpSpPr>
            <p:grpSpPr>
              <a:xfrm>
                <a:off x="846720" y="2152800"/>
                <a:ext cx="532800" cy="363960"/>
                <a:chOff x="846720" y="2152800"/>
                <a:chExt cx="532800" cy="363960"/>
              </a:xfrm>
            </p:grpSpPr>
            <p:grpSp>
              <p:nvGrpSpPr>
                <p:cNvPr id="3208" name="Group 49"/>
                <p:cNvGrpSpPr/>
                <p:nvPr/>
              </p:nvGrpSpPr>
              <p:grpSpPr>
                <a:xfrm>
                  <a:off x="846720" y="2171520"/>
                  <a:ext cx="532800" cy="270360"/>
                  <a:chOff x="846720" y="2171520"/>
                  <a:chExt cx="532800" cy="270360"/>
                </a:xfrm>
              </p:grpSpPr>
              <p:sp>
                <p:nvSpPr>
                  <p:cNvPr id="3209" name="CustomShape 50"/>
                  <p:cNvSpPr/>
                  <p:nvPr/>
                </p:nvSpPr>
                <p:spPr>
                  <a:xfrm flipV="1">
                    <a:off x="848160" y="2044800"/>
                    <a:ext cx="531000" cy="19836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10" name="CustomShape 51"/>
                  <p:cNvSpPr/>
                  <p:nvPr/>
                </p:nvSpPr>
                <p:spPr>
                  <a:xfrm>
                    <a:off x="846720" y="2273400"/>
                    <a:ext cx="532440" cy="70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11" name="CustomShape 52"/>
                  <p:cNvSpPr/>
                  <p:nvPr/>
                </p:nvSpPr>
                <p:spPr>
                  <a:xfrm flipV="1">
                    <a:off x="846720" y="1972800"/>
                    <a:ext cx="531000" cy="19836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12" name="CustomShape 53"/>
                  <p:cNvSpPr/>
                  <p:nvPr/>
                </p:nvSpPr>
                <p:spPr>
                  <a:xfrm>
                    <a:off x="983160" y="2232000"/>
                    <a:ext cx="258480" cy="9828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13" name="CustomShape 54"/>
                  <p:cNvSpPr/>
                  <p:nvPr/>
                </p:nvSpPr>
                <p:spPr>
                  <a:xfrm>
                    <a:off x="956160" y="2207160"/>
                    <a:ext cx="312480" cy="687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14" name="CustomShape 55"/>
                  <p:cNvSpPr/>
                  <p:nvPr/>
                </p:nvSpPr>
                <p:spPr>
                  <a:xfrm>
                    <a:off x="1161000" y="2265840"/>
                    <a:ext cx="114840" cy="60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15" name="CustomShape 56"/>
                  <p:cNvSpPr/>
                  <p:nvPr/>
                </p:nvSpPr>
                <p:spPr>
                  <a:xfrm>
                    <a:off x="950040" y="2267280"/>
                    <a:ext cx="113400" cy="5868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16" name="Line 57"/>
                  <p:cNvSpPr/>
                  <p:nvPr/>
                </p:nvSpPr>
                <p:spPr>
                  <a:xfrm flipH="1" flipV="1">
                    <a:off x="846720" y="2270160"/>
                    <a:ext cx="144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3217" name="Line 58"/>
                  <p:cNvSpPr/>
                  <p:nvPr/>
                </p:nvSpPr>
                <p:spPr>
                  <a:xfrm flipH="1" flipV="1">
                    <a:off x="1377720" y="2268720"/>
                    <a:ext cx="180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3218" name="Group 59"/>
                <p:cNvGrpSpPr/>
                <p:nvPr/>
              </p:nvGrpSpPr>
              <p:grpSpPr>
                <a:xfrm>
                  <a:off x="889560" y="2152800"/>
                  <a:ext cx="394560" cy="363960"/>
                  <a:chOff x="889560" y="2152800"/>
                  <a:chExt cx="394560" cy="363960"/>
                </a:xfrm>
              </p:grpSpPr>
              <p:sp>
                <p:nvSpPr>
                  <p:cNvPr id="3219" name="CustomShape 60"/>
                  <p:cNvSpPr/>
                  <p:nvPr/>
                </p:nvSpPr>
                <p:spPr>
                  <a:xfrm>
                    <a:off x="934200" y="2225520"/>
                    <a:ext cx="335520" cy="21492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20" name="CustomShape 61"/>
                  <p:cNvSpPr/>
                  <p:nvPr/>
                </p:nvSpPr>
                <p:spPr>
                  <a:xfrm>
                    <a:off x="889560" y="2152800"/>
                    <a:ext cx="394560" cy="3639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1a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sp>
            <p:nvSpPr>
              <p:cNvPr id="3221" name="Line 62"/>
              <p:cNvSpPr/>
              <p:nvPr/>
            </p:nvSpPr>
            <p:spPr>
              <a:xfrm>
                <a:off x="1937880" y="1933560"/>
                <a:ext cx="3960" cy="79020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22" name="Line 63"/>
              <p:cNvSpPr/>
              <p:nvPr/>
            </p:nvSpPr>
            <p:spPr>
              <a:xfrm>
                <a:off x="1387800" y="2310120"/>
                <a:ext cx="1135800" cy="612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23" name="Line 64"/>
              <p:cNvSpPr/>
              <p:nvPr/>
            </p:nvSpPr>
            <p:spPr>
              <a:xfrm>
                <a:off x="2152440" y="1851840"/>
                <a:ext cx="452880" cy="34308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24" name="Line 65"/>
              <p:cNvSpPr/>
              <p:nvPr/>
            </p:nvSpPr>
            <p:spPr>
              <a:xfrm>
                <a:off x="1286640" y="2437920"/>
                <a:ext cx="450360" cy="33120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25" name="Line 66"/>
              <p:cNvSpPr/>
              <p:nvPr/>
            </p:nvSpPr>
            <p:spPr>
              <a:xfrm flipH="1">
                <a:off x="2131200" y="2435400"/>
                <a:ext cx="478800" cy="32364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26" name="Line 67"/>
              <p:cNvSpPr/>
              <p:nvPr/>
            </p:nvSpPr>
            <p:spPr>
              <a:xfrm flipH="1">
                <a:off x="1274760" y="1863360"/>
                <a:ext cx="478800" cy="32400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227" name="Group 68"/>
          <p:cNvGrpSpPr/>
          <p:nvPr/>
        </p:nvGrpSpPr>
        <p:grpSpPr>
          <a:xfrm>
            <a:off x="3285720" y="2378520"/>
            <a:ext cx="2545200" cy="1720080"/>
            <a:chOff x="3285720" y="2378520"/>
            <a:chExt cx="2545200" cy="1720080"/>
          </a:xfrm>
        </p:grpSpPr>
        <p:sp>
          <p:nvSpPr>
            <p:cNvPr id="3228" name="CustomShape 69"/>
            <p:cNvSpPr/>
            <p:nvPr/>
          </p:nvSpPr>
          <p:spPr>
            <a:xfrm>
              <a:off x="3285720" y="2378520"/>
              <a:ext cx="2545200" cy="1720080"/>
            </a:xfrm>
            <a:custGeom>
              <a:avLst/>
              <a:gdLst/>
              <a:ahLst/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229" name="Group 70"/>
            <p:cNvGrpSpPr/>
            <p:nvPr/>
          </p:nvGrpSpPr>
          <p:grpSpPr>
            <a:xfrm>
              <a:off x="3506400" y="2518560"/>
              <a:ext cx="2189880" cy="1497600"/>
              <a:chOff x="3506400" y="2518560"/>
              <a:chExt cx="2189880" cy="1497600"/>
            </a:xfrm>
          </p:grpSpPr>
          <p:grpSp>
            <p:nvGrpSpPr>
              <p:cNvPr id="3230" name="Group 71"/>
              <p:cNvGrpSpPr/>
              <p:nvPr/>
            </p:nvGrpSpPr>
            <p:grpSpPr>
              <a:xfrm>
                <a:off x="4353480" y="2518560"/>
                <a:ext cx="530280" cy="363960"/>
                <a:chOff x="4353480" y="2518560"/>
                <a:chExt cx="530280" cy="363960"/>
              </a:xfrm>
            </p:grpSpPr>
            <p:grpSp>
              <p:nvGrpSpPr>
                <p:cNvPr id="3231" name="Group 72"/>
                <p:cNvGrpSpPr/>
                <p:nvPr/>
              </p:nvGrpSpPr>
              <p:grpSpPr>
                <a:xfrm>
                  <a:off x="4353480" y="2537640"/>
                  <a:ext cx="530280" cy="271080"/>
                  <a:chOff x="4353480" y="2537640"/>
                  <a:chExt cx="530280" cy="271080"/>
                </a:xfrm>
              </p:grpSpPr>
              <p:sp>
                <p:nvSpPr>
                  <p:cNvPr id="3232" name="CustomShape 73"/>
                  <p:cNvSpPr/>
                  <p:nvPr/>
                </p:nvSpPr>
                <p:spPr>
                  <a:xfrm flipV="1">
                    <a:off x="4355280" y="2411280"/>
                    <a:ext cx="528480" cy="19872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33" name="CustomShape 74"/>
                  <p:cNvSpPr/>
                  <p:nvPr/>
                </p:nvSpPr>
                <p:spPr>
                  <a:xfrm>
                    <a:off x="4353840" y="2639160"/>
                    <a:ext cx="529920" cy="70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34" name="CustomShape 75"/>
                  <p:cNvSpPr/>
                  <p:nvPr/>
                </p:nvSpPr>
                <p:spPr>
                  <a:xfrm flipV="1">
                    <a:off x="4353840" y="2338920"/>
                    <a:ext cx="528480" cy="19872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35" name="CustomShape 76"/>
                  <p:cNvSpPr/>
                  <p:nvPr/>
                </p:nvSpPr>
                <p:spPr>
                  <a:xfrm>
                    <a:off x="4489200" y="2598120"/>
                    <a:ext cx="257400" cy="9828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36" name="CustomShape 77"/>
                  <p:cNvSpPr/>
                  <p:nvPr/>
                </p:nvSpPr>
                <p:spPr>
                  <a:xfrm>
                    <a:off x="4462560" y="2572920"/>
                    <a:ext cx="311040" cy="687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37" name="CustomShape 78"/>
                  <p:cNvSpPr/>
                  <p:nvPr/>
                </p:nvSpPr>
                <p:spPr>
                  <a:xfrm>
                    <a:off x="4666680" y="2631960"/>
                    <a:ext cx="114480" cy="60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38" name="CustomShape 79"/>
                  <p:cNvSpPr/>
                  <p:nvPr/>
                </p:nvSpPr>
                <p:spPr>
                  <a:xfrm>
                    <a:off x="4456440" y="2633400"/>
                    <a:ext cx="112680" cy="5868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39" name="Line 80"/>
                  <p:cNvSpPr/>
                  <p:nvPr/>
                </p:nvSpPr>
                <p:spPr>
                  <a:xfrm flipH="1" flipV="1">
                    <a:off x="4353480" y="2636280"/>
                    <a:ext cx="144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3240" name="Line 81"/>
                  <p:cNvSpPr/>
                  <p:nvPr/>
                </p:nvSpPr>
                <p:spPr>
                  <a:xfrm flipH="1" flipV="1">
                    <a:off x="4882320" y="2634840"/>
                    <a:ext cx="1440" cy="7632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3241" name="Group 82"/>
                <p:cNvGrpSpPr/>
                <p:nvPr/>
              </p:nvGrpSpPr>
              <p:grpSpPr>
                <a:xfrm>
                  <a:off x="4388040" y="2518560"/>
                  <a:ext cx="409680" cy="363960"/>
                  <a:chOff x="4388040" y="2518560"/>
                  <a:chExt cx="409680" cy="363960"/>
                </a:xfrm>
              </p:grpSpPr>
              <p:sp>
                <p:nvSpPr>
                  <p:cNvPr id="3242" name="CustomShape 83"/>
                  <p:cNvSpPr/>
                  <p:nvPr/>
                </p:nvSpPr>
                <p:spPr>
                  <a:xfrm>
                    <a:off x="4440600" y="2591640"/>
                    <a:ext cx="334080" cy="21492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43" name="CustomShape 84"/>
                  <p:cNvSpPr/>
                  <p:nvPr/>
                </p:nvSpPr>
                <p:spPr>
                  <a:xfrm>
                    <a:off x="4388040" y="2518560"/>
                    <a:ext cx="409680" cy="3639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2b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3244" name="Group 85"/>
              <p:cNvGrpSpPr/>
              <p:nvPr/>
            </p:nvGrpSpPr>
            <p:grpSpPr>
              <a:xfrm>
                <a:off x="4357440" y="3652200"/>
                <a:ext cx="530280" cy="363960"/>
                <a:chOff x="4357440" y="3652200"/>
                <a:chExt cx="530280" cy="363960"/>
              </a:xfrm>
            </p:grpSpPr>
            <p:grpSp>
              <p:nvGrpSpPr>
                <p:cNvPr id="3245" name="Group 86"/>
                <p:cNvGrpSpPr/>
                <p:nvPr/>
              </p:nvGrpSpPr>
              <p:grpSpPr>
                <a:xfrm>
                  <a:off x="4357440" y="3671280"/>
                  <a:ext cx="530280" cy="270720"/>
                  <a:chOff x="4357440" y="3671280"/>
                  <a:chExt cx="530280" cy="270720"/>
                </a:xfrm>
              </p:grpSpPr>
              <p:sp>
                <p:nvSpPr>
                  <p:cNvPr id="3246" name="CustomShape 87"/>
                  <p:cNvSpPr/>
                  <p:nvPr/>
                </p:nvSpPr>
                <p:spPr>
                  <a:xfrm flipV="1">
                    <a:off x="4359240" y="3544560"/>
                    <a:ext cx="528480" cy="19872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47" name="CustomShape 88"/>
                  <p:cNvSpPr/>
                  <p:nvPr/>
                </p:nvSpPr>
                <p:spPr>
                  <a:xfrm>
                    <a:off x="4357800" y="3772800"/>
                    <a:ext cx="529920" cy="70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48" name="CustomShape 89"/>
                  <p:cNvSpPr/>
                  <p:nvPr/>
                </p:nvSpPr>
                <p:spPr>
                  <a:xfrm flipV="1">
                    <a:off x="4357800" y="3472560"/>
                    <a:ext cx="528480" cy="19872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49" name="CustomShape 90"/>
                  <p:cNvSpPr/>
                  <p:nvPr/>
                </p:nvSpPr>
                <p:spPr>
                  <a:xfrm>
                    <a:off x="4493160" y="3731760"/>
                    <a:ext cx="257400" cy="9828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50" name="CustomShape 91"/>
                  <p:cNvSpPr/>
                  <p:nvPr/>
                </p:nvSpPr>
                <p:spPr>
                  <a:xfrm>
                    <a:off x="4466520" y="3706560"/>
                    <a:ext cx="311040" cy="687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51" name="CustomShape 92"/>
                  <p:cNvSpPr/>
                  <p:nvPr/>
                </p:nvSpPr>
                <p:spPr>
                  <a:xfrm>
                    <a:off x="4670640" y="3765600"/>
                    <a:ext cx="114480" cy="60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52" name="CustomShape 93"/>
                  <p:cNvSpPr/>
                  <p:nvPr/>
                </p:nvSpPr>
                <p:spPr>
                  <a:xfrm>
                    <a:off x="4460400" y="3767040"/>
                    <a:ext cx="112680" cy="5868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53" name="Line 94"/>
                  <p:cNvSpPr/>
                  <p:nvPr/>
                </p:nvSpPr>
                <p:spPr>
                  <a:xfrm flipH="1" flipV="1">
                    <a:off x="4357440" y="3769920"/>
                    <a:ext cx="1440" cy="7632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3254" name="Line 95"/>
                  <p:cNvSpPr/>
                  <p:nvPr/>
                </p:nvSpPr>
                <p:spPr>
                  <a:xfrm flipH="1" flipV="1">
                    <a:off x="4886280" y="3768120"/>
                    <a:ext cx="144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3255" name="Group 96"/>
                <p:cNvGrpSpPr/>
                <p:nvPr/>
              </p:nvGrpSpPr>
              <p:grpSpPr>
                <a:xfrm>
                  <a:off x="4392000" y="3652200"/>
                  <a:ext cx="409680" cy="363960"/>
                  <a:chOff x="4392000" y="3652200"/>
                  <a:chExt cx="409680" cy="363960"/>
                </a:xfrm>
              </p:grpSpPr>
              <p:sp>
                <p:nvSpPr>
                  <p:cNvPr id="3256" name="CustomShape 97"/>
                  <p:cNvSpPr/>
                  <p:nvPr/>
                </p:nvSpPr>
                <p:spPr>
                  <a:xfrm>
                    <a:off x="4444560" y="3725280"/>
                    <a:ext cx="334080" cy="21492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57" name="CustomShape 98"/>
                  <p:cNvSpPr/>
                  <p:nvPr/>
                </p:nvSpPr>
                <p:spPr>
                  <a:xfrm>
                    <a:off x="4392000" y="3652200"/>
                    <a:ext cx="409680" cy="3639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2d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3258" name="Group 99"/>
              <p:cNvGrpSpPr/>
              <p:nvPr/>
            </p:nvGrpSpPr>
            <p:grpSpPr>
              <a:xfrm>
                <a:off x="5166000" y="3086640"/>
                <a:ext cx="530280" cy="363960"/>
                <a:chOff x="5166000" y="3086640"/>
                <a:chExt cx="530280" cy="363960"/>
              </a:xfrm>
            </p:grpSpPr>
            <p:grpSp>
              <p:nvGrpSpPr>
                <p:cNvPr id="3259" name="Group 100"/>
                <p:cNvGrpSpPr/>
                <p:nvPr/>
              </p:nvGrpSpPr>
              <p:grpSpPr>
                <a:xfrm>
                  <a:off x="5166000" y="3105360"/>
                  <a:ext cx="530280" cy="271080"/>
                  <a:chOff x="5166000" y="3105360"/>
                  <a:chExt cx="530280" cy="271080"/>
                </a:xfrm>
              </p:grpSpPr>
              <p:sp>
                <p:nvSpPr>
                  <p:cNvPr id="3260" name="CustomShape 101"/>
                  <p:cNvSpPr/>
                  <p:nvPr/>
                </p:nvSpPr>
                <p:spPr>
                  <a:xfrm flipV="1">
                    <a:off x="5167800" y="2979000"/>
                    <a:ext cx="528480" cy="19872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61" name="CustomShape 102"/>
                  <p:cNvSpPr/>
                  <p:nvPr/>
                </p:nvSpPr>
                <p:spPr>
                  <a:xfrm>
                    <a:off x="5166000" y="3207240"/>
                    <a:ext cx="529920" cy="70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62" name="CustomShape 103"/>
                  <p:cNvSpPr/>
                  <p:nvPr/>
                </p:nvSpPr>
                <p:spPr>
                  <a:xfrm flipV="1">
                    <a:off x="5166000" y="2906640"/>
                    <a:ext cx="528480" cy="19872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63" name="CustomShape 104"/>
                  <p:cNvSpPr/>
                  <p:nvPr/>
                </p:nvSpPr>
                <p:spPr>
                  <a:xfrm>
                    <a:off x="5301720" y="3165840"/>
                    <a:ext cx="257400" cy="9828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64" name="CustomShape 105"/>
                  <p:cNvSpPr/>
                  <p:nvPr/>
                </p:nvSpPr>
                <p:spPr>
                  <a:xfrm>
                    <a:off x="5274720" y="3140640"/>
                    <a:ext cx="311040" cy="687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65" name="CustomShape 106"/>
                  <p:cNvSpPr/>
                  <p:nvPr/>
                </p:nvSpPr>
                <p:spPr>
                  <a:xfrm>
                    <a:off x="5478840" y="3199680"/>
                    <a:ext cx="114480" cy="60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66" name="CustomShape 107"/>
                  <p:cNvSpPr/>
                  <p:nvPr/>
                </p:nvSpPr>
                <p:spPr>
                  <a:xfrm>
                    <a:off x="5268960" y="3201120"/>
                    <a:ext cx="112680" cy="5868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67" name="Line 108"/>
                  <p:cNvSpPr/>
                  <p:nvPr/>
                </p:nvSpPr>
                <p:spPr>
                  <a:xfrm flipH="1" flipV="1">
                    <a:off x="5166000" y="3204000"/>
                    <a:ext cx="144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3268" name="Line 109"/>
                  <p:cNvSpPr/>
                  <p:nvPr/>
                </p:nvSpPr>
                <p:spPr>
                  <a:xfrm flipH="1" flipV="1">
                    <a:off x="5694840" y="3202560"/>
                    <a:ext cx="144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3269" name="Group 110"/>
                <p:cNvGrpSpPr/>
                <p:nvPr/>
              </p:nvGrpSpPr>
              <p:grpSpPr>
                <a:xfrm>
                  <a:off x="5200560" y="3086640"/>
                  <a:ext cx="397440" cy="363960"/>
                  <a:chOff x="5200560" y="3086640"/>
                  <a:chExt cx="397440" cy="363960"/>
                </a:xfrm>
              </p:grpSpPr>
              <p:sp>
                <p:nvSpPr>
                  <p:cNvPr id="3270" name="CustomShape 111"/>
                  <p:cNvSpPr/>
                  <p:nvPr/>
                </p:nvSpPr>
                <p:spPr>
                  <a:xfrm>
                    <a:off x="5253120" y="3159360"/>
                    <a:ext cx="334080" cy="21492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71" name="CustomShape 112"/>
                  <p:cNvSpPr/>
                  <p:nvPr/>
                </p:nvSpPr>
                <p:spPr>
                  <a:xfrm>
                    <a:off x="5200560" y="3086640"/>
                    <a:ext cx="397440" cy="3639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2c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3272" name="Group 113"/>
              <p:cNvGrpSpPr/>
              <p:nvPr/>
            </p:nvGrpSpPr>
            <p:grpSpPr>
              <a:xfrm>
                <a:off x="3506400" y="3080520"/>
                <a:ext cx="530280" cy="363960"/>
                <a:chOff x="3506400" y="3080520"/>
                <a:chExt cx="530280" cy="363960"/>
              </a:xfrm>
            </p:grpSpPr>
            <p:grpSp>
              <p:nvGrpSpPr>
                <p:cNvPr id="3273" name="Group 114"/>
                <p:cNvGrpSpPr/>
                <p:nvPr/>
              </p:nvGrpSpPr>
              <p:grpSpPr>
                <a:xfrm>
                  <a:off x="3506400" y="3099600"/>
                  <a:ext cx="530280" cy="270720"/>
                  <a:chOff x="3506400" y="3099600"/>
                  <a:chExt cx="530280" cy="270720"/>
                </a:xfrm>
              </p:grpSpPr>
              <p:sp>
                <p:nvSpPr>
                  <p:cNvPr id="3274" name="CustomShape 115"/>
                  <p:cNvSpPr/>
                  <p:nvPr/>
                </p:nvSpPr>
                <p:spPr>
                  <a:xfrm flipV="1">
                    <a:off x="3508200" y="2972880"/>
                    <a:ext cx="528480" cy="19872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75" name="CustomShape 116"/>
                  <p:cNvSpPr/>
                  <p:nvPr/>
                </p:nvSpPr>
                <p:spPr>
                  <a:xfrm>
                    <a:off x="3506760" y="3201120"/>
                    <a:ext cx="529920" cy="70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76" name="CustomShape 117"/>
                  <p:cNvSpPr/>
                  <p:nvPr/>
                </p:nvSpPr>
                <p:spPr>
                  <a:xfrm flipV="1">
                    <a:off x="3506760" y="2900880"/>
                    <a:ext cx="528480" cy="19872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77" name="CustomShape 118"/>
                  <p:cNvSpPr/>
                  <p:nvPr/>
                </p:nvSpPr>
                <p:spPr>
                  <a:xfrm>
                    <a:off x="3642120" y="3160080"/>
                    <a:ext cx="257400" cy="9828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78" name="CustomShape 119"/>
                  <p:cNvSpPr/>
                  <p:nvPr/>
                </p:nvSpPr>
                <p:spPr>
                  <a:xfrm>
                    <a:off x="3615480" y="3134880"/>
                    <a:ext cx="311040" cy="687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79" name="CustomShape 120"/>
                  <p:cNvSpPr/>
                  <p:nvPr/>
                </p:nvSpPr>
                <p:spPr>
                  <a:xfrm>
                    <a:off x="3819600" y="3193920"/>
                    <a:ext cx="114480" cy="60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80" name="CustomShape 121"/>
                  <p:cNvSpPr/>
                  <p:nvPr/>
                </p:nvSpPr>
                <p:spPr>
                  <a:xfrm>
                    <a:off x="3609360" y="3195360"/>
                    <a:ext cx="112680" cy="5868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81" name="Line 122"/>
                  <p:cNvSpPr/>
                  <p:nvPr/>
                </p:nvSpPr>
                <p:spPr>
                  <a:xfrm flipH="1" flipV="1">
                    <a:off x="3506400" y="3198240"/>
                    <a:ext cx="1440" cy="7632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3282" name="Line 123"/>
                  <p:cNvSpPr/>
                  <p:nvPr/>
                </p:nvSpPr>
                <p:spPr>
                  <a:xfrm flipH="1" flipV="1">
                    <a:off x="4035240" y="3196440"/>
                    <a:ext cx="144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3283" name="Group 124"/>
                <p:cNvGrpSpPr/>
                <p:nvPr/>
              </p:nvGrpSpPr>
              <p:grpSpPr>
                <a:xfrm>
                  <a:off x="3548520" y="3080520"/>
                  <a:ext cx="394560" cy="363960"/>
                  <a:chOff x="3548520" y="3080520"/>
                  <a:chExt cx="394560" cy="363960"/>
                </a:xfrm>
              </p:grpSpPr>
              <p:sp>
                <p:nvSpPr>
                  <p:cNvPr id="3284" name="CustomShape 125"/>
                  <p:cNvSpPr/>
                  <p:nvPr/>
                </p:nvSpPr>
                <p:spPr>
                  <a:xfrm>
                    <a:off x="3593520" y="3153600"/>
                    <a:ext cx="334080" cy="21492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285" name="CustomShape 126"/>
                  <p:cNvSpPr/>
                  <p:nvPr/>
                </p:nvSpPr>
                <p:spPr>
                  <a:xfrm>
                    <a:off x="3548520" y="3080520"/>
                    <a:ext cx="394560" cy="3639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2a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sp>
            <p:nvSpPr>
              <p:cNvPr id="3286" name="Line 127"/>
              <p:cNvSpPr/>
              <p:nvPr/>
            </p:nvSpPr>
            <p:spPr>
              <a:xfrm>
                <a:off x="4592880" y="2861280"/>
                <a:ext cx="3960" cy="79092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87" name="Line 128"/>
              <p:cNvSpPr/>
              <p:nvPr/>
            </p:nvSpPr>
            <p:spPr>
              <a:xfrm>
                <a:off x="4045320" y="3238200"/>
                <a:ext cx="1130400" cy="576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88" name="Line 129"/>
              <p:cNvSpPr/>
              <p:nvPr/>
            </p:nvSpPr>
            <p:spPr>
              <a:xfrm>
                <a:off x="4806360" y="2779560"/>
                <a:ext cx="450720" cy="34308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89" name="Line 130"/>
              <p:cNvSpPr/>
              <p:nvPr/>
            </p:nvSpPr>
            <p:spPr>
              <a:xfrm>
                <a:off x="3944520" y="3366000"/>
                <a:ext cx="448200" cy="33120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90" name="Line 131"/>
              <p:cNvSpPr/>
              <p:nvPr/>
            </p:nvSpPr>
            <p:spPr>
              <a:xfrm flipH="1">
                <a:off x="4785120" y="3363480"/>
                <a:ext cx="476640" cy="32400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91" name="Line 132"/>
              <p:cNvSpPr/>
              <p:nvPr/>
            </p:nvSpPr>
            <p:spPr>
              <a:xfrm flipH="1">
                <a:off x="3932640" y="2791080"/>
                <a:ext cx="476640" cy="324000"/>
              </a:xfrm>
              <a:prstGeom prst="line">
                <a:avLst/>
              </a:prstGeom>
              <a:ln w="19080">
                <a:solidFill>
                  <a:srgbClr val="000090"/>
                </a:solidFill>
                <a:custDash>
                  <a:ds d="400000" sp="3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3292" name="CustomShape 133"/>
          <p:cNvSpPr/>
          <p:nvPr/>
        </p:nvSpPr>
        <p:spPr>
          <a:xfrm>
            <a:off x="5507640" y="1310400"/>
            <a:ext cx="2575080" cy="1672200"/>
          </a:xfrm>
          <a:custGeom>
            <a:avLst/>
            <a:gdLst/>
            <a:ahLst/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293" name="Group 134"/>
          <p:cNvGrpSpPr/>
          <p:nvPr/>
        </p:nvGrpSpPr>
        <p:grpSpPr>
          <a:xfrm>
            <a:off x="5730840" y="1446480"/>
            <a:ext cx="2215800" cy="1465920"/>
            <a:chOff x="5730840" y="1446480"/>
            <a:chExt cx="2215800" cy="1465920"/>
          </a:xfrm>
        </p:grpSpPr>
        <p:grpSp>
          <p:nvGrpSpPr>
            <p:cNvPr id="3294" name="Group 135"/>
            <p:cNvGrpSpPr/>
            <p:nvPr/>
          </p:nvGrpSpPr>
          <p:grpSpPr>
            <a:xfrm>
              <a:off x="6588000" y="1446480"/>
              <a:ext cx="536760" cy="363960"/>
              <a:chOff x="6588000" y="1446480"/>
              <a:chExt cx="536760" cy="363960"/>
            </a:xfrm>
          </p:grpSpPr>
          <p:grpSp>
            <p:nvGrpSpPr>
              <p:cNvPr id="3295" name="Group 136"/>
              <p:cNvGrpSpPr/>
              <p:nvPr/>
            </p:nvGrpSpPr>
            <p:grpSpPr>
              <a:xfrm>
                <a:off x="6588000" y="1464840"/>
                <a:ext cx="536760" cy="263160"/>
                <a:chOff x="6588000" y="1464840"/>
                <a:chExt cx="536760" cy="263160"/>
              </a:xfrm>
            </p:grpSpPr>
            <p:sp>
              <p:nvSpPr>
                <p:cNvPr id="3296" name="CustomShape 137"/>
                <p:cNvSpPr/>
                <p:nvPr/>
              </p:nvSpPr>
              <p:spPr>
                <a:xfrm flipV="1">
                  <a:off x="6589800" y="1342080"/>
                  <a:ext cx="534600" cy="1929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297" name="CustomShape 138"/>
                <p:cNvSpPr/>
                <p:nvPr/>
              </p:nvSpPr>
              <p:spPr>
                <a:xfrm>
                  <a:off x="6588360" y="1563840"/>
                  <a:ext cx="536040" cy="684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298" name="CustomShape 139"/>
                <p:cNvSpPr/>
                <p:nvPr/>
              </p:nvSpPr>
              <p:spPr>
                <a:xfrm flipV="1">
                  <a:off x="6588360" y="1271880"/>
                  <a:ext cx="534600" cy="1929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299" name="CustomShape 140"/>
                <p:cNvSpPr/>
                <p:nvPr/>
              </p:nvSpPr>
              <p:spPr>
                <a:xfrm>
                  <a:off x="6725520" y="1523520"/>
                  <a:ext cx="260280" cy="957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300" name="CustomShape 141"/>
                <p:cNvSpPr/>
                <p:nvPr/>
              </p:nvSpPr>
              <p:spPr>
                <a:xfrm>
                  <a:off x="6698160" y="1499400"/>
                  <a:ext cx="314640" cy="669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301" name="CustomShape 142"/>
                <p:cNvSpPr/>
                <p:nvPr/>
              </p:nvSpPr>
              <p:spPr>
                <a:xfrm>
                  <a:off x="6904800" y="1556640"/>
                  <a:ext cx="115560" cy="583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302" name="CustomShape 143"/>
                <p:cNvSpPr/>
                <p:nvPr/>
              </p:nvSpPr>
              <p:spPr>
                <a:xfrm>
                  <a:off x="6692400" y="1558080"/>
                  <a:ext cx="114120" cy="568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303" name="Line 144"/>
                <p:cNvSpPr/>
                <p:nvPr/>
              </p:nvSpPr>
              <p:spPr>
                <a:xfrm flipH="1" flipV="1">
                  <a:off x="6588000" y="1560600"/>
                  <a:ext cx="144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3304" name="Line 145"/>
                <p:cNvSpPr/>
                <p:nvPr/>
              </p:nvSpPr>
              <p:spPr>
                <a:xfrm flipH="1" flipV="1">
                  <a:off x="7122960" y="1559160"/>
                  <a:ext cx="180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3305" name="Group 146"/>
              <p:cNvGrpSpPr/>
              <p:nvPr/>
            </p:nvGrpSpPr>
            <p:grpSpPr>
              <a:xfrm>
                <a:off x="6625080" y="1446480"/>
                <a:ext cx="409680" cy="363960"/>
                <a:chOff x="6625080" y="1446480"/>
                <a:chExt cx="409680" cy="363960"/>
              </a:xfrm>
            </p:grpSpPr>
            <p:sp>
              <p:nvSpPr>
                <p:cNvPr id="3306" name="CustomShape 147"/>
                <p:cNvSpPr/>
                <p:nvPr/>
              </p:nvSpPr>
              <p:spPr>
                <a:xfrm>
                  <a:off x="6676200" y="1517400"/>
                  <a:ext cx="338040" cy="20880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307" name="CustomShape 148"/>
                <p:cNvSpPr/>
                <p:nvPr/>
              </p:nvSpPr>
              <p:spPr>
                <a:xfrm>
                  <a:off x="6625080" y="1446480"/>
                  <a:ext cx="409680" cy="3639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3b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3308" name="Group 149"/>
            <p:cNvGrpSpPr/>
            <p:nvPr/>
          </p:nvGrpSpPr>
          <p:grpSpPr>
            <a:xfrm>
              <a:off x="6591960" y="2548440"/>
              <a:ext cx="536760" cy="363960"/>
              <a:chOff x="6591960" y="2548440"/>
              <a:chExt cx="536760" cy="363960"/>
            </a:xfrm>
          </p:grpSpPr>
          <p:grpSp>
            <p:nvGrpSpPr>
              <p:cNvPr id="3309" name="Group 150"/>
              <p:cNvGrpSpPr/>
              <p:nvPr/>
            </p:nvGrpSpPr>
            <p:grpSpPr>
              <a:xfrm>
                <a:off x="6591960" y="2566800"/>
                <a:ext cx="536760" cy="263160"/>
                <a:chOff x="6591960" y="2566800"/>
                <a:chExt cx="536760" cy="263160"/>
              </a:xfrm>
            </p:grpSpPr>
            <p:sp>
              <p:nvSpPr>
                <p:cNvPr id="3310" name="CustomShape 151"/>
                <p:cNvSpPr/>
                <p:nvPr/>
              </p:nvSpPr>
              <p:spPr>
                <a:xfrm flipV="1">
                  <a:off x="6593760" y="2444040"/>
                  <a:ext cx="534600" cy="1929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311" name="CustomShape 152"/>
                <p:cNvSpPr/>
                <p:nvPr/>
              </p:nvSpPr>
              <p:spPr>
                <a:xfrm>
                  <a:off x="6592320" y="2665800"/>
                  <a:ext cx="536040" cy="684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312" name="CustomShape 153"/>
                <p:cNvSpPr/>
                <p:nvPr/>
              </p:nvSpPr>
              <p:spPr>
                <a:xfrm flipV="1">
                  <a:off x="6592320" y="2373840"/>
                  <a:ext cx="534600" cy="1929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313" name="CustomShape 154"/>
                <p:cNvSpPr/>
                <p:nvPr/>
              </p:nvSpPr>
              <p:spPr>
                <a:xfrm>
                  <a:off x="6729480" y="2625480"/>
                  <a:ext cx="260280" cy="957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314" name="CustomShape 155"/>
                <p:cNvSpPr/>
                <p:nvPr/>
              </p:nvSpPr>
              <p:spPr>
                <a:xfrm>
                  <a:off x="6702120" y="2601360"/>
                  <a:ext cx="314640" cy="669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315" name="CustomShape 156"/>
                <p:cNvSpPr/>
                <p:nvPr/>
              </p:nvSpPr>
              <p:spPr>
                <a:xfrm>
                  <a:off x="6908760" y="2658600"/>
                  <a:ext cx="115560" cy="583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316" name="CustomShape 157"/>
                <p:cNvSpPr/>
                <p:nvPr/>
              </p:nvSpPr>
              <p:spPr>
                <a:xfrm>
                  <a:off x="6696360" y="2660040"/>
                  <a:ext cx="114120" cy="568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317" name="Line 158"/>
                <p:cNvSpPr/>
                <p:nvPr/>
              </p:nvSpPr>
              <p:spPr>
                <a:xfrm flipH="1" flipV="1">
                  <a:off x="6591960" y="2662560"/>
                  <a:ext cx="180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3318" name="Line 159"/>
                <p:cNvSpPr/>
                <p:nvPr/>
              </p:nvSpPr>
              <p:spPr>
                <a:xfrm flipH="1" flipV="1">
                  <a:off x="7127280" y="2661120"/>
                  <a:ext cx="144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3319" name="Group 160"/>
              <p:cNvGrpSpPr/>
              <p:nvPr/>
            </p:nvGrpSpPr>
            <p:grpSpPr>
              <a:xfrm>
                <a:off x="6629040" y="2548440"/>
                <a:ext cx="409680" cy="363960"/>
                <a:chOff x="6629040" y="2548440"/>
                <a:chExt cx="409680" cy="363960"/>
              </a:xfrm>
            </p:grpSpPr>
            <p:sp>
              <p:nvSpPr>
                <p:cNvPr id="3320" name="CustomShape 161"/>
                <p:cNvSpPr/>
                <p:nvPr/>
              </p:nvSpPr>
              <p:spPr>
                <a:xfrm>
                  <a:off x="6680160" y="2619360"/>
                  <a:ext cx="338040" cy="20880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321" name="CustomShape 162"/>
                <p:cNvSpPr/>
                <p:nvPr/>
              </p:nvSpPr>
              <p:spPr>
                <a:xfrm>
                  <a:off x="6629040" y="2548440"/>
                  <a:ext cx="409680" cy="3639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3d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3322" name="Group 163"/>
            <p:cNvGrpSpPr/>
            <p:nvPr/>
          </p:nvGrpSpPr>
          <p:grpSpPr>
            <a:xfrm>
              <a:off x="7409880" y="1998360"/>
              <a:ext cx="536760" cy="363960"/>
              <a:chOff x="7409880" y="1998360"/>
              <a:chExt cx="536760" cy="363960"/>
            </a:xfrm>
          </p:grpSpPr>
          <p:grpSp>
            <p:nvGrpSpPr>
              <p:cNvPr id="3323" name="Group 164"/>
              <p:cNvGrpSpPr/>
              <p:nvPr/>
            </p:nvGrpSpPr>
            <p:grpSpPr>
              <a:xfrm>
                <a:off x="7409880" y="2016720"/>
                <a:ext cx="536760" cy="263160"/>
                <a:chOff x="7409880" y="2016720"/>
                <a:chExt cx="536760" cy="263160"/>
              </a:xfrm>
            </p:grpSpPr>
            <p:sp>
              <p:nvSpPr>
                <p:cNvPr id="3324" name="CustomShape 165"/>
                <p:cNvSpPr/>
                <p:nvPr/>
              </p:nvSpPr>
              <p:spPr>
                <a:xfrm flipV="1">
                  <a:off x="7411680" y="1893960"/>
                  <a:ext cx="534600" cy="1929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325" name="CustomShape 166"/>
                <p:cNvSpPr/>
                <p:nvPr/>
              </p:nvSpPr>
              <p:spPr>
                <a:xfrm>
                  <a:off x="7410240" y="2115720"/>
                  <a:ext cx="536040" cy="684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326" name="CustomShape 167"/>
                <p:cNvSpPr/>
                <p:nvPr/>
              </p:nvSpPr>
              <p:spPr>
                <a:xfrm flipV="1">
                  <a:off x="7410240" y="1823760"/>
                  <a:ext cx="534600" cy="1929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327" name="CustomShape 168"/>
                <p:cNvSpPr/>
                <p:nvPr/>
              </p:nvSpPr>
              <p:spPr>
                <a:xfrm>
                  <a:off x="7547400" y="2075760"/>
                  <a:ext cx="260280" cy="957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328" name="CustomShape 169"/>
                <p:cNvSpPr/>
                <p:nvPr/>
              </p:nvSpPr>
              <p:spPr>
                <a:xfrm>
                  <a:off x="7520040" y="2051280"/>
                  <a:ext cx="314640" cy="669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329" name="CustomShape 170"/>
                <p:cNvSpPr/>
                <p:nvPr/>
              </p:nvSpPr>
              <p:spPr>
                <a:xfrm>
                  <a:off x="7726680" y="2108520"/>
                  <a:ext cx="115560" cy="583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330" name="CustomShape 171"/>
                <p:cNvSpPr/>
                <p:nvPr/>
              </p:nvSpPr>
              <p:spPr>
                <a:xfrm>
                  <a:off x="7514280" y="2109960"/>
                  <a:ext cx="114120" cy="568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331" name="Line 172"/>
                <p:cNvSpPr/>
                <p:nvPr/>
              </p:nvSpPr>
              <p:spPr>
                <a:xfrm flipH="1" flipV="1">
                  <a:off x="7409880" y="2112840"/>
                  <a:ext cx="1440" cy="7416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3332" name="Line 173"/>
                <p:cNvSpPr/>
                <p:nvPr/>
              </p:nvSpPr>
              <p:spPr>
                <a:xfrm flipH="1" flipV="1">
                  <a:off x="7945200" y="2111400"/>
                  <a:ext cx="1440" cy="7416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3333" name="Group 174"/>
              <p:cNvGrpSpPr/>
              <p:nvPr/>
            </p:nvGrpSpPr>
            <p:grpSpPr>
              <a:xfrm>
                <a:off x="7446960" y="1998360"/>
                <a:ext cx="397440" cy="363960"/>
                <a:chOff x="7446960" y="1998360"/>
                <a:chExt cx="397440" cy="363960"/>
              </a:xfrm>
            </p:grpSpPr>
            <p:sp>
              <p:nvSpPr>
                <p:cNvPr id="3334" name="CustomShape 175"/>
                <p:cNvSpPr/>
                <p:nvPr/>
              </p:nvSpPr>
              <p:spPr>
                <a:xfrm>
                  <a:off x="7498080" y="2069280"/>
                  <a:ext cx="338040" cy="20880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335" name="CustomShape 176"/>
                <p:cNvSpPr/>
                <p:nvPr/>
              </p:nvSpPr>
              <p:spPr>
                <a:xfrm>
                  <a:off x="7446960" y="1998360"/>
                  <a:ext cx="397440" cy="3639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3c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3336" name="Group 177"/>
            <p:cNvGrpSpPr/>
            <p:nvPr/>
          </p:nvGrpSpPr>
          <p:grpSpPr>
            <a:xfrm>
              <a:off x="5730840" y="1992600"/>
              <a:ext cx="536760" cy="363960"/>
              <a:chOff x="5730840" y="1992600"/>
              <a:chExt cx="536760" cy="363960"/>
            </a:xfrm>
          </p:grpSpPr>
          <p:grpSp>
            <p:nvGrpSpPr>
              <p:cNvPr id="3337" name="Group 178"/>
              <p:cNvGrpSpPr/>
              <p:nvPr/>
            </p:nvGrpSpPr>
            <p:grpSpPr>
              <a:xfrm>
                <a:off x="5730840" y="2011320"/>
                <a:ext cx="536760" cy="262800"/>
                <a:chOff x="5730840" y="2011320"/>
                <a:chExt cx="536760" cy="262800"/>
              </a:xfrm>
            </p:grpSpPr>
            <p:sp>
              <p:nvSpPr>
                <p:cNvPr id="3338" name="CustomShape 179"/>
                <p:cNvSpPr/>
                <p:nvPr/>
              </p:nvSpPr>
              <p:spPr>
                <a:xfrm flipV="1">
                  <a:off x="5732640" y="1888200"/>
                  <a:ext cx="534600" cy="1929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339" name="CustomShape 180"/>
                <p:cNvSpPr/>
                <p:nvPr/>
              </p:nvSpPr>
              <p:spPr>
                <a:xfrm>
                  <a:off x="5731200" y="2109960"/>
                  <a:ext cx="536040" cy="684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340" name="CustomShape 181"/>
                <p:cNvSpPr/>
                <p:nvPr/>
              </p:nvSpPr>
              <p:spPr>
                <a:xfrm flipV="1">
                  <a:off x="5731200" y="1818360"/>
                  <a:ext cx="534600" cy="1929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341" name="CustomShape 182"/>
                <p:cNvSpPr/>
                <p:nvPr/>
              </p:nvSpPr>
              <p:spPr>
                <a:xfrm>
                  <a:off x="5868360" y="2070000"/>
                  <a:ext cx="260280" cy="957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342" name="CustomShape 183"/>
                <p:cNvSpPr/>
                <p:nvPr/>
              </p:nvSpPr>
              <p:spPr>
                <a:xfrm>
                  <a:off x="5841360" y="2045520"/>
                  <a:ext cx="314640" cy="669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343" name="CustomShape 184"/>
                <p:cNvSpPr/>
                <p:nvPr/>
              </p:nvSpPr>
              <p:spPr>
                <a:xfrm>
                  <a:off x="6047640" y="2102760"/>
                  <a:ext cx="115560" cy="583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344" name="CustomShape 185"/>
                <p:cNvSpPr/>
                <p:nvPr/>
              </p:nvSpPr>
              <p:spPr>
                <a:xfrm>
                  <a:off x="5835240" y="2104200"/>
                  <a:ext cx="114120" cy="568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345" name="Line 186"/>
                <p:cNvSpPr/>
                <p:nvPr/>
              </p:nvSpPr>
              <p:spPr>
                <a:xfrm flipH="1" flipV="1">
                  <a:off x="5730840" y="2107080"/>
                  <a:ext cx="1800" cy="7416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3346" name="Line 187"/>
                <p:cNvSpPr/>
                <p:nvPr/>
              </p:nvSpPr>
              <p:spPr>
                <a:xfrm flipH="1" flipV="1">
                  <a:off x="6266160" y="2105640"/>
                  <a:ext cx="144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3347" name="Group 188"/>
              <p:cNvGrpSpPr/>
              <p:nvPr/>
            </p:nvGrpSpPr>
            <p:grpSpPr>
              <a:xfrm>
                <a:off x="5775480" y="1992600"/>
                <a:ext cx="394560" cy="363960"/>
                <a:chOff x="5775480" y="1992600"/>
                <a:chExt cx="394560" cy="363960"/>
              </a:xfrm>
            </p:grpSpPr>
            <p:sp>
              <p:nvSpPr>
                <p:cNvPr id="3348" name="CustomShape 189"/>
                <p:cNvSpPr/>
                <p:nvPr/>
              </p:nvSpPr>
              <p:spPr>
                <a:xfrm>
                  <a:off x="5819040" y="2063520"/>
                  <a:ext cx="338040" cy="20880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349" name="CustomShape 190"/>
                <p:cNvSpPr/>
                <p:nvPr/>
              </p:nvSpPr>
              <p:spPr>
                <a:xfrm>
                  <a:off x="5775480" y="1992600"/>
                  <a:ext cx="394560" cy="3639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3a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3350" name="Line 191"/>
            <p:cNvSpPr/>
            <p:nvPr/>
          </p:nvSpPr>
          <p:spPr>
            <a:xfrm>
              <a:off x="6830280" y="1779480"/>
              <a:ext cx="3960" cy="768960"/>
            </a:xfrm>
            <a:prstGeom prst="line">
              <a:avLst/>
            </a:prstGeom>
            <a:ln w="19080">
              <a:solidFill>
                <a:srgbClr val="000090"/>
              </a:solidFill>
              <a:custDash>
                <a:ds d="4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1" name="Line 192"/>
            <p:cNvSpPr/>
            <p:nvPr/>
          </p:nvSpPr>
          <p:spPr>
            <a:xfrm>
              <a:off x="6276240" y="2145960"/>
              <a:ext cx="1143720" cy="5760"/>
            </a:xfrm>
            <a:prstGeom prst="line">
              <a:avLst/>
            </a:prstGeom>
            <a:ln w="19080">
              <a:solidFill>
                <a:srgbClr val="000090"/>
              </a:solidFill>
              <a:custDash>
                <a:ds d="4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2" name="Line 193"/>
            <p:cNvSpPr/>
            <p:nvPr/>
          </p:nvSpPr>
          <p:spPr>
            <a:xfrm>
              <a:off x="7046280" y="1699920"/>
              <a:ext cx="455760" cy="333720"/>
            </a:xfrm>
            <a:prstGeom prst="line">
              <a:avLst/>
            </a:prstGeom>
            <a:ln w="19080">
              <a:solidFill>
                <a:srgbClr val="000090"/>
              </a:solidFill>
              <a:custDash>
                <a:ds d="4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3" name="Line 194"/>
            <p:cNvSpPr/>
            <p:nvPr/>
          </p:nvSpPr>
          <p:spPr>
            <a:xfrm>
              <a:off x="6174000" y="2270160"/>
              <a:ext cx="453960" cy="322200"/>
            </a:xfrm>
            <a:prstGeom prst="line">
              <a:avLst/>
            </a:prstGeom>
            <a:ln w="19080">
              <a:solidFill>
                <a:srgbClr val="000090"/>
              </a:solidFill>
              <a:custDash>
                <a:ds d="4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4" name="Line 195"/>
            <p:cNvSpPr/>
            <p:nvPr/>
          </p:nvSpPr>
          <p:spPr>
            <a:xfrm flipH="1">
              <a:off x="7024680" y="2267640"/>
              <a:ext cx="482400" cy="315000"/>
            </a:xfrm>
            <a:prstGeom prst="line">
              <a:avLst/>
            </a:prstGeom>
            <a:ln w="19080">
              <a:solidFill>
                <a:srgbClr val="000090"/>
              </a:solidFill>
              <a:custDash>
                <a:ds d="4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5" name="Line 196"/>
            <p:cNvSpPr/>
            <p:nvPr/>
          </p:nvSpPr>
          <p:spPr>
            <a:xfrm flipH="1">
              <a:off x="6162120" y="1711080"/>
              <a:ext cx="482400" cy="315360"/>
            </a:xfrm>
            <a:prstGeom prst="line">
              <a:avLst/>
            </a:prstGeom>
            <a:ln w="19080">
              <a:solidFill>
                <a:srgbClr val="000090"/>
              </a:solidFill>
              <a:custDash>
                <a:ds d="4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56" name="Line 197"/>
          <p:cNvSpPr/>
          <p:nvPr/>
        </p:nvSpPr>
        <p:spPr>
          <a:xfrm flipH="1" flipV="1">
            <a:off x="3046680" y="2340000"/>
            <a:ext cx="480600" cy="744120"/>
          </a:xfrm>
          <a:prstGeom prst="line">
            <a:avLst/>
          </a:prstGeom>
          <a:ln w="38160">
            <a:solidFill>
              <a:srgbClr val="cc000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7" name="Line 198"/>
          <p:cNvSpPr/>
          <p:nvPr/>
        </p:nvSpPr>
        <p:spPr>
          <a:xfrm flipV="1">
            <a:off x="5523120" y="2280960"/>
            <a:ext cx="337680" cy="823320"/>
          </a:xfrm>
          <a:prstGeom prst="line">
            <a:avLst/>
          </a:prstGeom>
          <a:ln w="38160">
            <a:solidFill>
              <a:srgbClr val="cc000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8" name="CustomShape 199"/>
          <p:cNvSpPr/>
          <p:nvPr/>
        </p:nvSpPr>
        <p:spPr>
          <a:xfrm>
            <a:off x="3525120" y="2438280"/>
            <a:ext cx="618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90"/>
                </a:solidFill>
                <a:latin typeface="Arial"/>
                <a:ea typeface="ＭＳ Ｐゴシック"/>
              </a:rPr>
              <a:t>AS2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359" name="CustomShape 200"/>
          <p:cNvSpPr/>
          <p:nvPr/>
        </p:nvSpPr>
        <p:spPr>
          <a:xfrm>
            <a:off x="5575680" y="1351800"/>
            <a:ext cx="618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90"/>
                </a:solidFill>
                <a:latin typeface="Arial"/>
                <a:ea typeface="ＭＳ Ｐゴシック"/>
              </a:rPr>
              <a:t>AS3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360" name="CustomShape 201"/>
          <p:cNvSpPr/>
          <p:nvPr/>
        </p:nvSpPr>
        <p:spPr>
          <a:xfrm>
            <a:off x="738720" y="1562400"/>
            <a:ext cx="618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90"/>
                </a:solidFill>
                <a:latin typeface="Arial"/>
                <a:ea typeface="ＭＳ Ｐゴシック"/>
              </a:rPr>
              <a:t>AS1</a:t>
            </a:r>
            <a:endParaRPr b="0" lang="en-IN" sz="2000" spc="-1" strike="noStrike">
              <a:latin typeface="Arial"/>
            </a:endParaRPr>
          </a:p>
        </p:txBody>
      </p:sp>
      <p:grpSp>
        <p:nvGrpSpPr>
          <p:cNvPr id="3361" name="Group 202"/>
          <p:cNvGrpSpPr/>
          <p:nvPr/>
        </p:nvGrpSpPr>
        <p:grpSpPr>
          <a:xfrm>
            <a:off x="7070760" y="2413440"/>
            <a:ext cx="1701360" cy="615960"/>
            <a:chOff x="7070760" y="2413440"/>
            <a:chExt cx="1701360" cy="615960"/>
          </a:xfrm>
        </p:grpSpPr>
        <p:grpSp>
          <p:nvGrpSpPr>
            <p:cNvPr id="3362" name="Group 203"/>
            <p:cNvGrpSpPr/>
            <p:nvPr/>
          </p:nvGrpSpPr>
          <p:grpSpPr>
            <a:xfrm>
              <a:off x="7070760" y="2413440"/>
              <a:ext cx="1701360" cy="615960"/>
              <a:chOff x="7070760" y="2413440"/>
              <a:chExt cx="1701360" cy="615960"/>
            </a:xfrm>
          </p:grpSpPr>
          <p:sp>
            <p:nvSpPr>
              <p:cNvPr id="3363" name="CustomShape 204"/>
              <p:cNvSpPr/>
              <p:nvPr/>
            </p:nvSpPr>
            <p:spPr>
              <a:xfrm>
                <a:off x="7070760" y="2413440"/>
                <a:ext cx="1701360" cy="615960"/>
              </a:xfrm>
              <a:custGeom>
                <a:avLst/>
                <a:gdLst/>
                <a:ahLst/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364" name="Group 205"/>
              <p:cNvGrpSpPr/>
              <p:nvPr/>
            </p:nvGrpSpPr>
            <p:grpSpPr>
              <a:xfrm>
                <a:off x="8032680" y="2558880"/>
                <a:ext cx="536400" cy="263160"/>
                <a:chOff x="8032680" y="2558880"/>
                <a:chExt cx="536400" cy="263160"/>
              </a:xfrm>
            </p:grpSpPr>
            <p:sp>
              <p:nvSpPr>
                <p:cNvPr id="3365" name="CustomShape 206"/>
                <p:cNvSpPr/>
                <p:nvPr/>
              </p:nvSpPr>
              <p:spPr>
                <a:xfrm flipV="1">
                  <a:off x="8034120" y="2436120"/>
                  <a:ext cx="534600" cy="1929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366" name="CustomShape 207"/>
                <p:cNvSpPr/>
                <p:nvPr/>
              </p:nvSpPr>
              <p:spPr>
                <a:xfrm>
                  <a:off x="8032680" y="2657520"/>
                  <a:ext cx="536040" cy="684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367" name="CustomShape 208"/>
                <p:cNvSpPr/>
                <p:nvPr/>
              </p:nvSpPr>
              <p:spPr>
                <a:xfrm flipV="1">
                  <a:off x="8032680" y="2365920"/>
                  <a:ext cx="534600" cy="1929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368" name="CustomShape 209"/>
                <p:cNvSpPr/>
                <p:nvPr/>
              </p:nvSpPr>
              <p:spPr>
                <a:xfrm>
                  <a:off x="8169840" y="2617560"/>
                  <a:ext cx="260280" cy="957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369" name="CustomShape 210"/>
                <p:cNvSpPr/>
                <p:nvPr/>
              </p:nvSpPr>
              <p:spPr>
                <a:xfrm>
                  <a:off x="8142840" y="2593080"/>
                  <a:ext cx="314640" cy="669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370" name="CustomShape 211"/>
                <p:cNvSpPr/>
                <p:nvPr/>
              </p:nvSpPr>
              <p:spPr>
                <a:xfrm>
                  <a:off x="8349120" y="2650320"/>
                  <a:ext cx="115560" cy="583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371" name="CustomShape 212"/>
                <p:cNvSpPr/>
                <p:nvPr/>
              </p:nvSpPr>
              <p:spPr>
                <a:xfrm>
                  <a:off x="8136720" y="2651760"/>
                  <a:ext cx="114120" cy="568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372" name="Line 213"/>
                <p:cNvSpPr/>
                <p:nvPr/>
              </p:nvSpPr>
              <p:spPr>
                <a:xfrm flipH="1" flipV="1">
                  <a:off x="8032680" y="2654640"/>
                  <a:ext cx="144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3373" name="Line 214"/>
                <p:cNvSpPr/>
                <p:nvPr/>
              </p:nvSpPr>
              <p:spPr>
                <a:xfrm flipH="1" flipV="1">
                  <a:off x="8567640" y="2653200"/>
                  <a:ext cx="144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3374" name="Group 215"/>
              <p:cNvGrpSpPr/>
              <p:nvPr/>
            </p:nvGrpSpPr>
            <p:grpSpPr>
              <a:xfrm>
                <a:off x="8004240" y="2540520"/>
                <a:ext cx="460080" cy="364680"/>
                <a:chOff x="8004240" y="2540520"/>
                <a:chExt cx="460080" cy="364680"/>
              </a:xfrm>
            </p:grpSpPr>
            <p:sp>
              <p:nvSpPr>
                <p:cNvPr id="3375" name="CustomShape 216"/>
                <p:cNvSpPr/>
                <p:nvPr/>
              </p:nvSpPr>
              <p:spPr>
                <a:xfrm>
                  <a:off x="8120880" y="2611440"/>
                  <a:ext cx="338040" cy="20880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376" name="CustomShape 217"/>
                <p:cNvSpPr/>
                <p:nvPr/>
              </p:nvSpPr>
              <p:spPr>
                <a:xfrm>
                  <a:off x="8004240" y="2540520"/>
                  <a:ext cx="460080" cy="3646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 algn="ctr">
                    <a:lnSpc>
                      <a:spcPct val="100000"/>
                    </a:lnSpc>
                  </a:pP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  </a:t>
                  </a: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X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3377" name="Line 218"/>
            <p:cNvSpPr/>
            <p:nvPr/>
          </p:nvSpPr>
          <p:spPr>
            <a:xfrm flipH="1">
              <a:off x="7130520" y="2707200"/>
              <a:ext cx="870120" cy="10080"/>
            </a:xfrm>
            <a:prstGeom prst="line">
              <a:avLst/>
            </a:prstGeom>
            <a:ln w="19080">
              <a:solidFill>
                <a:srgbClr val="000090"/>
              </a:solidFill>
              <a:custDash>
                <a:ds d="4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78" name="Group 219"/>
          <p:cNvGrpSpPr/>
          <p:nvPr/>
        </p:nvGrpSpPr>
        <p:grpSpPr>
          <a:xfrm>
            <a:off x="5572800" y="2356560"/>
            <a:ext cx="1108080" cy="814320"/>
            <a:chOff x="5572800" y="2356560"/>
            <a:chExt cx="1108080" cy="814320"/>
          </a:xfrm>
        </p:grpSpPr>
        <p:sp>
          <p:nvSpPr>
            <p:cNvPr id="3379" name="CustomShape 220"/>
            <p:cNvSpPr/>
            <p:nvPr/>
          </p:nvSpPr>
          <p:spPr>
            <a:xfrm rot="17598000">
              <a:off x="5467320" y="2625480"/>
              <a:ext cx="767880" cy="275760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17592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0" name="CustomShape 221"/>
            <p:cNvSpPr/>
            <p:nvPr/>
          </p:nvSpPr>
          <p:spPr>
            <a:xfrm>
              <a:off x="5948280" y="2784960"/>
              <a:ext cx="73260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85000"/>
                </a:lnSpc>
              </a:pPr>
              <a:r>
                <a:rPr b="0" i="1" lang="en-IN" sz="16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AS3,X 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3381" name="Group 222"/>
          <p:cNvGrpSpPr/>
          <p:nvPr/>
        </p:nvGrpSpPr>
        <p:grpSpPr>
          <a:xfrm>
            <a:off x="2108520" y="2424600"/>
            <a:ext cx="1333800" cy="891720"/>
            <a:chOff x="2108520" y="2424600"/>
            <a:chExt cx="1333800" cy="891720"/>
          </a:xfrm>
        </p:grpSpPr>
        <p:sp>
          <p:nvSpPr>
            <p:cNvPr id="3382" name="CustomShape 223"/>
            <p:cNvSpPr/>
            <p:nvPr/>
          </p:nvSpPr>
          <p:spPr>
            <a:xfrm>
              <a:off x="2108520" y="3019320"/>
              <a:ext cx="110016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85000"/>
                </a:lnSpc>
              </a:pPr>
              <a:r>
                <a:rPr b="0" i="1" lang="en-IN" sz="16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AS2,AS3,X 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3383" name="CustomShape 224"/>
            <p:cNvSpPr/>
            <p:nvPr/>
          </p:nvSpPr>
          <p:spPr>
            <a:xfrm rot="3445200">
              <a:off x="2735280" y="2684160"/>
              <a:ext cx="767880" cy="275760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344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84" name="CustomShape 225"/>
          <p:cNvSpPr/>
          <p:nvPr/>
        </p:nvSpPr>
        <p:spPr>
          <a:xfrm>
            <a:off x="415440" y="4289760"/>
            <a:ext cx="850536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ts val="214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gateway router may learn about </a:t>
            </a:r>
            <a:r>
              <a:rPr b="0" lang="en-IN" sz="2400" spc="-1" strike="noStrike">
                <a:solidFill>
                  <a:srgbClr val="000090"/>
                </a:solidFill>
                <a:latin typeface="Gill Sans MT"/>
                <a:ea typeface="ＭＳ Ｐゴシック"/>
              </a:rPr>
              <a:t>multiple</a:t>
            </a: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paths to destination: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3385" name="Group 226"/>
          <p:cNvGrpSpPr/>
          <p:nvPr/>
        </p:nvGrpSpPr>
        <p:grpSpPr>
          <a:xfrm>
            <a:off x="1394640" y="1902240"/>
            <a:ext cx="1118160" cy="826200"/>
            <a:chOff x="1394640" y="1902240"/>
            <a:chExt cx="1118160" cy="826200"/>
          </a:xfrm>
        </p:grpSpPr>
        <p:sp>
          <p:nvSpPr>
            <p:cNvPr id="3386" name="CustomShape 227"/>
            <p:cNvSpPr/>
            <p:nvPr/>
          </p:nvSpPr>
          <p:spPr>
            <a:xfrm flipH="1" flipV="1">
              <a:off x="2111040" y="1901880"/>
              <a:ext cx="401400" cy="30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1"/>
            </a:solidFill>
            <a:ln w="25560">
              <a:solidFill>
                <a:srgbClr val="cc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7" name="CustomShape 228"/>
            <p:cNvSpPr/>
            <p:nvPr/>
          </p:nvSpPr>
          <p:spPr>
            <a:xfrm flipH="1" flipV="1">
              <a:off x="1394640" y="2273760"/>
              <a:ext cx="1059120" cy="1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1"/>
            </a:solidFill>
            <a:ln w="25560">
              <a:solidFill>
                <a:srgbClr val="cc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8" name="CustomShape 229"/>
            <p:cNvSpPr/>
            <p:nvPr/>
          </p:nvSpPr>
          <p:spPr>
            <a:xfrm flipH="1">
              <a:off x="2090880" y="2426400"/>
              <a:ext cx="401400" cy="30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1"/>
            </a:solidFill>
            <a:ln w="25560">
              <a:solidFill>
                <a:srgbClr val="cc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89" name="Line 230"/>
          <p:cNvSpPr/>
          <p:nvPr/>
        </p:nvSpPr>
        <p:spPr>
          <a:xfrm flipH="1">
            <a:off x="3142080" y="2167920"/>
            <a:ext cx="2534400" cy="145440"/>
          </a:xfrm>
          <a:prstGeom prst="line">
            <a:avLst/>
          </a:prstGeom>
          <a:ln w="38160">
            <a:solidFill>
              <a:srgbClr val="cc000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390" name="Group 231"/>
          <p:cNvGrpSpPr/>
          <p:nvPr/>
        </p:nvGrpSpPr>
        <p:grpSpPr>
          <a:xfrm>
            <a:off x="4610880" y="1603800"/>
            <a:ext cx="916920" cy="585720"/>
            <a:chOff x="4610880" y="1603800"/>
            <a:chExt cx="916920" cy="585720"/>
          </a:xfrm>
        </p:grpSpPr>
        <p:sp>
          <p:nvSpPr>
            <p:cNvPr id="3391" name="CustomShape 232"/>
            <p:cNvSpPr/>
            <p:nvPr/>
          </p:nvSpPr>
          <p:spPr>
            <a:xfrm rot="21413400">
              <a:off x="4617720" y="1892880"/>
              <a:ext cx="767880" cy="275760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21408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2" name="CustomShape 233"/>
            <p:cNvSpPr/>
            <p:nvPr/>
          </p:nvSpPr>
          <p:spPr>
            <a:xfrm rot="21418800">
              <a:off x="4836960" y="1621440"/>
              <a:ext cx="6825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i="1" lang="en-IN" sz="16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AS3,X</a:t>
              </a:r>
              <a:endParaRPr b="0" lang="en-IN" sz="1600" spc="-1" strike="noStrike">
                <a:latin typeface="Arial"/>
              </a:endParaRPr>
            </a:p>
          </p:txBody>
        </p:sp>
      </p:grpSp>
      <p:sp>
        <p:nvSpPr>
          <p:cNvPr id="3393" name="CustomShape 234"/>
          <p:cNvSpPr/>
          <p:nvPr/>
        </p:nvSpPr>
        <p:spPr>
          <a:xfrm>
            <a:off x="673200" y="5110200"/>
            <a:ext cx="8505360" cy="5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93760" indent="-293400">
              <a:lnSpc>
                <a:spcPts val="2140"/>
              </a:lnSpc>
              <a:spcBef>
                <a:spcPts val="43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2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r>
              <a:rPr b="0" lang="en-IN" sz="2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gateway router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1c </a:t>
            </a:r>
            <a:r>
              <a:rPr b="0" lang="en-IN" sz="2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learns path </a:t>
            </a:r>
            <a:r>
              <a:rPr b="0" i="1" lang="en-IN" sz="22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AS3,X </a:t>
            </a:r>
            <a:r>
              <a:rPr b="0" lang="en-IN" sz="2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from 3a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400"/>
              </a:spcBef>
            </a:pPr>
            <a:endParaRPr b="0" lang="en-IN" sz="2200" spc="-1" strike="noStrike">
              <a:latin typeface="Arial"/>
            </a:endParaRPr>
          </a:p>
        </p:txBody>
      </p:sp>
      <p:sp>
        <p:nvSpPr>
          <p:cNvPr id="3394" name="CustomShape 235"/>
          <p:cNvSpPr/>
          <p:nvPr/>
        </p:nvSpPr>
        <p:spPr>
          <a:xfrm>
            <a:off x="689040" y="5477760"/>
            <a:ext cx="8102880" cy="10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93760" indent="-293400">
              <a:lnSpc>
                <a:spcPct val="100000"/>
              </a:lnSpc>
              <a:spcBef>
                <a:spcPts val="43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2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Based on policy, AS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r>
              <a:rPr b="0" lang="en-IN" sz="2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gateway router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1c </a:t>
            </a:r>
            <a:r>
              <a:rPr b="0" lang="en-IN" sz="2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chooses path </a:t>
            </a:r>
            <a:r>
              <a:rPr b="0" i="1" lang="en-IN" sz="22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AS3,X, and advertises path within AS</a:t>
            </a:r>
            <a:r>
              <a:rPr b="0" i="1" lang="en-IN" sz="22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1</a:t>
            </a:r>
            <a:r>
              <a:rPr b="0" i="1" lang="en-IN" sz="22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via iBGP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IN" sz="2200" spc="-1" strike="noStrike">
              <a:latin typeface="Arial"/>
            </a:endParaRPr>
          </a:p>
        </p:txBody>
      </p:sp>
      <p:sp>
        <p:nvSpPr>
          <p:cNvPr id="3395" name="TextShape 236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6FB8603F-4E8D-4840-8B3F-03E256221C1E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396" name="TextShape 237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347" dur="indefinite" restart="never" nodeType="tmRoot">
          <p:childTnLst>
            <p:seq>
              <p:cTn id="348" dur="indefinite" nodeType="mainSeq">
                <p:childTnLst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53" dur="500"/>
                                        <p:tgtEl>
                                          <p:spTgt spid="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00"/>
                            </p:stCondLst>
                            <p:childTnLst>
                              <p:par>
                                <p:cTn id="355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57" dur="500"/>
                                        <p:tgtEl>
                                          <p:spTgt spid="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1000"/>
                            </p:stCondLst>
                            <p:childTnLst>
                              <p:par>
                                <p:cTn id="359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61" dur="500"/>
                                        <p:tgtEl>
                                          <p:spTgt spid="3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366" dur="500"/>
                                        <p:tgtEl>
                                          <p:spTgt spid="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500"/>
                            </p:stCondLst>
                            <p:childTnLst>
                              <p:par>
                                <p:cTn id="368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70" dur="500"/>
                                        <p:tgtEl>
                                          <p:spTgt spid="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75" dur="500"/>
                                        <p:tgtEl>
                                          <p:spTgt spid="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500"/>
                            </p:stCondLst>
                            <p:childTnLst>
                              <p:par>
                                <p:cTn id="377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379" dur="500"/>
                                        <p:tgtEl>
                                          <p:spTgt spid="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7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BGP messages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8" name="TextShape 2"/>
          <p:cNvSpPr txBox="1"/>
          <p:nvPr/>
        </p:nvSpPr>
        <p:spPr>
          <a:xfrm>
            <a:off x="533520" y="1523880"/>
            <a:ext cx="8229240" cy="5028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93760" indent="-29340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BGP messages exchanged between peers over TCP connection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293760" indent="-29340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BGP messages: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84360" indent="-22680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OPEN: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opens TCP connection to remote BGP peer and authenticates sending BGP peer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684360" indent="-22680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UPDATE:</a:t>
            </a:r>
            <a:r>
              <a:rPr b="0" lang="en-US" sz="2400" spc="-1" strike="noStrike">
                <a:solidFill>
                  <a:srgbClr val="ff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advertises new path (or withdraws old)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684360" indent="-22680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KEEPALIVE: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keeps connection alive in absence of UPDATES; also ACKs OPEN request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684360" indent="-22680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NOTIFICATION: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reports errors in previous msg; also used to close connection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pic>
        <p:nvPicPr>
          <p:cNvPr id="3399" name="Picture 4" descr=""/>
          <p:cNvPicPr/>
          <p:nvPr/>
        </p:nvPicPr>
        <p:blipFill>
          <a:blip r:embed="rId1"/>
          <a:stretch/>
        </p:blipFill>
        <p:spPr>
          <a:xfrm>
            <a:off x="633240" y="1044720"/>
            <a:ext cx="3015720" cy="172800"/>
          </a:xfrm>
          <a:prstGeom prst="rect">
            <a:avLst/>
          </a:prstGeom>
          <a:ln>
            <a:noFill/>
          </a:ln>
        </p:spPr>
      </p:pic>
      <p:sp>
        <p:nvSpPr>
          <p:cNvPr id="3400" name="TextShape 3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492AC66D-5D20-4EBB-870C-73CBDF2E84CA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401" name="TextShape 4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2" name="TextShape 1"/>
          <p:cNvSpPr txBox="1"/>
          <p:nvPr/>
        </p:nvSpPr>
        <p:spPr>
          <a:xfrm>
            <a:off x="533520" y="0"/>
            <a:ext cx="8200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BGP, OSPF, forwarding table entries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3" name="TextShape 2"/>
          <p:cNvSpPr txBox="1"/>
          <p:nvPr/>
        </p:nvSpPr>
        <p:spPr>
          <a:xfrm>
            <a:off x="3455640" y="4619520"/>
            <a:ext cx="5183280" cy="551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91960" indent="-291600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recall: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a,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b,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 learn about dest X via iBGP from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c: “path to X goes through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c”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3404" name="Picture 121" descr=""/>
          <p:cNvPicPr/>
          <p:nvPr/>
        </p:nvPicPr>
        <p:blipFill>
          <a:blip r:embed="rId1"/>
          <a:stretch/>
        </p:blipFill>
        <p:spPr>
          <a:xfrm>
            <a:off x="611280" y="800280"/>
            <a:ext cx="7965720" cy="235080"/>
          </a:xfrm>
          <a:prstGeom prst="rect">
            <a:avLst/>
          </a:prstGeom>
          <a:ln>
            <a:noFill/>
          </a:ln>
        </p:spPr>
      </p:pic>
      <p:grpSp>
        <p:nvGrpSpPr>
          <p:cNvPr id="3405" name="Group 3"/>
          <p:cNvGrpSpPr/>
          <p:nvPr/>
        </p:nvGrpSpPr>
        <p:grpSpPr>
          <a:xfrm>
            <a:off x="624960" y="1814400"/>
            <a:ext cx="2557080" cy="1718640"/>
            <a:chOff x="624960" y="1814400"/>
            <a:chExt cx="2557080" cy="1718640"/>
          </a:xfrm>
        </p:grpSpPr>
        <p:sp>
          <p:nvSpPr>
            <p:cNvPr id="3406" name="CustomShape 4"/>
            <p:cNvSpPr/>
            <p:nvPr/>
          </p:nvSpPr>
          <p:spPr>
            <a:xfrm>
              <a:off x="624960" y="1814400"/>
              <a:ext cx="2557080" cy="1718640"/>
            </a:xfrm>
            <a:custGeom>
              <a:avLst/>
              <a:gdLst/>
              <a:ahLst/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407" name="Group 5"/>
            <p:cNvGrpSpPr/>
            <p:nvPr/>
          </p:nvGrpSpPr>
          <p:grpSpPr>
            <a:xfrm>
              <a:off x="846720" y="1954080"/>
              <a:ext cx="2199960" cy="1496520"/>
              <a:chOff x="846720" y="1954080"/>
              <a:chExt cx="2199960" cy="1496520"/>
            </a:xfrm>
          </p:grpSpPr>
          <p:grpSp>
            <p:nvGrpSpPr>
              <p:cNvPr id="3408" name="Group 6"/>
              <p:cNvGrpSpPr/>
              <p:nvPr/>
            </p:nvGrpSpPr>
            <p:grpSpPr>
              <a:xfrm>
                <a:off x="1697760" y="1954080"/>
                <a:ext cx="532800" cy="363960"/>
                <a:chOff x="1697760" y="1954080"/>
                <a:chExt cx="532800" cy="363960"/>
              </a:xfrm>
            </p:grpSpPr>
            <p:grpSp>
              <p:nvGrpSpPr>
                <p:cNvPr id="3409" name="Group 7"/>
                <p:cNvGrpSpPr/>
                <p:nvPr/>
              </p:nvGrpSpPr>
              <p:grpSpPr>
                <a:xfrm>
                  <a:off x="1697760" y="1972800"/>
                  <a:ext cx="532800" cy="270360"/>
                  <a:chOff x="1697760" y="1972800"/>
                  <a:chExt cx="532800" cy="270360"/>
                </a:xfrm>
              </p:grpSpPr>
              <p:sp>
                <p:nvSpPr>
                  <p:cNvPr id="3410" name="CustomShape 8"/>
                  <p:cNvSpPr/>
                  <p:nvPr/>
                </p:nvSpPr>
                <p:spPr>
                  <a:xfrm flipV="1">
                    <a:off x="1699200" y="1846080"/>
                    <a:ext cx="531000" cy="19836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411" name="CustomShape 9"/>
                  <p:cNvSpPr/>
                  <p:nvPr/>
                </p:nvSpPr>
                <p:spPr>
                  <a:xfrm>
                    <a:off x="1697760" y="2074680"/>
                    <a:ext cx="532440" cy="70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412" name="CustomShape 10"/>
                  <p:cNvSpPr/>
                  <p:nvPr/>
                </p:nvSpPr>
                <p:spPr>
                  <a:xfrm flipV="1">
                    <a:off x="1697760" y="1774080"/>
                    <a:ext cx="531000" cy="19836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413" name="CustomShape 11"/>
                  <p:cNvSpPr/>
                  <p:nvPr/>
                </p:nvSpPr>
                <p:spPr>
                  <a:xfrm>
                    <a:off x="1833840" y="2033640"/>
                    <a:ext cx="258480" cy="9828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414" name="CustomShape 12"/>
                  <p:cNvSpPr/>
                  <p:nvPr/>
                </p:nvSpPr>
                <p:spPr>
                  <a:xfrm>
                    <a:off x="1807200" y="2008440"/>
                    <a:ext cx="312480" cy="687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415" name="CustomShape 13"/>
                  <p:cNvSpPr/>
                  <p:nvPr/>
                </p:nvSpPr>
                <p:spPr>
                  <a:xfrm>
                    <a:off x="2012040" y="2067480"/>
                    <a:ext cx="114840" cy="60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416" name="CustomShape 14"/>
                  <p:cNvSpPr/>
                  <p:nvPr/>
                </p:nvSpPr>
                <p:spPr>
                  <a:xfrm>
                    <a:off x="1801080" y="2068920"/>
                    <a:ext cx="113400" cy="5868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417" name="Line 15"/>
                  <p:cNvSpPr/>
                  <p:nvPr/>
                </p:nvSpPr>
                <p:spPr>
                  <a:xfrm flipH="1" flipV="1">
                    <a:off x="1697760" y="2071440"/>
                    <a:ext cx="144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3418" name="Line 16"/>
                  <p:cNvSpPr/>
                  <p:nvPr/>
                </p:nvSpPr>
                <p:spPr>
                  <a:xfrm flipH="1" flipV="1">
                    <a:off x="2228760" y="2070000"/>
                    <a:ext cx="180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3419" name="Group 17"/>
                <p:cNvGrpSpPr/>
                <p:nvPr/>
              </p:nvGrpSpPr>
              <p:grpSpPr>
                <a:xfrm>
                  <a:off x="1733040" y="1954080"/>
                  <a:ext cx="409680" cy="363960"/>
                  <a:chOff x="1733040" y="1954080"/>
                  <a:chExt cx="409680" cy="363960"/>
                </a:xfrm>
              </p:grpSpPr>
              <p:sp>
                <p:nvSpPr>
                  <p:cNvPr id="3420" name="CustomShape 18"/>
                  <p:cNvSpPr/>
                  <p:nvPr/>
                </p:nvSpPr>
                <p:spPr>
                  <a:xfrm>
                    <a:off x="1785240" y="2027160"/>
                    <a:ext cx="335520" cy="21492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421" name="CustomShape 19"/>
                  <p:cNvSpPr/>
                  <p:nvPr/>
                </p:nvSpPr>
                <p:spPr>
                  <a:xfrm>
                    <a:off x="1733040" y="1954080"/>
                    <a:ext cx="409680" cy="3639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1b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3422" name="Group 20"/>
              <p:cNvGrpSpPr/>
              <p:nvPr/>
            </p:nvGrpSpPr>
            <p:grpSpPr>
              <a:xfrm>
                <a:off x="1701720" y="3086640"/>
                <a:ext cx="532800" cy="363960"/>
                <a:chOff x="1701720" y="3086640"/>
                <a:chExt cx="532800" cy="363960"/>
              </a:xfrm>
            </p:grpSpPr>
            <p:grpSp>
              <p:nvGrpSpPr>
                <p:cNvPr id="3423" name="Group 21"/>
                <p:cNvGrpSpPr/>
                <p:nvPr/>
              </p:nvGrpSpPr>
              <p:grpSpPr>
                <a:xfrm>
                  <a:off x="1701720" y="3105360"/>
                  <a:ext cx="532800" cy="270360"/>
                  <a:chOff x="1701720" y="3105360"/>
                  <a:chExt cx="532800" cy="270360"/>
                </a:xfrm>
              </p:grpSpPr>
              <p:sp>
                <p:nvSpPr>
                  <p:cNvPr id="3424" name="CustomShape 22"/>
                  <p:cNvSpPr/>
                  <p:nvPr/>
                </p:nvSpPr>
                <p:spPr>
                  <a:xfrm flipV="1">
                    <a:off x="1703160" y="2978640"/>
                    <a:ext cx="531000" cy="19836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425" name="CustomShape 23"/>
                  <p:cNvSpPr/>
                  <p:nvPr/>
                </p:nvSpPr>
                <p:spPr>
                  <a:xfrm>
                    <a:off x="1701720" y="3207240"/>
                    <a:ext cx="532440" cy="70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426" name="CustomShape 24"/>
                  <p:cNvSpPr/>
                  <p:nvPr/>
                </p:nvSpPr>
                <p:spPr>
                  <a:xfrm flipV="1">
                    <a:off x="1701720" y="2906640"/>
                    <a:ext cx="531000" cy="19836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427" name="CustomShape 25"/>
                  <p:cNvSpPr/>
                  <p:nvPr/>
                </p:nvSpPr>
                <p:spPr>
                  <a:xfrm>
                    <a:off x="1838160" y="3166200"/>
                    <a:ext cx="258480" cy="9828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428" name="CustomShape 26"/>
                  <p:cNvSpPr/>
                  <p:nvPr/>
                </p:nvSpPr>
                <p:spPr>
                  <a:xfrm>
                    <a:off x="1811160" y="3141000"/>
                    <a:ext cx="312480" cy="687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429" name="CustomShape 27"/>
                  <p:cNvSpPr/>
                  <p:nvPr/>
                </p:nvSpPr>
                <p:spPr>
                  <a:xfrm>
                    <a:off x="2016000" y="3200040"/>
                    <a:ext cx="114840" cy="60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430" name="CustomShape 28"/>
                  <p:cNvSpPr/>
                  <p:nvPr/>
                </p:nvSpPr>
                <p:spPr>
                  <a:xfrm>
                    <a:off x="1805040" y="3201480"/>
                    <a:ext cx="113400" cy="5868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431" name="Line 29"/>
                  <p:cNvSpPr/>
                  <p:nvPr/>
                </p:nvSpPr>
                <p:spPr>
                  <a:xfrm flipH="1" flipV="1">
                    <a:off x="1701720" y="3204000"/>
                    <a:ext cx="144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3432" name="Line 30"/>
                  <p:cNvSpPr/>
                  <p:nvPr/>
                </p:nvSpPr>
                <p:spPr>
                  <a:xfrm flipH="1" flipV="1">
                    <a:off x="2233080" y="3202560"/>
                    <a:ext cx="144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3433" name="Group 31"/>
                <p:cNvGrpSpPr/>
                <p:nvPr/>
              </p:nvGrpSpPr>
              <p:grpSpPr>
                <a:xfrm>
                  <a:off x="1737000" y="3086640"/>
                  <a:ext cx="409680" cy="363960"/>
                  <a:chOff x="1737000" y="3086640"/>
                  <a:chExt cx="409680" cy="363960"/>
                </a:xfrm>
              </p:grpSpPr>
              <p:sp>
                <p:nvSpPr>
                  <p:cNvPr id="3434" name="CustomShape 32"/>
                  <p:cNvSpPr/>
                  <p:nvPr/>
                </p:nvSpPr>
                <p:spPr>
                  <a:xfrm>
                    <a:off x="1789200" y="3159720"/>
                    <a:ext cx="335520" cy="21492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435" name="CustomShape 33"/>
                  <p:cNvSpPr/>
                  <p:nvPr/>
                </p:nvSpPr>
                <p:spPr>
                  <a:xfrm>
                    <a:off x="1737000" y="3086640"/>
                    <a:ext cx="409680" cy="3639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1d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3436" name="Group 34"/>
              <p:cNvGrpSpPr/>
              <p:nvPr/>
            </p:nvGrpSpPr>
            <p:grpSpPr>
              <a:xfrm>
                <a:off x="2513880" y="2521440"/>
                <a:ext cx="532800" cy="363960"/>
                <a:chOff x="2513880" y="2521440"/>
                <a:chExt cx="532800" cy="363960"/>
              </a:xfrm>
            </p:grpSpPr>
            <p:grpSp>
              <p:nvGrpSpPr>
                <p:cNvPr id="3437" name="Group 35"/>
                <p:cNvGrpSpPr/>
                <p:nvPr/>
              </p:nvGrpSpPr>
              <p:grpSpPr>
                <a:xfrm>
                  <a:off x="2513880" y="2540160"/>
                  <a:ext cx="532800" cy="270360"/>
                  <a:chOff x="2513880" y="2540160"/>
                  <a:chExt cx="532800" cy="270360"/>
                </a:xfrm>
              </p:grpSpPr>
              <p:sp>
                <p:nvSpPr>
                  <p:cNvPr id="3438" name="CustomShape 36"/>
                  <p:cNvSpPr/>
                  <p:nvPr/>
                </p:nvSpPr>
                <p:spPr>
                  <a:xfrm flipV="1">
                    <a:off x="2515320" y="2413440"/>
                    <a:ext cx="531000" cy="19836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439" name="CustomShape 37"/>
                  <p:cNvSpPr/>
                  <p:nvPr/>
                </p:nvSpPr>
                <p:spPr>
                  <a:xfrm>
                    <a:off x="2513880" y="2642040"/>
                    <a:ext cx="532440" cy="70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440" name="CustomShape 38"/>
                  <p:cNvSpPr/>
                  <p:nvPr/>
                </p:nvSpPr>
                <p:spPr>
                  <a:xfrm flipV="1">
                    <a:off x="2513880" y="2341440"/>
                    <a:ext cx="531000" cy="19836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441" name="CustomShape 39"/>
                  <p:cNvSpPr/>
                  <p:nvPr/>
                </p:nvSpPr>
                <p:spPr>
                  <a:xfrm>
                    <a:off x="2649960" y="2600640"/>
                    <a:ext cx="258480" cy="9828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442" name="CustomShape 40"/>
                  <p:cNvSpPr/>
                  <p:nvPr/>
                </p:nvSpPr>
                <p:spPr>
                  <a:xfrm>
                    <a:off x="2623320" y="2575800"/>
                    <a:ext cx="312480" cy="687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443" name="CustomShape 41"/>
                  <p:cNvSpPr/>
                  <p:nvPr/>
                </p:nvSpPr>
                <p:spPr>
                  <a:xfrm>
                    <a:off x="2828160" y="2634480"/>
                    <a:ext cx="114840" cy="60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444" name="CustomShape 42"/>
                  <p:cNvSpPr/>
                  <p:nvPr/>
                </p:nvSpPr>
                <p:spPr>
                  <a:xfrm>
                    <a:off x="2617200" y="2636280"/>
                    <a:ext cx="113400" cy="5868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445" name="Line 43"/>
                  <p:cNvSpPr/>
                  <p:nvPr/>
                </p:nvSpPr>
                <p:spPr>
                  <a:xfrm flipH="1" flipV="1">
                    <a:off x="2513880" y="2638800"/>
                    <a:ext cx="144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3446" name="Line 44"/>
                  <p:cNvSpPr/>
                  <p:nvPr/>
                </p:nvSpPr>
                <p:spPr>
                  <a:xfrm flipH="1" flipV="1">
                    <a:off x="3044880" y="2637360"/>
                    <a:ext cx="180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3447" name="Group 45"/>
                <p:cNvGrpSpPr/>
                <p:nvPr/>
              </p:nvGrpSpPr>
              <p:grpSpPr>
                <a:xfrm>
                  <a:off x="2549160" y="2521440"/>
                  <a:ext cx="397440" cy="363960"/>
                  <a:chOff x="2549160" y="2521440"/>
                  <a:chExt cx="397440" cy="363960"/>
                </a:xfrm>
              </p:grpSpPr>
              <p:sp>
                <p:nvSpPr>
                  <p:cNvPr id="3448" name="CustomShape 46"/>
                  <p:cNvSpPr/>
                  <p:nvPr/>
                </p:nvSpPr>
                <p:spPr>
                  <a:xfrm>
                    <a:off x="2601360" y="2594520"/>
                    <a:ext cx="335520" cy="21492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449" name="CustomShape 47"/>
                  <p:cNvSpPr/>
                  <p:nvPr/>
                </p:nvSpPr>
                <p:spPr>
                  <a:xfrm>
                    <a:off x="2549160" y="2521440"/>
                    <a:ext cx="397440" cy="3639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1c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3450" name="Group 48"/>
              <p:cNvGrpSpPr/>
              <p:nvPr/>
            </p:nvGrpSpPr>
            <p:grpSpPr>
              <a:xfrm>
                <a:off x="846720" y="2515680"/>
                <a:ext cx="532800" cy="363960"/>
                <a:chOff x="846720" y="2515680"/>
                <a:chExt cx="532800" cy="363960"/>
              </a:xfrm>
            </p:grpSpPr>
            <p:grpSp>
              <p:nvGrpSpPr>
                <p:cNvPr id="3451" name="Group 49"/>
                <p:cNvGrpSpPr/>
                <p:nvPr/>
              </p:nvGrpSpPr>
              <p:grpSpPr>
                <a:xfrm>
                  <a:off x="846720" y="2534040"/>
                  <a:ext cx="532800" cy="270720"/>
                  <a:chOff x="846720" y="2534040"/>
                  <a:chExt cx="532800" cy="270720"/>
                </a:xfrm>
              </p:grpSpPr>
              <p:sp>
                <p:nvSpPr>
                  <p:cNvPr id="3452" name="CustomShape 50"/>
                  <p:cNvSpPr/>
                  <p:nvPr/>
                </p:nvSpPr>
                <p:spPr>
                  <a:xfrm flipV="1">
                    <a:off x="848160" y="2407680"/>
                    <a:ext cx="531000" cy="19836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453" name="CustomShape 51"/>
                  <p:cNvSpPr/>
                  <p:nvPr/>
                </p:nvSpPr>
                <p:spPr>
                  <a:xfrm>
                    <a:off x="846720" y="2636280"/>
                    <a:ext cx="532440" cy="70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454" name="CustomShape 52"/>
                  <p:cNvSpPr/>
                  <p:nvPr/>
                </p:nvSpPr>
                <p:spPr>
                  <a:xfrm flipV="1">
                    <a:off x="846720" y="2335320"/>
                    <a:ext cx="531000" cy="19836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455" name="CustomShape 53"/>
                  <p:cNvSpPr/>
                  <p:nvPr/>
                </p:nvSpPr>
                <p:spPr>
                  <a:xfrm>
                    <a:off x="983160" y="2594880"/>
                    <a:ext cx="258480" cy="9828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456" name="CustomShape 54"/>
                  <p:cNvSpPr/>
                  <p:nvPr/>
                </p:nvSpPr>
                <p:spPr>
                  <a:xfrm>
                    <a:off x="956160" y="2569680"/>
                    <a:ext cx="312480" cy="687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457" name="CustomShape 55"/>
                  <p:cNvSpPr/>
                  <p:nvPr/>
                </p:nvSpPr>
                <p:spPr>
                  <a:xfrm>
                    <a:off x="1161000" y="2628720"/>
                    <a:ext cx="114840" cy="60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458" name="CustomShape 56"/>
                  <p:cNvSpPr/>
                  <p:nvPr/>
                </p:nvSpPr>
                <p:spPr>
                  <a:xfrm>
                    <a:off x="950040" y="2630160"/>
                    <a:ext cx="113400" cy="5868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459" name="Line 57"/>
                  <p:cNvSpPr/>
                  <p:nvPr/>
                </p:nvSpPr>
                <p:spPr>
                  <a:xfrm flipH="1" flipV="1">
                    <a:off x="846720" y="2633040"/>
                    <a:ext cx="1440" cy="7632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3460" name="Line 58"/>
                  <p:cNvSpPr/>
                  <p:nvPr/>
                </p:nvSpPr>
                <p:spPr>
                  <a:xfrm flipH="1" flipV="1">
                    <a:off x="1377720" y="2631600"/>
                    <a:ext cx="1800" cy="7632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3461" name="Group 59"/>
                <p:cNvGrpSpPr/>
                <p:nvPr/>
              </p:nvGrpSpPr>
              <p:grpSpPr>
                <a:xfrm>
                  <a:off x="889560" y="2515680"/>
                  <a:ext cx="394560" cy="363960"/>
                  <a:chOff x="889560" y="2515680"/>
                  <a:chExt cx="394560" cy="363960"/>
                </a:xfrm>
              </p:grpSpPr>
              <p:sp>
                <p:nvSpPr>
                  <p:cNvPr id="3462" name="CustomShape 60"/>
                  <p:cNvSpPr/>
                  <p:nvPr/>
                </p:nvSpPr>
                <p:spPr>
                  <a:xfrm>
                    <a:off x="934200" y="2588400"/>
                    <a:ext cx="335520" cy="21492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463" name="CustomShape 61"/>
                  <p:cNvSpPr/>
                  <p:nvPr/>
                </p:nvSpPr>
                <p:spPr>
                  <a:xfrm>
                    <a:off x="889560" y="2515680"/>
                    <a:ext cx="394560" cy="3639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1a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sp>
            <p:nvSpPr>
              <p:cNvPr id="3464" name="Line 62"/>
              <p:cNvSpPr/>
              <p:nvPr/>
            </p:nvSpPr>
            <p:spPr>
              <a:xfrm>
                <a:off x="2152440" y="2214720"/>
                <a:ext cx="452880" cy="343080"/>
              </a:xfrm>
              <a:prstGeom prst="line">
                <a:avLst/>
              </a:prstGeom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65" name="Line 63"/>
              <p:cNvSpPr/>
              <p:nvPr/>
            </p:nvSpPr>
            <p:spPr>
              <a:xfrm>
                <a:off x="1300680" y="2797920"/>
                <a:ext cx="461520" cy="326880"/>
              </a:xfrm>
              <a:prstGeom prst="line">
                <a:avLst/>
              </a:prstGeom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66" name="Line 64"/>
              <p:cNvSpPr/>
              <p:nvPr/>
            </p:nvSpPr>
            <p:spPr>
              <a:xfrm flipH="1">
                <a:off x="2131200" y="2797920"/>
                <a:ext cx="478800" cy="324000"/>
              </a:xfrm>
              <a:prstGeom prst="line">
                <a:avLst/>
              </a:prstGeom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67" name="Line 65"/>
              <p:cNvSpPr/>
              <p:nvPr/>
            </p:nvSpPr>
            <p:spPr>
              <a:xfrm flipV="1">
                <a:off x="1305360" y="2144520"/>
                <a:ext cx="393840" cy="423720"/>
              </a:xfrm>
              <a:prstGeom prst="line">
                <a:avLst/>
              </a:prstGeom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3468" name="CustomShape 66"/>
          <p:cNvSpPr/>
          <p:nvPr/>
        </p:nvSpPr>
        <p:spPr>
          <a:xfrm>
            <a:off x="3285720" y="2741400"/>
            <a:ext cx="2545200" cy="1720080"/>
          </a:xfrm>
          <a:custGeom>
            <a:avLst/>
            <a:gdLst/>
            <a:ahLst/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469" name="Group 67"/>
          <p:cNvGrpSpPr/>
          <p:nvPr/>
        </p:nvGrpSpPr>
        <p:grpSpPr>
          <a:xfrm>
            <a:off x="3506400" y="2881440"/>
            <a:ext cx="2189880" cy="1497600"/>
            <a:chOff x="3506400" y="2881440"/>
            <a:chExt cx="2189880" cy="1497600"/>
          </a:xfrm>
        </p:grpSpPr>
        <p:grpSp>
          <p:nvGrpSpPr>
            <p:cNvPr id="3470" name="Group 68"/>
            <p:cNvGrpSpPr/>
            <p:nvPr/>
          </p:nvGrpSpPr>
          <p:grpSpPr>
            <a:xfrm>
              <a:off x="4353480" y="2881440"/>
              <a:ext cx="530280" cy="363960"/>
              <a:chOff x="4353480" y="2881440"/>
              <a:chExt cx="530280" cy="363960"/>
            </a:xfrm>
          </p:grpSpPr>
          <p:grpSp>
            <p:nvGrpSpPr>
              <p:cNvPr id="3471" name="Group 69"/>
              <p:cNvGrpSpPr/>
              <p:nvPr/>
            </p:nvGrpSpPr>
            <p:grpSpPr>
              <a:xfrm>
                <a:off x="4353480" y="2900520"/>
                <a:ext cx="530280" cy="270720"/>
                <a:chOff x="4353480" y="2900520"/>
                <a:chExt cx="530280" cy="270720"/>
              </a:xfrm>
            </p:grpSpPr>
            <p:sp>
              <p:nvSpPr>
                <p:cNvPr id="3472" name="CustomShape 70"/>
                <p:cNvSpPr/>
                <p:nvPr/>
              </p:nvSpPr>
              <p:spPr>
                <a:xfrm flipV="1">
                  <a:off x="4355280" y="2773800"/>
                  <a:ext cx="528480" cy="19872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473" name="CustomShape 71"/>
                <p:cNvSpPr/>
                <p:nvPr/>
              </p:nvSpPr>
              <p:spPr>
                <a:xfrm>
                  <a:off x="4353840" y="3002040"/>
                  <a:ext cx="529920" cy="702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474" name="CustomShape 72"/>
                <p:cNvSpPr/>
                <p:nvPr/>
              </p:nvSpPr>
              <p:spPr>
                <a:xfrm flipV="1">
                  <a:off x="4353840" y="2701800"/>
                  <a:ext cx="528480" cy="1987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475" name="CustomShape 73"/>
                <p:cNvSpPr/>
                <p:nvPr/>
              </p:nvSpPr>
              <p:spPr>
                <a:xfrm>
                  <a:off x="4489200" y="2961000"/>
                  <a:ext cx="257400" cy="9828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476" name="CustomShape 74"/>
                <p:cNvSpPr/>
                <p:nvPr/>
              </p:nvSpPr>
              <p:spPr>
                <a:xfrm>
                  <a:off x="4462560" y="2935800"/>
                  <a:ext cx="311040" cy="687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477" name="CustomShape 75"/>
                <p:cNvSpPr/>
                <p:nvPr/>
              </p:nvSpPr>
              <p:spPr>
                <a:xfrm>
                  <a:off x="4666680" y="2994840"/>
                  <a:ext cx="114480" cy="601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478" name="CustomShape 76"/>
                <p:cNvSpPr/>
                <p:nvPr/>
              </p:nvSpPr>
              <p:spPr>
                <a:xfrm>
                  <a:off x="4456440" y="2996280"/>
                  <a:ext cx="112680" cy="586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479" name="Line 77"/>
                <p:cNvSpPr/>
                <p:nvPr/>
              </p:nvSpPr>
              <p:spPr>
                <a:xfrm flipH="1" flipV="1">
                  <a:off x="4353480" y="2999160"/>
                  <a:ext cx="1440" cy="763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3480" name="Line 78"/>
                <p:cNvSpPr/>
                <p:nvPr/>
              </p:nvSpPr>
              <p:spPr>
                <a:xfrm flipH="1" flipV="1">
                  <a:off x="4882320" y="2997360"/>
                  <a:ext cx="1440" cy="766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3481" name="Group 79"/>
              <p:cNvGrpSpPr/>
              <p:nvPr/>
            </p:nvGrpSpPr>
            <p:grpSpPr>
              <a:xfrm>
                <a:off x="4388040" y="2881440"/>
                <a:ext cx="409680" cy="363960"/>
                <a:chOff x="4388040" y="2881440"/>
                <a:chExt cx="409680" cy="363960"/>
              </a:xfrm>
            </p:grpSpPr>
            <p:sp>
              <p:nvSpPr>
                <p:cNvPr id="3482" name="CustomShape 80"/>
                <p:cNvSpPr/>
                <p:nvPr/>
              </p:nvSpPr>
              <p:spPr>
                <a:xfrm>
                  <a:off x="4440600" y="2954520"/>
                  <a:ext cx="334080" cy="21492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483" name="CustomShape 81"/>
                <p:cNvSpPr/>
                <p:nvPr/>
              </p:nvSpPr>
              <p:spPr>
                <a:xfrm>
                  <a:off x="4388040" y="2881440"/>
                  <a:ext cx="409680" cy="3639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2b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3484" name="Group 82"/>
            <p:cNvGrpSpPr/>
            <p:nvPr/>
          </p:nvGrpSpPr>
          <p:grpSpPr>
            <a:xfrm>
              <a:off x="4357440" y="4015080"/>
              <a:ext cx="530280" cy="363960"/>
              <a:chOff x="4357440" y="4015080"/>
              <a:chExt cx="530280" cy="363960"/>
            </a:xfrm>
          </p:grpSpPr>
          <p:grpSp>
            <p:nvGrpSpPr>
              <p:cNvPr id="3485" name="Group 83"/>
              <p:cNvGrpSpPr/>
              <p:nvPr/>
            </p:nvGrpSpPr>
            <p:grpSpPr>
              <a:xfrm>
                <a:off x="4357440" y="4034160"/>
                <a:ext cx="530280" cy="270720"/>
                <a:chOff x="4357440" y="4034160"/>
                <a:chExt cx="530280" cy="270720"/>
              </a:xfrm>
            </p:grpSpPr>
            <p:sp>
              <p:nvSpPr>
                <p:cNvPr id="3486" name="CustomShape 84"/>
                <p:cNvSpPr/>
                <p:nvPr/>
              </p:nvSpPr>
              <p:spPr>
                <a:xfrm flipV="1">
                  <a:off x="4359240" y="3907440"/>
                  <a:ext cx="528480" cy="19872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487" name="CustomShape 85"/>
                <p:cNvSpPr/>
                <p:nvPr/>
              </p:nvSpPr>
              <p:spPr>
                <a:xfrm>
                  <a:off x="4357800" y="4135680"/>
                  <a:ext cx="529920" cy="702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488" name="CustomShape 86"/>
                <p:cNvSpPr/>
                <p:nvPr/>
              </p:nvSpPr>
              <p:spPr>
                <a:xfrm flipV="1">
                  <a:off x="4357800" y="3835440"/>
                  <a:ext cx="528480" cy="1987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489" name="CustomShape 87"/>
                <p:cNvSpPr/>
                <p:nvPr/>
              </p:nvSpPr>
              <p:spPr>
                <a:xfrm>
                  <a:off x="4493160" y="4094280"/>
                  <a:ext cx="257400" cy="9828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490" name="CustomShape 88"/>
                <p:cNvSpPr/>
                <p:nvPr/>
              </p:nvSpPr>
              <p:spPr>
                <a:xfrm>
                  <a:off x="4466520" y="4069440"/>
                  <a:ext cx="311040" cy="687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491" name="CustomShape 89"/>
                <p:cNvSpPr/>
                <p:nvPr/>
              </p:nvSpPr>
              <p:spPr>
                <a:xfrm>
                  <a:off x="4670640" y="4128480"/>
                  <a:ext cx="114480" cy="601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492" name="CustomShape 90"/>
                <p:cNvSpPr/>
                <p:nvPr/>
              </p:nvSpPr>
              <p:spPr>
                <a:xfrm>
                  <a:off x="4460400" y="4129920"/>
                  <a:ext cx="112680" cy="586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493" name="Line 91"/>
                <p:cNvSpPr/>
                <p:nvPr/>
              </p:nvSpPr>
              <p:spPr>
                <a:xfrm flipH="1" flipV="1">
                  <a:off x="4357440" y="4132440"/>
                  <a:ext cx="1440" cy="766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3494" name="Line 92"/>
                <p:cNvSpPr/>
                <p:nvPr/>
              </p:nvSpPr>
              <p:spPr>
                <a:xfrm flipH="1" flipV="1">
                  <a:off x="4886280" y="4131000"/>
                  <a:ext cx="1440" cy="766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3495" name="Group 93"/>
              <p:cNvGrpSpPr/>
              <p:nvPr/>
            </p:nvGrpSpPr>
            <p:grpSpPr>
              <a:xfrm>
                <a:off x="4392000" y="4015080"/>
                <a:ext cx="409680" cy="363960"/>
                <a:chOff x="4392000" y="4015080"/>
                <a:chExt cx="409680" cy="363960"/>
              </a:xfrm>
            </p:grpSpPr>
            <p:sp>
              <p:nvSpPr>
                <p:cNvPr id="3496" name="CustomShape 94"/>
                <p:cNvSpPr/>
                <p:nvPr/>
              </p:nvSpPr>
              <p:spPr>
                <a:xfrm>
                  <a:off x="4444560" y="4088160"/>
                  <a:ext cx="334080" cy="21492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497" name="CustomShape 95"/>
                <p:cNvSpPr/>
                <p:nvPr/>
              </p:nvSpPr>
              <p:spPr>
                <a:xfrm>
                  <a:off x="4392000" y="4015080"/>
                  <a:ext cx="409680" cy="3639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2d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3498" name="Group 96"/>
            <p:cNvGrpSpPr/>
            <p:nvPr/>
          </p:nvGrpSpPr>
          <p:grpSpPr>
            <a:xfrm>
              <a:off x="5166000" y="3449160"/>
              <a:ext cx="530280" cy="363960"/>
              <a:chOff x="5166000" y="3449160"/>
              <a:chExt cx="530280" cy="363960"/>
            </a:xfrm>
          </p:grpSpPr>
          <p:grpSp>
            <p:nvGrpSpPr>
              <p:cNvPr id="3499" name="Group 97"/>
              <p:cNvGrpSpPr/>
              <p:nvPr/>
            </p:nvGrpSpPr>
            <p:grpSpPr>
              <a:xfrm>
                <a:off x="5166000" y="3468240"/>
                <a:ext cx="530280" cy="271080"/>
                <a:chOff x="5166000" y="3468240"/>
                <a:chExt cx="530280" cy="271080"/>
              </a:xfrm>
            </p:grpSpPr>
            <p:sp>
              <p:nvSpPr>
                <p:cNvPr id="3500" name="CustomShape 98"/>
                <p:cNvSpPr/>
                <p:nvPr/>
              </p:nvSpPr>
              <p:spPr>
                <a:xfrm flipV="1">
                  <a:off x="5167800" y="3341880"/>
                  <a:ext cx="528480" cy="19872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01" name="CustomShape 99"/>
                <p:cNvSpPr/>
                <p:nvPr/>
              </p:nvSpPr>
              <p:spPr>
                <a:xfrm>
                  <a:off x="5166000" y="3569760"/>
                  <a:ext cx="529920" cy="702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02" name="CustomShape 100"/>
                <p:cNvSpPr/>
                <p:nvPr/>
              </p:nvSpPr>
              <p:spPr>
                <a:xfrm flipV="1">
                  <a:off x="5166000" y="3269520"/>
                  <a:ext cx="528480" cy="1987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03" name="CustomShape 101"/>
                <p:cNvSpPr/>
                <p:nvPr/>
              </p:nvSpPr>
              <p:spPr>
                <a:xfrm>
                  <a:off x="5301720" y="3528720"/>
                  <a:ext cx="257400" cy="9828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04" name="CustomShape 102"/>
                <p:cNvSpPr/>
                <p:nvPr/>
              </p:nvSpPr>
              <p:spPr>
                <a:xfrm>
                  <a:off x="5274720" y="3503520"/>
                  <a:ext cx="311040" cy="687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05" name="CustomShape 103"/>
                <p:cNvSpPr/>
                <p:nvPr/>
              </p:nvSpPr>
              <p:spPr>
                <a:xfrm>
                  <a:off x="5478840" y="3562560"/>
                  <a:ext cx="114480" cy="601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06" name="CustomShape 104"/>
                <p:cNvSpPr/>
                <p:nvPr/>
              </p:nvSpPr>
              <p:spPr>
                <a:xfrm>
                  <a:off x="5268960" y="3564000"/>
                  <a:ext cx="112680" cy="586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07" name="Line 105"/>
                <p:cNvSpPr/>
                <p:nvPr/>
              </p:nvSpPr>
              <p:spPr>
                <a:xfrm flipH="1" flipV="1">
                  <a:off x="5166000" y="3566880"/>
                  <a:ext cx="1440" cy="766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3508" name="Line 106"/>
                <p:cNvSpPr/>
                <p:nvPr/>
              </p:nvSpPr>
              <p:spPr>
                <a:xfrm flipH="1" flipV="1">
                  <a:off x="5694840" y="3565440"/>
                  <a:ext cx="1440" cy="763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3509" name="Group 107"/>
              <p:cNvGrpSpPr/>
              <p:nvPr/>
            </p:nvGrpSpPr>
            <p:grpSpPr>
              <a:xfrm>
                <a:off x="5200560" y="3449160"/>
                <a:ext cx="397440" cy="363960"/>
                <a:chOff x="5200560" y="3449160"/>
                <a:chExt cx="397440" cy="363960"/>
              </a:xfrm>
            </p:grpSpPr>
            <p:sp>
              <p:nvSpPr>
                <p:cNvPr id="3510" name="CustomShape 108"/>
                <p:cNvSpPr/>
                <p:nvPr/>
              </p:nvSpPr>
              <p:spPr>
                <a:xfrm>
                  <a:off x="5253120" y="3522240"/>
                  <a:ext cx="334080" cy="21492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11" name="CustomShape 109"/>
                <p:cNvSpPr/>
                <p:nvPr/>
              </p:nvSpPr>
              <p:spPr>
                <a:xfrm>
                  <a:off x="5200560" y="3449160"/>
                  <a:ext cx="397440" cy="3639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2c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3512" name="Group 110"/>
            <p:cNvGrpSpPr/>
            <p:nvPr/>
          </p:nvGrpSpPr>
          <p:grpSpPr>
            <a:xfrm>
              <a:off x="3506400" y="3443400"/>
              <a:ext cx="530280" cy="363960"/>
              <a:chOff x="3506400" y="3443400"/>
              <a:chExt cx="530280" cy="363960"/>
            </a:xfrm>
          </p:grpSpPr>
          <p:grpSp>
            <p:nvGrpSpPr>
              <p:cNvPr id="3513" name="Group 111"/>
              <p:cNvGrpSpPr/>
              <p:nvPr/>
            </p:nvGrpSpPr>
            <p:grpSpPr>
              <a:xfrm>
                <a:off x="3506400" y="3462480"/>
                <a:ext cx="530280" cy="270720"/>
                <a:chOff x="3506400" y="3462480"/>
                <a:chExt cx="530280" cy="270720"/>
              </a:xfrm>
            </p:grpSpPr>
            <p:sp>
              <p:nvSpPr>
                <p:cNvPr id="3514" name="CustomShape 112"/>
                <p:cNvSpPr/>
                <p:nvPr/>
              </p:nvSpPr>
              <p:spPr>
                <a:xfrm flipV="1">
                  <a:off x="3508200" y="3335760"/>
                  <a:ext cx="528480" cy="19872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15" name="CustomShape 113"/>
                <p:cNvSpPr/>
                <p:nvPr/>
              </p:nvSpPr>
              <p:spPr>
                <a:xfrm>
                  <a:off x="3506760" y="3564000"/>
                  <a:ext cx="529920" cy="702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16" name="CustomShape 114"/>
                <p:cNvSpPr/>
                <p:nvPr/>
              </p:nvSpPr>
              <p:spPr>
                <a:xfrm flipV="1">
                  <a:off x="3506760" y="3263760"/>
                  <a:ext cx="528480" cy="1987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17" name="CustomShape 115"/>
                <p:cNvSpPr/>
                <p:nvPr/>
              </p:nvSpPr>
              <p:spPr>
                <a:xfrm>
                  <a:off x="3642120" y="3522600"/>
                  <a:ext cx="257400" cy="9828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18" name="CustomShape 116"/>
                <p:cNvSpPr/>
                <p:nvPr/>
              </p:nvSpPr>
              <p:spPr>
                <a:xfrm>
                  <a:off x="3615480" y="3497760"/>
                  <a:ext cx="311040" cy="687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19" name="CustomShape 117"/>
                <p:cNvSpPr/>
                <p:nvPr/>
              </p:nvSpPr>
              <p:spPr>
                <a:xfrm>
                  <a:off x="3819600" y="3556800"/>
                  <a:ext cx="114480" cy="601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20" name="CustomShape 118"/>
                <p:cNvSpPr/>
                <p:nvPr/>
              </p:nvSpPr>
              <p:spPr>
                <a:xfrm>
                  <a:off x="3609360" y="3558240"/>
                  <a:ext cx="112680" cy="586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21" name="Line 119"/>
                <p:cNvSpPr/>
                <p:nvPr/>
              </p:nvSpPr>
              <p:spPr>
                <a:xfrm flipH="1" flipV="1">
                  <a:off x="3506400" y="3560760"/>
                  <a:ext cx="1440" cy="766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3522" name="Line 120"/>
                <p:cNvSpPr/>
                <p:nvPr/>
              </p:nvSpPr>
              <p:spPr>
                <a:xfrm flipH="1" flipV="1">
                  <a:off x="4035240" y="3559320"/>
                  <a:ext cx="1440" cy="766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3523" name="Group 121"/>
              <p:cNvGrpSpPr/>
              <p:nvPr/>
            </p:nvGrpSpPr>
            <p:grpSpPr>
              <a:xfrm>
                <a:off x="3548520" y="3443400"/>
                <a:ext cx="394560" cy="363960"/>
                <a:chOff x="3548520" y="3443400"/>
                <a:chExt cx="394560" cy="363960"/>
              </a:xfrm>
            </p:grpSpPr>
            <p:sp>
              <p:nvSpPr>
                <p:cNvPr id="3524" name="CustomShape 122"/>
                <p:cNvSpPr/>
                <p:nvPr/>
              </p:nvSpPr>
              <p:spPr>
                <a:xfrm>
                  <a:off x="3593520" y="3516480"/>
                  <a:ext cx="334080" cy="21492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25" name="CustomShape 123"/>
                <p:cNvSpPr/>
                <p:nvPr/>
              </p:nvSpPr>
              <p:spPr>
                <a:xfrm>
                  <a:off x="3548520" y="3443400"/>
                  <a:ext cx="394560" cy="3639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2a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3526" name="Line 124"/>
            <p:cNvSpPr/>
            <p:nvPr/>
          </p:nvSpPr>
          <p:spPr>
            <a:xfrm>
              <a:off x="4592880" y="3159720"/>
              <a:ext cx="3960" cy="855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7" name="Line 125"/>
            <p:cNvSpPr/>
            <p:nvPr/>
          </p:nvSpPr>
          <p:spPr>
            <a:xfrm>
              <a:off x="4864320" y="3134160"/>
              <a:ext cx="408960" cy="33372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8" name="Line 126"/>
            <p:cNvSpPr/>
            <p:nvPr/>
          </p:nvSpPr>
          <p:spPr>
            <a:xfrm>
              <a:off x="3944520" y="3712680"/>
              <a:ext cx="494640" cy="34164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9" name="Line 127"/>
            <p:cNvSpPr/>
            <p:nvPr/>
          </p:nvSpPr>
          <p:spPr>
            <a:xfrm flipH="1">
              <a:off x="4783680" y="3661560"/>
              <a:ext cx="478080" cy="3981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30" name="CustomShape 128"/>
          <p:cNvSpPr/>
          <p:nvPr/>
        </p:nvSpPr>
        <p:spPr>
          <a:xfrm>
            <a:off x="5507640" y="1673280"/>
            <a:ext cx="2575080" cy="1672200"/>
          </a:xfrm>
          <a:custGeom>
            <a:avLst/>
            <a:gdLst/>
            <a:ahLst/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531" name="Group 129"/>
          <p:cNvGrpSpPr/>
          <p:nvPr/>
        </p:nvGrpSpPr>
        <p:grpSpPr>
          <a:xfrm>
            <a:off x="5730840" y="1809360"/>
            <a:ext cx="2215800" cy="2122920"/>
            <a:chOff x="5730840" y="1809360"/>
            <a:chExt cx="2215800" cy="2122920"/>
          </a:xfrm>
        </p:grpSpPr>
        <p:grpSp>
          <p:nvGrpSpPr>
            <p:cNvPr id="3532" name="Group 130"/>
            <p:cNvGrpSpPr/>
            <p:nvPr/>
          </p:nvGrpSpPr>
          <p:grpSpPr>
            <a:xfrm>
              <a:off x="6588000" y="1809360"/>
              <a:ext cx="536760" cy="363960"/>
              <a:chOff x="6588000" y="1809360"/>
              <a:chExt cx="536760" cy="363960"/>
            </a:xfrm>
          </p:grpSpPr>
          <p:grpSp>
            <p:nvGrpSpPr>
              <p:cNvPr id="3533" name="Group 131"/>
              <p:cNvGrpSpPr/>
              <p:nvPr/>
            </p:nvGrpSpPr>
            <p:grpSpPr>
              <a:xfrm>
                <a:off x="6588000" y="1827720"/>
                <a:ext cx="536760" cy="263160"/>
                <a:chOff x="6588000" y="1827720"/>
                <a:chExt cx="536760" cy="263160"/>
              </a:xfrm>
            </p:grpSpPr>
            <p:sp>
              <p:nvSpPr>
                <p:cNvPr id="3534" name="CustomShape 132"/>
                <p:cNvSpPr/>
                <p:nvPr/>
              </p:nvSpPr>
              <p:spPr>
                <a:xfrm flipV="1">
                  <a:off x="6589800" y="1704960"/>
                  <a:ext cx="534600" cy="1929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35" name="CustomShape 133"/>
                <p:cNvSpPr/>
                <p:nvPr/>
              </p:nvSpPr>
              <p:spPr>
                <a:xfrm>
                  <a:off x="6588360" y="1926720"/>
                  <a:ext cx="536040" cy="684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36" name="CustomShape 134"/>
                <p:cNvSpPr/>
                <p:nvPr/>
              </p:nvSpPr>
              <p:spPr>
                <a:xfrm flipV="1">
                  <a:off x="6588360" y="1634760"/>
                  <a:ext cx="534600" cy="1929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37" name="CustomShape 135"/>
                <p:cNvSpPr/>
                <p:nvPr/>
              </p:nvSpPr>
              <p:spPr>
                <a:xfrm>
                  <a:off x="6725520" y="1886400"/>
                  <a:ext cx="260280" cy="957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38" name="CustomShape 136"/>
                <p:cNvSpPr/>
                <p:nvPr/>
              </p:nvSpPr>
              <p:spPr>
                <a:xfrm>
                  <a:off x="6698160" y="1862280"/>
                  <a:ext cx="314640" cy="669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39" name="CustomShape 137"/>
                <p:cNvSpPr/>
                <p:nvPr/>
              </p:nvSpPr>
              <p:spPr>
                <a:xfrm>
                  <a:off x="6904800" y="1919520"/>
                  <a:ext cx="115560" cy="583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40" name="CustomShape 138"/>
                <p:cNvSpPr/>
                <p:nvPr/>
              </p:nvSpPr>
              <p:spPr>
                <a:xfrm>
                  <a:off x="6692400" y="1920960"/>
                  <a:ext cx="114120" cy="568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41" name="Line 139"/>
                <p:cNvSpPr/>
                <p:nvPr/>
              </p:nvSpPr>
              <p:spPr>
                <a:xfrm flipH="1" flipV="1">
                  <a:off x="6588000" y="1923480"/>
                  <a:ext cx="144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3542" name="Line 140"/>
                <p:cNvSpPr/>
                <p:nvPr/>
              </p:nvSpPr>
              <p:spPr>
                <a:xfrm flipH="1" flipV="1">
                  <a:off x="7122960" y="1922040"/>
                  <a:ext cx="180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3543" name="Group 141"/>
              <p:cNvGrpSpPr/>
              <p:nvPr/>
            </p:nvGrpSpPr>
            <p:grpSpPr>
              <a:xfrm>
                <a:off x="6625080" y="1809360"/>
                <a:ext cx="409680" cy="363960"/>
                <a:chOff x="6625080" y="1809360"/>
                <a:chExt cx="409680" cy="363960"/>
              </a:xfrm>
            </p:grpSpPr>
            <p:sp>
              <p:nvSpPr>
                <p:cNvPr id="3544" name="CustomShape 142"/>
                <p:cNvSpPr/>
                <p:nvPr/>
              </p:nvSpPr>
              <p:spPr>
                <a:xfrm>
                  <a:off x="6676200" y="1880280"/>
                  <a:ext cx="338040" cy="20880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45" name="CustomShape 143"/>
                <p:cNvSpPr/>
                <p:nvPr/>
              </p:nvSpPr>
              <p:spPr>
                <a:xfrm>
                  <a:off x="6625080" y="1809360"/>
                  <a:ext cx="409680" cy="3639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3b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3546" name="Group 144"/>
            <p:cNvGrpSpPr/>
            <p:nvPr/>
          </p:nvGrpSpPr>
          <p:grpSpPr>
            <a:xfrm>
              <a:off x="6591960" y="2911320"/>
              <a:ext cx="536760" cy="363960"/>
              <a:chOff x="6591960" y="2911320"/>
              <a:chExt cx="536760" cy="363960"/>
            </a:xfrm>
          </p:grpSpPr>
          <p:grpSp>
            <p:nvGrpSpPr>
              <p:cNvPr id="3547" name="Group 145"/>
              <p:cNvGrpSpPr/>
              <p:nvPr/>
            </p:nvGrpSpPr>
            <p:grpSpPr>
              <a:xfrm>
                <a:off x="6591960" y="2929680"/>
                <a:ext cx="536760" cy="263160"/>
                <a:chOff x="6591960" y="2929680"/>
                <a:chExt cx="536760" cy="263160"/>
              </a:xfrm>
            </p:grpSpPr>
            <p:sp>
              <p:nvSpPr>
                <p:cNvPr id="3548" name="CustomShape 146"/>
                <p:cNvSpPr/>
                <p:nvPr/>
              </p:nvSpPr>
              <p:spPr>
                <a:xfrm flipV="1">
                  <a:off x="6593760" y="2806920"/>
                  <a:ext cx="534600" cy="1929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49" name="CustomShape 147"/>
                <p:cNvSpPr/>
                <p:nvPr/>
              </p:nvSpPr>
              <p:spPr>
                <a:xfrm>
                  <a:off x="6592320" y="3028680"/>
                  <a:ext cx="536040" cy="684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50" name="CustomShape 148"/>
                <p:cNvSpPr/>
                <p:nvPr/>
              </p:nvSpPr>
              <p:spPr>
                <a:xfrm flipV="1">
                  <a:off x="6592320" y="2736720"/>
                  <a:ext cx="534600" cy="1929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51" name="CustomShape 149"/>
                <p:cNvSpPr/>
                <p:nvPr/>
              </p:nvSpPr>
              <p:spPr>
                <a:xfrm>
                  <a:off x="6729480" y="2988360"/>
                  <a:ext cx="260280" cy="957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52" name="CustomShape 150"/>
                <p:cNvSpPr/>
                <p:nvPr/>
              </p:nvSpPr>
              <p:spPr>
                <a:xfrm>
                  <a:off x="6702120" y="2964240"/>
                  <a:ext cx="314640" cy="669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53" name="CustomShape 151"/>
                <p:cNvSpPr/>
                <p:nvPr/>
              </p:nvSpPr>
              <p:spPr>
                <a:xfrm>
                  <a:off x="6908760" y="3021480"/>
                  <a:ext cx="115560" cy="583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54" name="CustomShape 152"/>
                <p:cNvSpPr/>
                <p:nvPr/>
              </p:nvSpPr>
              <p:spPr>
                <a:xfrm>
                  <a:off x="6696360" y="3022920"/>
                  <a:ext cx="114120" cy="568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55" name="Line 153"/>
                <p:cNvSpPr/>
                <p:nvPr/>
              </p:nvSpPr>
              <p:spPr>
                <a:xfrm flipH="1" flipV="1">
                  <a:off x="6591960" y="3025440"/>
                  <a:ext cx="180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3556" name="Line 154"/>
                <p:cNvSpPr/>
                <p:nvPr/>
              </p:nvSpPr>
              <p:spPr>
                <a:xfrm flipH="1" flipV="1">
                  <a:off x="7127280" y="3024000"/>
                  <a:ext cx="144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3557" name="Group 155"/>
              <p:cNvGrpSpPr/>
              <p:nvPr/>
            </p:nvGrpSpPr>
            <p:grpSpPr>
              <a:xfrm>
                <a:off x="6629040" y="2911320"/>
                <a:ext cx="409680" cy="363960"/>
                <a:chOff x="6629040" y="2911320"/>
                <a:chExt cx="409680" cy="363960"/>
              </a:xfrm>
            </p:grpSpPr>
            <p:sp>
              <p:nvSpPr>
                <p:cNvPr id="3558" name="CustomShape 156"/>
                <p:cNvSpPr/>
                <p:nvPr/>
              </p:nvSpPr>
              <p:spPr>
                <a:xfrm>
                  <a:off x="6680160" y="2982240"/>
                  <a:ext cx="338040" cy="20880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59" name="CustomShape 157"/>
                <p:cNvSpPr/>
                <p:nvPr/>
              </p:nvSpPr>
              <p:spPr>
                <a:xfrm>
                  <a:off x="6629040" y="2911320"/>
                  <a:ext cx="409680" cy="3639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3d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3560" name="Group 158"/>
            <p:cNvGrpSpPr/>
            <p:nvPr/>
          </p:nvGrpSpPr>
          <p:grpSpPr>
            <a:xfrm>
              <a:off x="7409880" y="2361240"/>
              <a:ext cx="536760" cy="363960"/>
              <a:chOff x="7409880" y="2361240"/>
              <a:chExt cx="536760" cy="363960"/>
            </a:xfrm>
          </p:grpSpPr>
          <p:grpSp>
            <p:nvGrpSpPr>
              <p:cNvPr id="3561" name="Group 159"/>
              <p:cNvGrpSpPr/>
              <p:nvPr/>
            </p:nvGrpSpPr>
            <p:grpSpPr>
              <a:xfrm>
                <a:off x="7409880" y="2379600"/>
                <a:ext cx="536760" cy="263160"/>
                <a:chOff x="7409880" y="2379600"/>
                <a:chExt cx="536760" cy="263160"/>
              </a:xfrm>
            </p:grpSpPr>
            <p:sp>
              <p:nvSpPr>
                <p:cNvPr id="3562" name="CustomShape 160"/>
                <p:cNvSpPr/>
                <p:nvPr/>
              </p:nvSpPr>
              <p:spPr>
                <a:xfrm flipV="1">
                  <a:off x="7411680" y="2256840"/>
                  <a:ext cx="534600" cy="1929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63" name="CustomShape 161"/>
                <p:cNvSpPr/>
                <p:nvPr/>
              </p:nvSpPr>
              <p:spPr>
                <a:xfrm>
                  <a:off x="7410240" y="2478600"/>
                  <a:ext cx="536040" cy="684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64" name="CustomShape 162"/>
                <p:cNvSpPr/>
                <p:nvPr/>
              </p:nvSpPr>
              <p:spPr>
                <a:xfrm flipV="1">
                  <a:off x="7410240" y="2186640"/>
                  <a:ext cx="534600" cy="1929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65" name="CustomShape 163"/>
                <p:cNvSpPr/>
                <p:nvPr/>
              </p:nvSpPr>
              <p:spPr>
                <a:xfrm>
                  <a:off x="7547400" y="2438280"/>
                  <a:ext cx="260280" cy="957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66" name="CustomShape 164"/>
                <p:cNvSpPr/>
                <p:nvPr/>
              </p:nvSpPr>
              <p:spPr>
                <a:xfrm>
                  <a:off x="7520040" y="2414160"/>
                  <a:ext cx="314640" cy="669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67" name="CustomShape 165"/>
                <p:cNvSpPr/>
                <p:nvPr/>
              </p:nvSpPr>
              <p:spPr>
                <a:xfrm>
                  <a:off x="7726680" y="2471400"/>
                  <a:ext cx="115560" cy="583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68" name="CustomShape 166"/>
                <p:cNvSpPr/>
                <p:nvPr/>
              </p:nvSpPr>
              <p:spPr>
                <a:xfrm>
                  <a:off x="7514280" y="2472840"/>
                  <a:ext cx="114120" cy="568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69" name="Line 167"/>
                <p:cNvSpPr/>
                <p:nvPr/>
              </p:nvSpPr>
              <p:spPr>
                <a:xfrm flipH="1" flipV="1">
                  <a:off x="7409880" y="2475360"/>
                  <a:ext cx="144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3570" name="Line 168"/>
                <p:cNvSpPr/>
                <p:nvPr/>
              </p:nvSpPr>
              <p:spPr>
                <a:xfrm flipH="1" flipV="1">
                  <a:off x="7945200" y="2473920"/>
                  <a:ext cx="144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3571" name="Group 169"/>
              <p:cNvGrpSpPr/>
              <p:nvPr/>
            </p:nvGrpSpPr>
            <p:grpSpPr>
              <a:xfrm>
                <a:off x="7446960" y="2361240"/>
                <a:ext cx="397440" cy="363960"/>
                <a:chOff x="7446960" y="2361240"/>
                <a:chExt cx="397440" cy="363960"/>
              </a:xfrm>
            </p:grpSpPr>
            <p:sp>
              <p:nvSpPr>
                <p:cNvPr id="3572" name="CustomShape 170"/>
                <p:cNvSpPr/>
                <p:nvPr/>
              </p:nvSpPr>
              <p:spPr>
                <a:xfrm>
                  <a:off x="7498080" y="2432160"/>
                  <a:ext cx="338040" cy="20880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73" name="CustomShape 171"/>
                <p:cNvSpPr/>
                <p:nvPr/>
              </p:nvSpPr>
              <p:spPr>
                <a:xfrm>
                  <a:off x="7446960" y="2361240"/>
                  <a:ext cx="397440" cy="3639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3c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3574" name="Group 172"/>
            <p:cNvGrpSpPr/>
            <p:nvPr/>
          </p:nvGrpSpPr>
          <p:grpSpPr>
            <a:xfrm>
              <a:off x="5730840" y="2355480"/>
              <a:ext cx="536760" cy="363960"/>
              <a:chOff x="5730840" y="2355480"/>
              <a:chExt cx="536760" cy="363960"/>
            </a:xfrm>
          </p:grpSpPr>
          <p:grpSp>
            <p:nvGrpSpPr>
              <p:cNvPr id="3575" name="Group 173"/>
              <p:cNvGrpSpPr/>
              <p:nvPr/>
            </p:nvGrpSpPr>
            <p:grpSpPr>
              <a:xfrm>
                <a:off x="5730840" y="2373840"/>
                <a:ext cx="536760" cy="263160"/>
                <a:chOff x="5730840" y="2373840"/>
                <a:chExt cx="536760" cy="263160"/>
              </a:xfrm>
            </p:grpSpPr>
            <p:sp>
              <p:nvSpPr>
                <p:cNvPr id="3576" name="CustomShape 174"/>
                <p:cNvSpPr/>
                <p:nvPr/>
              </p:nvSpPr>
              <p:spPr>
                <a:xfrm flipV="1">
                  <a:off x="5732640" y="2251080"/>
                  <a:ext cx="534600" cy="1929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77" name="CustomShape 175"/>
                <p:cNvSpPr/>
                <p:nvPr/>
              </p:nvSpPr>
              <p:spPr>
                <a:xfrm>
                  <a:off x="5731200" y="2472840"/>
                  <a:ext cx="536040" cy="684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78" name="CustomShape 176"/>
                <p:cNvSpPr/>
                <p:nvPr/>
              </p:nvSpPr>
              <p:spPr>
                <a:xfrm flipV="1">
                  <a:off x="5731200" y="2180880"/>
                  <a:ext cx="534600" cy="1929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79" name="CustomShape 177"/>
                <p:cNvSpPr/>
                <p:nvPr/>
              </p:nvSpPr>
              <p:spPr>
                <a:xfrm>
                  <a:off x="5868360" y="2432520"/>
                  <a:ext cx="260280" cy="957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80" name="CustomShape 178"/>
                <p:cNvSpPr/>
                <p:nvPr/>
              </p:nvSpPr>
              <p:spPr>
                <a:xfrm>
                  <a:off x="5841360" y="2408400"/>
                  <a:ext cx="314640" cy="669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81" name="CustomShape 179"/>
                <p:cNvSpPr/>
                <p:nvPr/>
              </p:nvSpPr>
              <p:spPr>
                <a:xfrm>
                  <a:off x="6047640" y="2465640"/>
                  <a:ext cx="115560" cy="583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82" name="CustomShape 180"/>
                <p:cNvSpPr/>
                <p:nvPr/>
              </p:nvSpPr>
              <p:spPr>
                <a:xfrm>
                  <a:off x="5835240" y="2467080"/>
                  <a:ext cx="114120" cy="568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83" name="Line 181"/>
                <p:cNvSpPr/>
                <p:nvPr/>
              </p:nvSpPr>
              <p:spPr>
                <a:xfrm flipH="1" flipV="1">
                  <a:off x="5730840" y="2469600"/>
                  <a:ext cx="180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3584" name="Line 182"/>
                <p:cNvSpPr/>
                <p:nvPr/>
              </p:nvSpPr>
              <p:spPr>
                <a:xfrm flipH="1" flipV="1">
                  <a:off x="6266160" y="2468160"/>
                  <a:ext cx="144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3585" name="Group 183"/>
              <p:cNvGrpSpPr/>
              <p:nvPr/>
            </p:nvGrpSpPr>
            <p:grpSpPr>
              <a:xfrm>
                <a:off x="5775480" y="2355480"/>
                <a:ext cx="394560" cy="363960"/>
                <a:chOff x="5775480" y="2355480"/>
                <a:chExt cx="394560" cy="363960"/>
              </a:xfrm>
            </p:grpSpPr>
            <p:sp>
              <p:nvSpPr>
                <p:cNvPr id="3586" name="CustomShape 184"/>
                <p:cNvSpPr/>
                <p:nvPr/>
              </p:nvSpPr>
              <p:spPr>
                <a:xfrm>
                  <a:off x="5819040" y="2426400"/>
                  <a:ext cx="338040" cy="20880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87" name="CustomShape 185"/>
                <p:cNvSpPr/>
                <p:nvPr/>
              </p:nvSpPr>
              <p:spPr>
                <a:xfrm>
                  <a:off x="5775480" y="2355480"/>
                  <a:ext cx="394560" cy="3639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3a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3588" name="Line 186"/>
            <p:cNvSpPr/>
            <p:nvPr/>
          </p:nvSpPr>
          <p:spPr>
            <a:xfrm>
              <a:off x="6276240" y="2508840"/>
              <a:ext cx="1143720" cy="540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9" name="Line 187"/>
            <p:cNvSpPr/>
            <p:nvPr/>
          </p:nvSpPr>
          <p:spPr>
            <a:xfrm>
              <a:off x="7046280" y="2062800"/>
              <a:ext cx="455760" cy="33372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0" name="Line 188"/>
            <p:cNvSpPr/>
            <p:nvPr/>
          </p:nvSpPr>
          <p:spPr>
            <a:xfrm>
              <a:off x="6174000" y="2633040"/>
              <a:ext cx="453960" cy="32184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1" name="Line 189"/>
            <p:cNvSpPr/>
            <p:nvPr/>
          </p:nvSpPr>
          <p:spPr>
            <a:xfrm flipH="1">
              <a:off x="6162120" y="2073960"/>
              <a:ext cx="482400" cy="315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2" name="Line 190"/>
            <p:cNvSpPr/>
            <p:nvPr/>
          </p:nvSpPr>
          <p:spPr>
            <a:xfrm flipH="1">
              <a:off x="6455880" y="3930120"/>
              <a:ext cx="639360" cy="21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93" name="Line 191"/>
          <p:cNvSpPr/>
          <p:nvPr/>
        </p:nvSpPr>
        <p:spPr>
          <a:xfrm flipH="1" flipV="1">
            <a:off x="3046680" y="2702520"/>
            <a:ext cx="542520" cy="78120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4" name="Line 192"/>
          <p:cNvSpPr/>
          <p:nvPr/>
        </p:nvSpPr>
        <p:spPr>
          <a:xfrm flipV="1">
            <a:off x="5523120" y="2643840"/>
            <a:ext cx="337680" cy="8229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5" name="CustomShape 193"/>
          <p:cNvSpPr/>
          <p:nvPr/>
        </p:nvSpPr>
        <p:spPr>
          <a:xfrm>
            <a:off x="3525120" y="2801160"/>
            <a:ext cx="618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90"/>
                </a:solidFill>
                <a:latin typeface="Arial"/>
                <a:ea typeface="ＭＳ Ｐゴシック"/>
              </a:rPr>
              <a:t>AS2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596" name="CustomShape 194"/>
          <p:cNvSpPr/>
          <p:nvPr/>
        </p:nvSpPr>
        <p:spPr>
          <a:xfrm>
            <a:off x="5575680" y="1714320"/>
            <a:ext cx="618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90"/>
                </a:solidFill>
                <a:latin typeface="Arial"/>
                <a:ea typeface="ＭＳ Ｐゴシック"/>
              </a:rPr>
              <a:t>AS3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597" name="CustomShape 195"/>
          <p:cNvSpPr/>
          <p:nvPr/>
        </p:nvSpPr>
        <p:spPr>
          <a:xfrm>
            <a:off x="738720" y="1925280"/>
            <a:ext cx="618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90"/>
                </a:solidFill>
                <a:latin typeface="Arial"/>
                <a:ea typeface="ＭＳ Ｐゴシック"/>
              </a:rPr>
              <a:t>AS1</a:t>
            </a:r>
            <a:endParaRPr b="0" lang="en-IN" sz="2000" spc="-1" strike="noStrike">
              <a:latin typeface="Arial"/>
            </a:endParaRPr>
          </a:p>
        </p:txBody>
      </p:sp>
      <p:grpSp>
        <p:nvGrpSpPr>
          <p:cNvPr id="3598" name="Group 196"/>
          <p:cNvGrpSpPr/>
          <p:nvPr/>
        </p:nvGrpSpPr>
        <p:grpSpPr>
          <a:xfrm>
            <a:off x="7070760" y="2775960"/>
            <a:ext cx="1701360" cy="615960"/>
            <a:chOff x="7070760" y="2775960"/>
            <a:chExt cx="1701360" cy="615960"/>
          </a:xfrm>
        </p:grpSpPr>
        <p:grpSp>
          <p:nvGrpSpPr>
            <p:cNvPr id="3599" name="Group 197"/>
            <p:cNvGrpSpPr/>
            <p:nvPr/>
          </p:nvGrpSpPr>
          <p:grpSpPr>
            <a:xfrm>
              <a:off x="7070760" y="2775960"/>
              <a:ext cx="1701360" cy="615960"/>
              <a:chOff x="7070760" y="2775960"/>
              <a:chExt cx="1701360" cy="615960"/>
            </a:xfrm>
          </p:grpSpPr>
          <p:sp>
            <p:nvSpPr>
              <p:cNvPr id="3600" name="CustomShape 198"/>
              <p:cNvSpPr/>
              <p:nvPr/>
            </p:nvSpPr>
            <p:spPr>
              <a:xfrm>
                <a:off x="7070760" y="2775960"/>
                <a:ext cx="1701360" cy="615960"/>
              </a:xfrm>
              <a:custGeom>
                <a:avLst/>
                <a:gdLst/>
                <a:ahLst/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601" name="Group 199"/>
              <p:cNvGrpSpPr/>
              <p:nvPr/>
            </p:nvGrpSpPr>
            <p:grpSpPr>
              <a:xfrm>
                <a:off x="8032680" y="2921760"/>
                <a:ext cx="536400" cy="262800"/>
                <a:chOff x="8032680" y="2921760"/>
                <a:chExt cx="536400" cy="262800"/>
              </a:xfrm>
            </p:grpSpPr>
            <p:sp>
              <p:nvSpPr>
                <p:cNvPr id="3602" name="CustomShape 200"/>
                <p:cNvSpPr/>
                <p:nvPr/>
              </p:nvSpPr>
              <p:spPr>
                <a:xfrm flipV="1">
                  <a:off x="8034120" y="2798640"/>
                  <a:ext cx="534600" cy="1929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603" name="CustomShape 201"/>
                <p:cNvSpPr/>
                <p:nvPr/>
              </p:nvSpPr>
              <p:spPr>
                <a:xfrm>
                  <a:off x="8032680" y="3020400"/>
                  <a:ext cx="536040" cy="684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604" name="CustomShape 202"/>
                <p:cNvSpPr/>
                <p:nvPr/>
              </p:nvSpPr>
              <p:spPr>
                <a:xfrm flipV="1">
                  <a:off x="8032680" y="2728800"/>
                  <a:ext cx="534600" cy="1929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605" name="CustomShape 203"/>
                <p:cNvSpPr/>
                <p:nvPr/>
              </p:nvSpPr>
              <p:spPr>
                <a:xfrm>
                  <a:off x="8169840" y="2980440"/>
                  <a:ext cx="260280" cy="957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606" name="CustomShape 204"/>
                <p:cNvSpPr/>
                <p:nvPr/>
              </p:nvSpPr>
              <p:spPr>
                <a:xfrm>
                  <a:off x="8142840" y="2955960"/>
                  <a:ext cx="314640" cy="669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607" name="CustomShape 205"/>
                <p:cNvSpPr/>
                <p:nvPr/>
              </p:nvSpPr>
              <p:spPr>
                <a:xfrm>
                  <a:off x="8349120" y="3013200"/>
                  <a:ext cx="115560" cy="583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608" name="CustomShape 206"/>
                <p:cNvSpPr/>
                <p:nvPr/>
              </p:nvSpPr>
              <p:spPr>
                <a:xfrm>
                  <a:off x="8136720" y="3014640"/>
                  <a:ext cx="114120" cy="568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609" name="Line 207"/>
                <p:cNvSpPr/>
                <p:nvPr/>
              </p:nvSpPr>
              <p:spPr>
                <a:xfrm flipH="1" flipV="1">
                  <a:off x="8032680" y="3017520"/>
                  <a:ext cx="1440" cy="7416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3610" name="Line 208"/>
                <p:cNvSpPr/>
                <p:nvPr/>
              </p:nvSpPr>
              <p:spPr>
                <a:xfrm flipH="1" flipV="1">
                  <a:off x="8567640" y="3016080"/>
                  <a:ext cx="144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3611" name="Group 209"/>
              <p:cNvGrpSpPr/>
              <p:nvPr/>
            </p:nvGrpSpPr>
            <p:grpSpPr>
              <a:xfrm>
                <a:off x="8004240" y="2903040"/>
                <a:ext cx="460080" cy="364680"/>
                <a:chOff x="8004240" y="2903040"/>
                <a:chExt cx="460080" cy="364680"/>
              </a:xfrm>
            </p:grpSpPr>
            <p:sp>
              <p:nvSpPr>
                <p:cNvPr id="3612" name="CustomShape 210"/>
                <p:cNvSpPr/>
                <p:nvPr/>
              </p:nvSpPr>
              <p:spPr>
                <a:xfrm>
                  <a:off x="8120880" y="2973960"/>
                  <a:ext cx="338040" cy="20880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613" name="CustomShape 211"/>
                <p:cNvSpPr/>
                <p:nvPr/>
              </p:nvSpPr>
              <p:spPr>
                <a:xfrm>
                  <a:off x="8004240" y="2903040"/>
                  <a:ext cx="460080" cy="3646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 algn="ctr">
                    <a:lnSpc>
                      <a:spcPct val="100000"/>
                    </a:lnSpc>
                  </a:pP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  </a:t>
                  </a: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X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3614" name="Line 212"/>
            <p:cNvSpPr/>
            <p:nvPr/>
          </p:nvSpPr>
          <p:spPr>
            <a:xfrm flipH="1">
              <a:off x="7130520" y="3070080"/>
              <a:ext cx="870120" cy="1008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615" name="Group 213"/>
          <p:cNvGrpSpPr/>
          <p:nvPr/>
        </p:nvGrpSpPr>
        <p:grpSpPr>
          <a:xfrm>
            <a:off x="5572800" y="2719080"/>
            <a:ext cx="1108080" cy="814320"/>
            <a:chOff x="5572800" y="2719080"/>
            <a:chExt cx="1108080" cy="814320"/>
          </a:xfrm>
        </p:grpSpPr>
        <p:sp>
          <p:nvSpPr>
            <p:cNvPr id="3616" name="CustomShape 214"/>
            <p:cNvSpPr/>
            <p:nvPr/>
          </p:nvSpPr>
          <p:spPr>
            <a:xfrm rot="17598000">
              <a:off x="5467320" y="2988000"/>
              <a:ext cx="767880" cy="275760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17592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7" name="CustomShape 215"/>
            <p:cNvSpPr/>
            <p:nvPr/>
          </p:nvSpPr>
          <p:spPr>
            <a:xfrm>
              <a:off x="5948280" y="3147840"/>
              <a:ext cx="73260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85000"/>
                </a:lnSpc>
              </a:pPr>
              <a:r>
                <a:rPr b="0" i="1" lang="en-IN" sz="16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AS3,X 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3618" name="Group 216"/>
          <p:cNvGrpSpPr/>
          <p:nvPr/>
        </p:nvGrpSpPr>
        <p:grpSpPr>
          <a:xfrm>
            <a:off x="2108520" y="2787480"/>
            <a:ext cx="1333800" cy="891720"/>
            <a:chOff x="2108520" y="2787480"/>
            <a:chExt cx="1333800" cy="891720"/>
          </a:xfrm>
        </p:grpSpPr>
        <p:sp>
          <p:nvSpPr>
            <p:cNvPr id="3619" name="CustomShape 217"/>
            <p:cNvSpPr/>
            <p:nvPr/>
          </p:nvSpPr>
          <p:spPr>
            <a:xfrm>
              <a:off x="2108520" y="3382200"/>
              <a:ext cx="110016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85000"/>
                </a:lnSpc>
              </a:pPr>
              <a:r>
                <a:rPr b="0" i="1" lang="en-IN" sz="16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AS2,AS3,X 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3620" name="CustomShape 218"/>
            <p:cNvSpPr/>
            <p:nvPr/>
          </p:nvSpPr>
          <p:spPr>
            <a:xfrm rot="3445200">
              <a:off x="2735280" y="3047040"/>
              <a:ext cx="767880" cy="275760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344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621" name="Group 219"/>
          <p:cNvGrpSpPr/>
          <p:nvPr/>
        </p:nvGrpSpPr>
        <p:grpSpPr>
          <a:xfrm>
            <a:off x="1400040" y="2280960"/>
            <a:ext cx="1112760" cy="802800"/>
            <a:chOff x="1400040" y="2280960"/>
            <a:chExt cx="1112760" cy="802800"/>
          </a:xfrm>
        </p:grpSpPr>
        <p:sp>
          <p:nvSpPr>
            <p:cNvPr id="3622" name="CustomShape 220"/>
            <p:cNvSpPr/>
            <p:nvPr/>
          </p:nvSpPr>
          <p:spPr>
            <a:xfrm flipH="1" flipV="1">
              <a:off x="2111040" y="2280600"/>
              <a:ext cx="401400" cy="30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1"/>
            </a:solidFill>
            <a:ln w="25560">
              <a:solidFill>
                <a:srgbClr val="cc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3" name="CustomShape 221"/>
            <p:cNvSpPr/>
            <p:nvPr/>
          </p:nvSpPr>
          <p:spPr>
            <a:xfrm flipH="1" flipV="1">
              <a:off x="1400040" y="2642040"/>
              <a:ext cx="1059120" cy="1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1"/>
            </a:solidFill>
            <a:ln w="25560">
              <a:solidFill>
                <a:srgbClr val="cc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4" name="CustomShape 222"/>
            <p:cNvSpPr/>
            <p:nvPr/>
          </p:nvSpPr>
          <p:spPr>
            <a:xfrm flipH="1">
              <a:off x="2083680" y="2805120"/>
              <a:ext cx="408960" cy="278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1"/>
            </a:solidFill>
            <a:ln w="25560">
              <a:solidFill>
                <a:srgbClr val="cc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25" name="Line 223"/>
          <p:cNvSpPr/>
          <p:nvPr/>
        </p:nvSpPr>
        <p:spPr>
          <a:xfrm flipH="1">
            <a:off x="3046680" y="2522160"/>
            <a:ext cx="2716920" cy="14364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626" name="Group 224"/>
          <p:cNvGrpSpPr/>
          <p:nvPr/>
        </p:nvGrpSpPr>
        <p:grpSpPr>
          <a:xfrm>
            <a:off x="4610880" y="1966680"/>
            <a:ext cx="916920" cy="585720"/>
            <a:chOff x="4610880" y="1966680"/>
            <a:chExt cx="916920" cy="585720"/>
          </a:xfrm>
        </p:grpSpPr>
        <p:sp>
          <p:nvSpPr>
            <p:cNvPr id="3627" name="CustomShape 225"/>
            <p:cNvSpPr/>
            <p:nvPr/>
          </p:nvSpPr>
          <p:spPr>
            <a:xfrm rot="21413400">
              <a:off x="4617720" y="2255760"/>
              <a:ext cx="767880" cy="275760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21408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8" name="CustomShape 226"/>
            <p:cNvSpPr/>
            <p:nvPr/>
          </p:nvSpPr>
          <p:spPr>
            <a:xfrm rot="21418800">
              <a:off x="4836960" y="1984320"/>
              <a:ext cx="6825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i="1" lang="en-IN" sz="16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AS3,X</a:t>
              </a:r>
              <a:endParaRPr b="0" lang="en-IN" sz="1600" spc="-1" strike="noStrike">
                <a:latin typeface="Arial"/>
              </a:endParaRPr>
            </a:p>
          </p:txBody>
        </p:sp>
      </p:grpSp>
      <p:sp>
        <p:nvSpPr>
          <p:cNvPr id="3629" name="CustomShape 227"/>
          <p:cNvSpPr/>
          <p:nvPr/>
        </p:nvSpPr>
        <p:spPr>
          <a:xfrm>
            <a:off x="3478680" y="5238720"/>
            <a:ext cx="5389200" cy="10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93760" indent="-293400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d: OSPF intra-domain routing: to get to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c, forward over outgoing local interface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630" name="CustomShape 228"/>
          <p:cNvSpPr/>
          <p:nvPr/>
        </p:nvSpPr>
        <p:spPr>
          <a:xfrm rot="21418800">
            <a:off x="2348640" y="2116440"/>
            <a:ext cx="6825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16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AS3,X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631" name="CustomShape 229"/>
          <p:cNvSpPr/>
          <p:nvPr/>
        </p:nvSpPr>
        <p:spPr>
          <a:xfrm>
            <a:off x="1016640" y="1189080"/>
            <a:ext cx="6446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90"/>
                </a:solidFill>
                <a:latin typeface="Arial"/>
                <a:ea typeface="ＭＳ Ｐゴシック"/>
              </a:rPr>
              <a:t>Q: how does router set forwarding table entry to distant prefix?</a:t>
            </a:r>
            <a:endParaRPr b="0" lang="en-IN" sz="2000" spc="-1" strike="noStrike">
              <a:latin typeface="Arial"/>
            </a:endParaRPr>
          </a:p>
        </p:txBody>
      </p:sp>
      <p:grpSp>
        <p:nvGrpSpPr>
          <p:cNvPr id="3632" name="Group 230"/>
          <p:cNvGrpSpPr/>
          <p:nvPr/>
        </p:nvGrpSpPr>
        <p:grpSpPr>
          <a:xfrm>
            <a:off x="1155960" y="2245320"/>
            <a:ext cx="1287000" cy="1064160"/>
            <a:chOff x="1155960" y="2245320"/>
            <a:chExt cx="1287000" cy="1064160"/>
          </a:xfrm>
        </p:grpSpPr>
        <p:sp>
          <p:nvSpPr>
            <p:cNvPr id="3633" name="CustomShape 231"/>
            <p:cNvSpPr/>
            <p:nvPr/>
          </p:nvSpPr>
          <p:spPr>
            <a:xfrm>
              <a:off x="2171880" y="2998800"/>
              <a:ext cx="2710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3634" name="CustomShape 232"/>
            <p:cNvSpPr/>
            <p:nvPr/>
          </p:nvSpPr>
          <p:spPr>
            <a:xfrm>
              <a:off x="1465560" y="3006000"/>
              <a:ext cx="2710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2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3635" name="CustomShape 233"/>
            <p:cNvSpPr/>
            <p:nvPr/>
          </p:nvSpPr>
          <p:spPr>
            <a:xfrm>
              <a:off x="1155960" y="2245320"/>
              <a:ext cx="2710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3636" name="CustomShape 234"/>
            <p:cNvSpPr/>
            <p:nvPr/>
          </p:nvSpPr>
          <p:spPr>
            <a:xfrm>
              <a:off x="1346400" y="2623680"/>
              <a:ext cx="2710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2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3637" name="Group 235"/>
          <p:cNvGrpSpPr/>
          <p:nvPr/>
        </p:nvGrpSpPr>
        <p:grpSpPr>
          <a:xfrm>
            <a:off x="537480" y="3292560"/>
            <a:ext cx="1679040" cy="2997360"/>
            <a:chOff x="537480" y="3292560"/>
            <a:chExt cx="1679040" cy="2997360"/>
          </a:xfrm>
        </p:grpSpPr>
        <p:sp>
          <p:nvSpPr>
            <p:cNvPr id="3638" name="CustomShape 236"/>
            <p:cNvSpPr/>
            <p:nvPr/>
          </p:nvSpPr>
          <p:spPr>
            <a:xfrm flipH="1" rot="10326000">
              <a:off x="771840" y="3379680"/>
              <a:ext cx="1333080" cy="959040"/>
            </a:xfrm>
            <a:custGeom>
              <a:avLst/>
              <a:gdLst/>
              <a:ahLst/>
              <a:rect l="l" t="t" r="r" b="b"/>
              <a:pathLst>
                <a:path w="1332977" h="1143414">
                  <a:moveTo>
                    <a:pt x="1029955" y="1143414"/>
                  </a:moveTo>
                  <a:cubicBezTo>
                    <a:pt x="771645" y="868623"/>
                    <a:pt x="908943" y="903822"/>
                    <a:pt x="0" y="164654"/>
                  </a:cubicBezTo>
                  <a:cubicBezTo>
                    <a:pt x="346878" y="170249"/>
                    <a:pt x="644516" y="-5465"/>
                    <a:pt x="991394" y="130"/>
                  </a:cubicBezTo>
                  <a:cubicBezTo>
                    <a:pt x="1125143" y="751678"/>
                    <a:pt x="1116033" y="592331"/>
                    <a:pt x="1332977" y="1045574"/>
                  </a:cubicBezTo>
                  <a:cubicBezTo>
                    <a:pt x="1183663" y="1029001"/>
                    <a:pt x="1194267" y="1059672"/>
                    <a:pt x="1029955" y="114341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4926000"/>
            </a:gradFill>
            <a:ln>
              <a:solidFill>
                <a:schemeClr val="bg1">
                  <a:lumMod val="75000"/>
                </a:schemeClr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grpSp>
          <p:nvGrpSpPr>
            <p:cNvPr id="3639" name="Group 237"/>
            <p:cNvGrpSpPr/>
            <p:nvPr/>
          </p:nvGrpSpPr>
          <p:grpSpPr>
            <a:xfrm>
              <a:off x="537480" y="4169160"/>
              <a:ext cx="1679040" cy="2120760"/>
              <a:chOff x="537480" y="4169160"/>
              <a:chExt cx="1679040" cy="2120760"/>
            </a:xfrm>
          </p:grpSpPr>
          <p:sp>
            <p:nvSpPr>
              <p:cNvPr id="3640" name="CustomShape 238"/>
              <p:cNvSpPr/>
              <p:nvPr/>
            </p:nvSpPr>
            <p:spPr>
              <a:xfrm rot="10800000">
                <a:off x="809640" y="4261680"/>
                <a:ext cx="1026720" cy="99396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54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grpSp>
            <p:nvGrpSpPr>
              <p:cNvPr id="3641" name="Group 239"/>
              <p:cNvGrpSpPr/>
              <p:nvPr/>
            </p:nvGrpSpPr>
            <p:grpSpPr>
              <a:xfrm>
                <a:off x="812520" y="5933160"/>
                <a:ext cx="1035360" cy="356760"/>
                <a:chOff x="812520" y="5933160"/>
                <a:chExt cx="1035360" cy="356760"/>
              </a:xfrm>
            </p:grpSpPr>
            <p:sp>
              <p:nvSpPr>
                <p:cNvPr id="3642" name="CustomShape 240"/>
                <p:cNvSpPr/>
                <p:nvPr/>
              </p:nvSpPr>
              <p:spPr>
                <a:xfrm>
                  <a:off x="812880" y="6052680"/>
                  <a:ext cx="1034640" cy="2372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643" name="CustomShape 241"/>
                <p:cNvSpPr/>
                <p:nvPr/>
              </p:nvSpPr>
              <p:spPr>
                <a:xfrm>
                  <a:off x="812880" y="6052680"/>
                  <a:ext cx="1034640" cy="11772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644" name="CustomShape 242"/>
                <p:cNvSpPr/>
                <p:nvPr/>
              </p:nvSpPr>
              <p:spPr>
                <a:xfrm>
                  <a:off x="812880" y="5933160"/>
                  <a:ext cx="1034640" cy="23724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645" name="Line 243"/>
                <p:cNvSpPr/>
                <p:nvPr/>
              </p:nvSpPr>
              <p:spPr>
                <a:xfrm>
                  <a:off x="1847520" y="6052680"/>
                  <a:ext cx="360" cy="1180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3646" name="Line 244"/>
                <p:cNvSpPr/>
                <p:nvPr/>
              </p:nvSpPr>
              <p:spPr>
                <a:xfrm>
                  <a:off x="812520" y="6052680"/>
                  <a:ext cx="360" cy="1180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3647" name="CustomShape 245"/>
              <p:cNvSpPr/>
              <p:nvPr/>
            </p:nvSpPr>
            <p:spPr>
              <a:xfrm>
                <a:off x="817200" y="5203800"/>
                <a:ext cx="1026720" cy="86004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  <a:lin ang="162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3648" name="Line 246"/>
              <p:cNvSpPr/>
              <p:nvPr/>
            </p:nvSpPr>
            <p:spPr>
              <a:xfrm>
                <a:off x="801360" y="4466880"/>
                <a:ext cx="11160" cy="164484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3649" name="Line 247"/>
              <p:cNvSpPr/>
              <p:nvPr/>
            </p:nvSpPr>
            <p:spPr>
              <a:xfrm>
                <a:off x="1842480" y="4466880"/>
                <a:ext cx="5040" cy="164484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3650" name="Group 248"/>
              <p:cNvGrpSpPr/>
              <p:nvPr/>
            </p:nvGrpSpPr>
            <p:grpSpPr>
              <a:xfrm>
                <a:off x="777960" y="4169160"/>
                <a:ext cx="1079280" cy="394920"/>
                <a:chOff x="777960" y="4169160"/>
                <a:chExt cx="1079280" cy="394920"/>
              </a:xfrm>
            </p:grpSpPr>
            <p:sp>
              <p:nvSpPr>
                <p:cNvPr id="3651" name="CustomShape 249"/>
                <p:cNvSpPr/>
                <p:nvPr/>
              </p:nvSpPr>
              <p:spPr>
                <a:xfrm flipV="1">
                  <a:off x="781200" y="3987000"/>
                  <a:ext cx="1074240" cy="2883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n w="648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652" name="CustomShape 250"/>
                <p:cNvSpPr/>
                <p:nvPr/>
              </p:nvSpPr>
              <p:spPr>
                <a:xfrm>
                  <a:off x="777960" y="4316760"/>
                  <a:ext cx="1077480" cy="10296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653" name="CustomShape 251"/>
                <p:cNvSpPr/>
                <p:nvPr/>
              </p:nvSpPr>
              <p:spPr>
                <a:xfrm flipV="1">
                  <a:off x="777960" y="3880440"/>
                  <a:ext cx="1076040" cy="288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654" name="CustomShape 252"/>
                <p:cNvSpPr/>
                <p:nvPr/>
              </p:nvSpPr>
              <p:spPr>
                <a:xfrm>
                  <a:off x="1054080" y="4258440"/>
                  <a:ext cx="523440" cy="14400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655" name="CustomShape 253"/>
                <p:cNvSpPr/>
                <p:nvPr/>
              </p:nvSpPr>
              <p:spPr>
                <a:xfrm>
                  <a:off x="1000080" y="4220640"/>
                  <a:ext cx="631440" cy="10008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656" name="CustomShape 254"/>
                <p:cNvSpPr/>
                <p:nvPr/>
              </p:nvSpPr>
              <p:spPr>
                <a:xfrm>
                  <a:off x="1416240" y="4306680"/>
                  <a:ext cx="231480" cy="871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657" name="CustomShape 255"/>
                <p:cNvSpPr/>
                <p:nvPr/>
              </p:nvSpPr>
              <p:spPr>
                <a:xfrm>
                  <a:off x="989280" y="4308120"/>
                  <a:ext cx="228240" cy="8712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658" name="Line 256"/>
                <p:cNvSpPr/>
                <p:nvPr/>
              </p:nvSpPr>
              <p:spPr>
                <a:xfrm flipH="1" flipV="1">
                  <a:off x="777960" y="4313520"/>
                  <a:ext cx="2880" cy="1123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3659" name="Line 257"/>
                <p:cNvSpPr/>
                <p:nvPr/>
              </p:nvSpPr>
              <p:spPr>
                <a:xfrm flipH="1" flipV="1">
                  <a:off x="1854000" y="4310640"/>
                  <a:ext cx="3240" cy="1123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3660" name="CustomShape 258"/>
              <p:cNvSpPr/>
              <p:nvPr/>
            </p:nvSpPr>
            <p:spPr>
              <a:xfrm>
                <a:off x="546120" y="4588200"/>
                <a:ext cx="1670400" cy="1303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3661" name="CustomShape 259"/>
              <p:cNvSpPr/>
              <p:nvPr/>
            </p:nvSpPr>
            <p:spPr>
              <a:xfrm>
                <a:off x="581760" y="4583160"/>
                <a:ext cx="5378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dest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3662" name="CustomShape 260"/>
              <p:cNvSpPr/>
              <p:nvPr/>
            </p:nvSpPr>
            <p:spPr>
              <a:xfrm>
                <a:off x="1214640" y="4587840"/>
                <a:ext cx="9644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interface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3663" name="Line 261"/>
              <p:cNvSpPr/>
              <p:nvPr/>
            </p:nvSpPr>
            <p:spPr>
              <a:xfrm>
                <a:off x="1154160" y="4593240"/>
                <a:ext cx="1080" cy="129348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64" name="Line 262"/>
              <p:cNvSpPr/>
              <p:nvPr/>
            </p:nvSpPr>
            <p:spPr>
              <a:xfrm flipH="1">
                <a:off x="537480" y="4910760"/>
                <a:ext cx="1679040" cy="36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65" name="CustomShape 263"/>
              <p:cNvSpPr/>
              <p:nvPr/>
            </p:nvSpPr>
            <p:spPr>
              <a:xfrm>
                <a:off x="600120" y="4905720"/>
                <a:ext cx="409680" cy="912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…</a:t>
                </a:r>
                <a:endParaRPr b="0" lang="en-IN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b="0" lang="en-IN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…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3666" name="CustomShape 264"/>
              <p:cNvSpPr/>
              <p:nvPr/>
            </p:nvSpPr>
            <p:spPr>
              <a:xfrm>
                <a:off x="647280" y="5234040"/>
                <a:ext cx="34272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cc0000"/>
                    </a:solidFill>
                    <a:latin typeface="Arial"/>
                    <a:ea typeface="ＭＳ Ｐゴシック"/>
                  </a:rPr>
                  <a:t>X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3667" name="CustomShape 265"/>
              <p:cNvSpPr/>
              <p:nvPr/>
            </p:nvSpPr>
            <p:spPr>
              <a:xfrm>
                <a:off x="1233360" y="4917600"/>
                <a:ext cx="409680" cy="912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…</a:t>
                </a:r>
                <a:endParaRPr b="0" lang="en-IN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b="0" lang="en-IN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…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3668" name="CustomShape 266"/>
              <p:cNvSpPr/>
              <p:nvPr/>
            </p:nvSpPr>
            <p:spPr>
              <a:xfrm>
                <a:off x="1317240" y="5240880"/>
                <a:ext cx="2955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cc0000"/>
                    </a:solidFill>
                    <a:latin typeface="Arial"/>
                    <a:ea typeface="ＭＳ Ｐゴシック"/>
                  </a:rPr>
                  <a:t>1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</p:grpSp>
      <p:sp>
        <p:nvSpPr>
          <p:cNvPr id="3669" name="CustomShape 267"/>
          <p:cNvSpPr/>
          <p:nvPr/>
        </p:nvSpPr>
        <p:spPr>
          <a:xfrm flipV="1">
            <a:off x="2220120" y="3159360"/>
            <a:ext cx="299880" cy="18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3816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70" name="CustomShape 268"/>
          <p:cNvSpPr/>
          <p:nvPr/>
        </p:nvSpPr>
        <p:spPr>
          <a:xfrm>
            <a:off x="7095240" y="3728880"/>
            <a:ext cx="11793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physical link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671" name="CustomShape 269"/>
          <p:cNvSpPr/>
          <p:nvPr/>
        </p:nvSpPr>
        <p:spPr>
          <a:xfrm>
            <a:off x="396720" y="2859480"/>
            <a:ext cx="1121760" cy="74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local link interfaces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at 1a, 1d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672" name="TextShape 270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D2073152-4126-4C71-97DF-B0E1C194BB5B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673" name="TextShape 271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  <p:grpSp>
        <p:nvGrpSpPr>
          <p:cNvPr id="3674" name="Group 272"/>
          <p:cNvGrpSpPr/>
          <p:nvPr/>
        </p:nvGrpSpPr>
        <p:grpSpPr>
          <a:xfrm>
            <a:off x="1330920" y="2431080"/>
            <a:ext cx="961200" cy="810360"/>
            <a:chOff x="1330920" y="2431080"/>
            <a:chExt cx="961200" cy="810360"/>
          </a:xfrm>
        </p:grpSpPr>
        <p:sp>
          <p:nvSpPr>
            <p:cNvPr id="3675" name="Line 273"/>
            <p:cNvSpPr/>
            <p:nvPr/>
          </p:nvSpPr>
          <p:spPr>
            <a:xfrm flipH="1" flipV="1">
              <a:off x="1330920" y="2431080"/>
              <a:ext cx="48240" cy="810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6" name="Line 274"/>
            <p:cNvSpPr/>
            <p:nvPr/>
          </p:nvSpPr>
          <p:spPr>
            <a:xfrm flipV="1">
              <a:off x="1380960" y="2850480"/>
              <a:ext cx="104040" cy="37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7" name="Line 275"/>
            <p:cNvSpPr/>
            <p:nvPr/>
          </p:nvSpPr>
          <p:spPr>
            <a:xfrm flipV="1">
              <a:off x="1386000" y="3162600"/>
              <a:ext cx="168840" cy="590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8" name="Line 276"/>
            <p:cNvSpPr/>
            <p:nvPr/>
          </p:nvSpPr>
          <p:spPr>
            <a:xfrm flipV="1">
              <a:off x="1364760" y="3164400"/>
              <a:ext cx="927360" cy="676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380" dur="indefinite" restart="never" nodeType="tmRoot">
          <p:childTnLst>
            <p:seq>
              <p:cTn id="381" dur="indefinite" nodeType="mainSeq">
                <p:childTnLst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86" dur="1000"/>
                                        <p:tgtEl>
                                          <p:spTgt spid="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8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90" dur="1000"/>
                                        <p:tgtEl>
                                          <p:spTgt spid="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nodeType="with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392" dur="500"/>
                                        <p:tgtEl>
                                          <p:spTgt spid="3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2000"/>
                            </p:stCondLst>
                            <p:childTnLst>
                              <p:par>
                                <p:cTn id="395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397" dur="1000"/>
                                        <p:tgtEl>
                                          <p:spTgt spid="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9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401" dur="1000"/>
                                        <p:tgtEl>
                                          <p:spTgt spid="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nodeType="with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403" dur="500"/>
                                        <p:tgtEl>
                                          <p:spTgt spid="3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nodeType="with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406" dur="500"/>
                                        <p:tgtEl>
                                          <p:spTgt spid="3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10" dur="500"/>
                                        <p:tgtEl>
                                          <p:spTgt spid="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nodeType="click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414" dur="500"/>
                                        <p:tgtEl>
                                          <p:spTgt spid="3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nodeType="with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417" dur="500"/>
                                        <p:tgtEl>
                                          <p:spTgt spid="3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21" dur="500"/>
                                        <p:tgtEl>
                                          <p:spTgt spid="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24" dur="500"/>
                                        <p:tgtEl>
                                          <p:spTgt spid="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27" dur="500"/>
                                        <p:tgtEl>
                                          <p:spTgt spid="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32" dur="1000"/>
                                        <p:tgtEl>
                                          <p:spTgt spid="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35" dur="500"/>
                                        <p:tgtEl>
                                          <p:spTgt spid="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38" dur="500"/>
                                        <p:tgtEl>
                                          <p:spTgt spid="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nodeType="with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440" dur="500"/>
                                        <p:tgtEl>
                                          <p:spTgt spid="3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nodeType="with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443" dur="500"/>
                                        <p:tgtEl>
                                          <p:spTgt spid="3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TextShape 1"/>
          <p:cNvSpPr txBox="1"/>
          <p:nvPr/>
        </p:nvSpPr>
        <p:spPr>
          <a:xfrm>
            <a:off x="533520" y="0"/>
            <a:ext cx="8200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BGP, OSPF, forwarding table entries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0" name="TextShape 2"/>
          <p:cNvSpPr txBox="1"/>
          <p:nvPr/>
        </p:nvSpPr>
        <p:spPr>
          <a:xfrm>
            <a:off x="3455640" y="4619520"/>
            <a:ext cx="5183280" cy="551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91960" indent="-291600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recall: 1a, 1b, 1c learn about dest X via iBGP from 1c: “path to X goes through 1c”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3681" name="Picture 121" descr=""/>
          <p:cNvPicPr/>
          <p:nvPr/>
        </p:nvPicPr>
        <p:blipFill>
          <a:blip r:embed="rId1"/>
          <a:stretch/>
        </p:blipFill>
        <p:spPr>
          <a:xfrm>
            <a:off x="611280" y="800280"/>
            <a:ext cx="7965720" cy="235080"/>
          </a:xfrm>
          <a:prstGeom prst="rect">
            <a:avLst/>
          </a:prstGeom>
          <a:ln>
            <a:noFill/>
          </a:ln>
        </p:spPr>
      </p:pic>
      <p:grpSp>
        <p:nvGrpSpPr>
          <p:cNvPr id="3682" name="Group 3"/>
          <p:cNvGrpSpPr/>
          <p:nvPr/>
        </p:nvGrpSpPr>
        <p:grpSpPr>
          <a:xfrm>
            <a:off x="624960" y="1814400"/>
            <a:ext cx="2557080" cy="1718640"/>
            <a:chOff x="624960" y="1814400"/>
            <a:chExt cx="2557080" cy="1718640"/>
          </a:xfrm>
        </p:grpSpPr>
        <p:sp>
          <p:nvSpPr>
            <p:cNvPr id="3683" name="CustomShape 4"/>
            <p:cNvSpPr/>
            <p:nvPr/>
          </p:nvSpPr>
          <p:spPr>
            <a:xfrm>
              <a:off x="624960" y="1814400"/>
              <a:ext cx="2557080" cy="1718640"/>
            </a:xfrm>
            <a:custGeom>
              <a:avLst/>
              <a:gdLst/>
              <a:ahLst/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684" name="Group 5"/>
            <p:cNvGrpSpPr/>
            <p:nvPr/>
          </p:nvGrpSpPr>
          <p:grpSpPr>
            <a:xfrm>
              <a:off x="846720" y="1954080"/>
              <a:ext cx="2199960" cy="1496520"/>
              <a:chOff x="846720" y="1954080"/>
              <a:chExt cx="2199960" cy="1496520"/>
            </a:xfrm>
          </p:grpSpPr>
          <p:grpSp>
            <p:nvGrpSpPr>
              <p:cNvPr id="3685" name="Group 6"/>
              <p:cNvGrpSpPr/>
              <p:nvPr/>
            </p:nvGrpSpPr>
            <p:grpSpPr>
              <a:xfrm>
                <a:off x="1697760" y="1954080"/>
                <a:ext cx="532800" cy="363960"/>
                <a:chOff x="1697760" y="1954080"/>
                <a:chExt cx="532800" cy="363960"/>
              </a:xfrm>
            </p:grpSpPr>
            <p:grpSp>
              <p:nvGrpSpPr>
                <p:cNvPr id="3686" name="Group 7"/>
                <p:cNvGrpSpPr/>
                <p:nvPr/>
              </p:nvGrpSpPr>
              <p:grpSpPr>
                <a:xfrm>
                  <a:off x="1697760" y="1972800"/>
                  <a:ext cx="532800" cy="270360"/>
                  <a:chOff x="1697760" y="1972800"/>
                  <a:chExt cx="532800" cy="270360"/>
                </a:xfrm>
              </p:grpSpPr>
              <p:sp>
                <p:nvSpPr>
                  <p:cNvPr id="3687" name="CustomShape 8"/>
                  <p:cNvSpPr/>
                  <p:nvPr/>
                </p:nvSpPr>
                <p:spPr>
                  <a:xfrm flipV="1">
                    <a:off x="1699200" y="1846080"/>
                    <a:ext cx="531000" cy="19836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688" name="CustomShape 9"/>
                  <p:cNvSpPr/>
                  <p:nvPr/>
                </p:nvSpPr>
                <p:spPr>
                  <a:xfrm>
                    <a:off x="1697760" y="2074680"/>
                    <a:ext cx="532440" cy="70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689" name="CustomShape 10"/>
                  <p:cNvSpPr/>
                  <p:nvPr/>
                </p:nvSpPr>
                <p:spPr>
                  <a:xfrm flipV="1">
                    <a:off x="1697760" y="1774080"/>
                    <a:ext cx="531000" cy="19836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690" name="CustomShape 11"/>
                  <p:cNvSpPr/>
                  <p:nvPr/>
                </p:nvSpPr>
                <p:spPr>
                  <a:xfrm>
                    <a:off x="1833840" y="2033640"/>
                    <a:ext cx="258480" cy="9828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691" name="CustomShape 12"/>
                  <p:cNvSpPr/>
                  <p:nvPr/>
                </p:nvSpPr>
                <p:spPr>
                  <a:xfrm>
                    <a:off x="1807200" y="2008440"/>
                    <a:ext cx="312480" cy="687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692" name="CustomShape 13"/>
                  <p:cNvSpPr/>
                  <p:nvPr/>
                </p:nvSpPr>
                <p:spPr>
                  <a:xfrm>
                    <a:off x="2012040" y="2067480"/>
                    <a:ext cx="114840" cy="60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693" name="CustomShape 14"/>
                  <p:cNvSpPr/>
                  <p:nvPr/>
                </p:nvSpPr>
                <p:spPr>
                  <a:xfrm>
                    <a:off x="1801080" y="2068920"/>
                    <a:ext cx="113400" cy="5868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694" name="Line 15"/>
                  <p:cNvSpPr/>
                  <p:nvPr/>
                </p:nvSpPr>
                <p:spPr>
                  <a:xfrm flipH="1" flipV="1">
                    <a:off x="1697760" y="2071440"/>
                    <a:ext cx="144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3695" name="Line 16"/>
                  <p:cNvSpPr/>
                  <p:nvPr/>
                </p:nvSpPr>
                <p:spPr>
                  <a:xfrm flipH="1" flipV="1">
                    <a:off x="2228760" y="2070000"/>
                    <a:ext cx="180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3696" name="Group 17"/>
                <p:cNvGrpSpPr/>
                <p:nvPr/>
              </p:nvGrpSpPr>
              <p:grpSpPr>
                <a:xfrm>
                  <a:off x="1733040" y="1954080"/>
                  <a:ext cx="409680" cy="363960"/>
                  <a:chOff x="1733040" y="1954080"/>
                  <a:chExt cx="409680" cy="363960"/>
                </a:xfrm>
              </p:grpSpPr>
              <p:sp>
                <p:nvSpPr>
                  <p:cNvPr id="3697" name="CustomShape 18"/>
                  <p:cNvSpPr/>
                  <p:nvPr/>
                </p:nvSpPr>
                <p:spPr>
                  <a:xfrm>
                    <a:off x="1785240" y="2027160"/>
                    <a:ext cx="335520" cy="21492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698" name="CustomShape 19"/>
                  <p:cNvSpPr/>
                  <p:nvPr/>
                </p:nvSpPr>
                <p:spPr>
                  <a:xfrm>
                    <a:off x="1733040" y="1954080"/>
                    <a:ext cx="409680" cy="3639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1b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3699" name="Group 20"/>
              <p:cNvGrpSpPr/>
              <p:nvPr/>
            </p:nvGrpSpPr>
            <p:grpSpPr>
              <a:xfrm>
                <a:off x="1701720" y="3086640"/>
                <a:ext cx="532800" cy="363960"/>
                <a:chOff x="1701720" y="3086640"/>
                <a:chExt cx="532800" cy="363960"/>
              </a:xfrm>
            </p:grpSpPr>
            <p:grpSp>
              <p:nvGrpSpPr>
                <p:cNvPr id="3700" name="Group 21"/>
                <p:cNvGrpSpPr/>
                <p:nvPr/>
              </p:nvGrpSpPr>
              <p:grpSpPr>
                <a:xfrm>
                  <a:off x="1701720" y="3105360"/>
                  <a:ext cx="532800" cy="270360"/>
                  <a:chOff x="1701720" y="3105360"/>
                  <a:chExt cx="532800" cy="270360"/>
                </a:xfrm>
              </p:grpSpPr>
              <p:sp>
                <p:nvSpPr>
                  <p:cNvPr id="3701" name="CustomShape 22"/>
                  <p:cNvSpPr/>
                  <p:nvPr/>
                </p:nvSpPr>
                <p:spPr>
                  <a:xfrm flipV="1">
                    <a:off x="1703160" y="2978640"/>
                    <a:ext cx="531000" cy="19836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702" name="CustomShape 23"/>
                  <p:cNvSpPr/>
                  <p:nvPr/>
                </p:nvSpPr>
                <p:spPr>
                  <a:xfrm>
                    <a:off x="1701720" y="3207240"/>
                    <a:ext cx="532440" cy="70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703" name="CustomShape 24"/>
                  <p:cNvSpPr/>
                  <p:nvPr/>
                </p:nvSpPr>
                <p:spPr>
                  <a:xfrm flipV="1">
                    <a:off x="1701720" y="2906640"/>
                    <a:ext cx="531000" cy="19836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704" name="CustomShape 25"/>
                  <p:cNvSpPr/>
                  <p:nvPr/>
                </p:nvSpPr>
                <p:spPr>
                  <a:xfrm>
                    <a:off x="1838160" y="3166200"/>
                    <a:ext cx="258480" cy="9828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705" name="CustomShape 26"/>
                  <p:cNvSpPr/>
                  <p:nvPr/>
                </p:nvSpPr>
                <p:spPr>
                  <a:xfrm>
                    <a:off x="1811160" y="3141000"/>
                    <a:ext cx="312480" cy="687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706" name="CustomShape 27"/>
                  <p:cNvSpPr/>
                  <p:nvPr/>
                </p:nvSpPr>
                <p:spPr>
                  <a:xfrm>
                    <a:off x="2016000" y="3200040"/>
                    <a:ext cx="114840" cy="60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707" name="CustomShape 28"/>
                  <p:cNvSpPr/>
                  <p:nvPr/>
                </p:nvSpPr>
                <p:spPr>
                  <a:xfrm>
                    <a:off x="1805040" y="3201480"/>
                    <a:ext cx="113400" cy="5868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708" name="Line 29"/>
                  <p:cNvSpPr/>
                  <p:nvPr/>
                </p:nvSpPr>
                <p:spPr>
                  <a:xfrm flipH="1" flipV="1">
                    <a:off x="1701720" y="3204000"/>
                    <a:ext cx="144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3709" name="Line 30"/>
                  <p:cNvSpPr/>
                  <p:nvPr/>
                </p:nvSpPr>
                <p:spPr>
                  <a:xfrm flipH="1" flipV="1">
                    <a:off x="2233080" y="3202560"/>
                    <a:ext cx="144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3710" name="Group 31"/>
                <p:cNvGrpSpPr/>
                <p:nvPr/>
              </p:nvGrpSpPr>
              <p:grpSpPr>
                <a:xfrm>
                  <a:off x="1737000" y="3086640"/>
                  <a:ext cx="409680" cy="363960"/>
                  <a:chOff x="1737000" y="3086640"/>
                  <a:chExt cx="409680" cy="363960"/>
                </a:xfrm>
              </p:grpSpPr>
              <p:sp>
                <p:nvSpPr>
                  <p:cNvPr id="3711" name="CustomShape 32"/>
                  <p:cNvSpPr/>
                  <p:nvPr/>
                </p:nvSpPr>
                <p:spPr>
                  <a:xfrm>
                    <a:off x="1789200" y="3159720"/>
                    <a:ext cx="335520" cy="21492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712" name="CustomShape 33"/>
                  <p:cNvSpPr/>
                  <p:nvPr/>
                </p:nvSpPr>
                <p:spPr>
                  <a:xfrm>
                    <a:off x="1737000" y="3086640"/>
                    <a:ext cx="409680" cy="3639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1d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3713" name="Group 34"/>
              <p:cNvGrpSpPr/>
              <p:nvPr/>
            </p:nvGrpSpPr>
            <p:grpSpPr>
              <a:xfrm>
                <a:off x="2513880" y="2521440"/>
                <a:ext cx="532800" cy="363960"/>
                <a:chOff x="2513880" y="2521440"/>
                <a:chExt cx="532800" cy="363960"/>
              </a:xfrm>
            </p:grpSpPr>
            <p:grpSp>
              <p:nvGrpSpPr>
                <p:cNvPr id="3714" name="Group 35"/>
                <p:cNvGrpSpPr/>
                <p:nvPr/>
              </p:nvGrpSpPr>
              <p:grpSpPr>
                <a:xfrm>
                  <a:off x="2513880" y="2540160"/>
                  <a:ext cx="532800" cy="270360"/>
                  <a:chOff x="2513880" y="2540160"/>
                  <a:chExt cx="532800" cy="270360"/>
                </a:xfrm>
              </p:grpSpPr>
              <p:sp>
                <p:nvSpPr>
                  <p:cNvPr id="3715" name="CustomShape 36"/>
                  <p:cNvSpPr/>
                  <p:nvPr/>
                </p:nvSpPr>
                <p:spPr>
                  <a:xfrm flipV="1">
                    <a:off x="2515320" y="2413440"/>
                    <a:ext cx="531000" cy="19836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716" name="CustomShape 37"/>
                  <p:cNvSpPr/>
                  <p:nvPr/>
                </p:nvSpPr>
                <p:spPr>
                  <a:xfrm>
                    <a:off x="2513880" y="2642040"/>
                    <a:ext cx="532440" cy="70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717" name="CustomShape 38"/>
                  <p:cNvSpPr/>
                  <p:nvPr/>
                </p:nvSpPr>
                <p:spPr>
                  <a:xfrm flipV="1">
                    <a:off x="2513880" y="2341440"/>
                    <a:ext cx="531000" cy="19836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718" name="CustomShape 39"/>
                  <p:cNvSpPr/>
                  <p:nvPr/>
                </p:nvSpPr>
                <p:spPr>
                  <a:xfrm>
                    <a:off x="2649960" y="2600640"/>
                    <a:ext cx="258480" cy="9828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719" name="CustomShape 40"/>
                  <p:cNvSpPr/>
                  <p:nvPr/>
                </p:nvSpPr>
                <p:spPr>
                  <a:xfrm>
                    <a:off x="2623320" y="2575800"/>
                    <a:ext cx="312480" cy="687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720" name="CustomShape 41"/>
                  <p:cNvSpPr/>
                  <p:nvPr/>
                </p:nvSpPr>
                <p:spPr>
                  <a:xfrm>
                    <a:off x="2828160" y="2634480"/>
                    <a:ext cx="114840" cy="60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721" name="CustomShape 42"/>
                  <p:cNvSpPr/>
                  <p:nvPr/>
                </p:nvSpPr>
                <p:spPr>
                  <a:xfrm>
                    <a:off x="2617200" y="2636280"/>
                    <a:ext cx="113400" cy="5868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722" name="Line 43"/>
                  <p:cNvSpPr/>
                  <p:nvPr/>
                </p:nvSpPr>
                <p:spPr>
                  <a:xfrm flipH="1" flipV="1">
                    <a:off x="2513880" y="2638800"/>
                    <a:ext cx="144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3723" name="Line 44"/>
                  <p:cNvSpPr/>
                  <p:nvPr/>
                </p:nvSpPr>
                <p:spPr>
                  <a:xfrm flipH="1" flipV="1">
                    <a:off x="3044880" y="2637360"/>
                    <a:ext cx="180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3724" name="Group 45"/>
                <p:cNvGrpSpPr/>
                <p:nvPr/>
              </p:nvGrpSpPr>
              <p:grpSpPr>
                <a:xfrm>
                  <a:off x="2549160" y="2521440"/>
                  <a:ext cx="397440" cy="363960"/>
                  <a:chOff x="2549160" y="2521440"/>
                  <a:chExt cx="397440" cy="363960"/>
                </a:xfrm>
              </p:grpSpPr>
              <p:sp>
                <p:nvSpPr>
                  <p:cNvPr id="3725" name="CustomShape 46"/>
                  <p:cNvSpPr/>
                  <p:nvPr/>
                </p:nvSpPr>
                <p:spPr>
                  <a:xfrm>
                    <a:off x="2601360" y="2594520"/>
                    <a:ext cx="335520" cy="21492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726" name="CustomShape 47"/>
                  <p:cNvSpPr/>
                  <p:nvPr/>
                </p:nvSpPr>
                <p:spPr>
                  <a:xfrm>
                    <a:off x="2549160" y="2521440"/>
                    <a:ext cx="397440" cy="3639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1c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3727" name="Group 48"/>
              <p:cNvGrpSpPr/>
              <p:nvPr/>
            </p:nvGrpSpPr>
            <p:grpSpPr>
              <a:xfrm>
                <a:off x="846720" y="2515680"/>
                <a:ext cx="532800" cy="363960"/>
                <a:chOff x="846720" y="2515680"/>
                <a:chExt cx="532800" cy="363960"/>
              </a:xfrm>
            </p:grpSpPr>
            <p:grpSp>
              <p:nvGrpSpPr>
                <p:cNvPr id="3728" name="Group 49"/>
                <p:cNvGrpSpPr/>
                <p:nvPr/>
              </p:nvGrpSpPr>
              <p:grpSpPr>
                <a:xfrm>
                  <a:off x="846720" y="2534040"/>
                  <a:ext cx="532800" cy="270720"/>
                  <a:chOff x="846720" y="2534040"/>
                  <a:chExt cx="532800" cy="270720"/>
                </a:xfrm>
              </p:grpSpPr>
              <p:sp>
                <p:nvSpPr>
                  <p:cNvPr id="3729" name="CustomShape 50"/>
                  <p:cNvSpPr/>
                  <p:nvPr/>
                </p:nvSpPr>
                <p:spPr>
                  <a:xfrm flipV="1">
                    <a:off x="848160" y="2407680"/>
                    <a:ext cx="531000" cy="19836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730" name="CustomShape 51"/>
                  <p:cNvSpPr/>
                  <p:nvPr/>
                </p:nvSpPr>
                <p:spPr>
                  <a:xfrm>
                    <a:off x="846720" y="2636280"/>
                    <a:ext cx="532440" cy="70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731" name="CustomShape 52"/>
                  <p:cNvSpPr/>
                  <p:nvPr/>
                </p:nvSpPr>
                <p:spPr>
                  <a:xfrm flipV="1">
                    <a:off x="846720" y="2335320"/>
                    <a:ext cx="531000" cy="19836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732" name="CustomShape 53"/>
                  <p:cNvSpPr/>
                  <p:nvPr/>
                </p:nvSpPr>
                <p:spPr>
                  <a:xfrm>
                    <a:off x="983160" y="2594880"/>
                    <a:ext cx="258480" cy="9828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733" name="CustomShape 54"/>
                  <p:cNvSpPr/>
                  <p:nvPr/>
                </p:nvSpPr>
                <p:spPr>
                  <a:xfrm>
                    <a:off x="956160" y="2569680"/>
                    <a:ext cx="312480" cy="687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734" name="CustomShape 55"/>
                  <p:cNvSpPr/>
                  <p:nvPr/>
                </p:nvSpPr>
                <p:spPr>
                  <a:xfrm>
                    <a:off x="1161000" y="2628720"/>
                    <a:ext cx="114840" cy="60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735" name="CustomShape 56"/>
                  <p:cNvSpPr/>
                  <p:nvPr/>
                </p:nvSpPr>
                <p:spPr>
                  <a:xfrm>
                    <a:off x="950040" y="2630160"/>
                    <a:ext cx="113400" cy="5868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736" name="Line 57"/>
                  <p:cNvSpPr/>
                  <p:nvPr/>
                </p:nvSpPr>
                <p:spPr>
                  <a:xfrm flipH="1" flipV="1">
                    <a:off x="846720" y="2633040"/>
                    <a:ext cx="1440" cy="7632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3737" name="Line 58"/>
                  <p:cNvSpPr/>
                  <p:nvPr/>
                </p:nvSpPr>
                <p:spPr>
                  <a:xfrm flipH="1" flipV="1">
                    <a:off x="1377720" y="2631600"/>
                    <a:ext cx="1800" cy="7632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3738" name="Group 59"/>
                <p:cNvGrpSpPr/>
                <p:nvPr/>
              </p:nvGrpSpPr>
              <p:grpSpPr>
                <a:xfrm>
                  <a:off x="889560" y="2515680"/>
                  <a:ext cx="394560" cy="363960"/>
                  <a:chOff x="889560" y="2515680"/>
                  <a:chExt cx="394560" cy="363960"/>
                </a:xfrm>
              </p:grpSpPr>
              <p:sp>
                <p:nvSpPr>
                  <p:cNvPr id="3739" name="CustomShape 60"/>
                  <p:cNvSpPr/>
                  <p:nvPr/>
                </p:nvSpPr>
                <p:spPr>
                  <a:xfrm>
                    <a:off x="934200" y="2588400"/>
                    <a:ext cx="335520" cy="21492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740" name="CustomShape 61"/>
                  <p:cNvSpPr/>
                  <p:nvPr/>
                </p:nvSpPr>
                <p:spPr>
                  <a:xfrm>
                    <a:off x="889560" y="2515680"/>
                    <a:ext cx="394560" cy="3639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1a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sp>
            <p:nvSpPr>
              <p:cNvPr id="3741" name="Line 62"/>
              <p:cNvSpPr/>
              <p:nvPr/>
            </p:nvSpPr>
            <p:spPr>
              <a:xfrm>
                <a:off x="2152440" y="2214720"/>
                <a:ext cx="452880" cy="343080"/>
              </a:xfrm>
              <a:prstGeom prst="line">
                <a:avLst/>
              </a:prstGeom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42" name="Line 63"/>
              <p:cNvSpPr/>
              <p:nvPr/>
            </p:nvSpPr>
            <p:spPr>
              <a:xfrm>
                <a:off x="1300680" y="2797920"/>
                <a:ext cx="461520" cy="326880"/>
              </a:xfrm>
              <a:prstGeom prst="line">
                <a:avLst/>
              </a:prstGeom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43" name="Line 64"/>
              <p:cNvSpPr/>
              <p:nvPr/>
            </p:nvSpPr>
            <p:spPr>
              <a:xfrm flipH="1">
                <a:off x="2131200" y="2797920"/>
                <a:ext cx="478800" cy="324000"/>
              </a:xfrm>
              <a:prstGeom prst="line">
                <a:avLst/>
              </a:prstGeom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44" name="Line 65"/>
              <p:cNvSpPr/>
              <p:nvPr/>
            </p:nvSpPr>
            <p:spPr>
              <a:xfrm flipV="1">
                <a:off x="1305360" y="2144520"/>
                <a:ext cx="393840" cy="423720"/>
              </a:xfrm>
              <a:prstGeom prst="line">
                <a:avLst/>
              </a:prstGeom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3745" name="CustomShape 66"/>
          <p:cNvSpPr/>
          <p:nvPr/>
        </p:nvSpPr>
        <p:spPr>
          <a:xfrm>
            <a:off x="3285720" y="2741400"/>
            <a:ext cx="2545200" cy="1720080"/>
          </a:xfrm>
          <a:custGeom>
            <a:avLst/>
            <a:gdLst/>
            <a:ahLst/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746" name="Group 67"/>
          <p:cNvGrpSpPr/>
          <p:nvPr/>
        </p:nvGrpSpPr>
        <p:grpSpPr>
          <a:xfrm>
            <a:off x="3506400" y="2881440"/>
            <a:ext cx="2189880" cy="1497600"/>
            <a:chOff x="3506400" y="2881440"/>
            <a:chExt cx="2189880" cy="1497600"/>
          </a:xfrm>
        </p:grpSpPr>
        <p:grpSp>
          <p:nvGrpSpPr>
            <p:cNvPr id="3747" name="Group 68"/>
            <p:cNvGrpSpPr/>
            <p:nvPr/>
          </p:nvGrpSpPr>
          <p:grpSpPr>
            <a:xfrm>
              <a:off x="4353480" y="2881440"/>
              <a:ext cx="530280" cy="363960"/>
              <a:chOff x="4353480" y="2881440"/>
              <a:chExt cx="530280" cy="363960"/>
            </a:xfrm>
          </p:grpSpPr>
          <p:grpSp>
            <p:nvGrpSpPr>
              <p:cNvPr id="3748" name="Group 69"/>
              <p:cNvGrpSpPr/>
              <p:nvPr/>
            </p:nvGrpSpPr>
            <p:grpSpPr>
              <a:xfrm>
                <a:off x="4353480" y="2900520"/>
                <a:ext cx="530280" cy="270720"/>
                <a:chOff x="4353480" y="2900520"/>
                <a:chExt cx="530280" cy="270720"/>
              </a:xfrm>
            </p:grpSpPr>
            <p:sp>
              <p:nvSpPr>
                <p:cNvPr id="3749" name="CustomShape 70"/>
                <p:cNvSpPr/>
                <p:nvPr/>
              </p:nvSpPr>
              <p:spPr>
                <a:xfrm flipV="1">
                  <a:off x="4355280" y="2773800"/>
                  <a:ext cx="528480" cy="19872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750" name="CustomShape 71"/>
                <p:cNvSpPr/>
                <p:nvPr/>
              </p:nvSpPr>
              <p:spPr>
                <a:xfrm>
                  <a:off x="4353840" y="3002040"/>
                  <a:ext cx="529920" cy="702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751" name="CustomShape 72"/>
                <p:cNvSpPr/>
                <p:nvPr/>
              </p:nvSpPr>
              <p:spPr>
                <a:xfrm flipV="1">
                  <a:off x="4353840" y="2701800"/>
                  <a:ext cx="528480" cy="1987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752" name="CustomShape 73"/>
                <p:cNvSpPr/>
                <p:nvPr/>
              </p:nvSpPr>
              <p:spPr>
                <a:xfrm>
                  <a:off x="4489200" y="2961000"/>
                  <a:ext cx="257400" cy="9828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753" name="CustomShape 74"/>
                <p:cNvSpPr/>
                <p:nvPr/>
              </p:nvSpPr>
              <p:spPr>
                <a:xfrm>
                  <a:off x="4462560" y="2935800"/>
                  <a:ext cx="311040" cy="687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754" name="CustomShape 75"/>
                <p:cNvSpPr/>
                <p:nvPr/>
              </p:nvSpPr>
              <p:spPr>
                <a:xfrm>
                  <a:off x="4666680" y="2994840"/>
                  <a:ext cx="114480" cy="601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755" name="CustomShape 76"/>
                <p:cNvSpPr/>
                <p:nvPr/>
              </p:nvSpPr>
              <p:spPr>
                <a:xfrm>
                  <a:off x="4456440" y="2996280"/>
                  <a:ext cx="112680" cy="586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756" name="Line 77"/>
                <p:cNvSpPr/>
                <p:nvPr/>
              </p:nvSpPr>
              <p:spPr>
                <a:xfrm flipH="1" flipV="1">
                  <a:off x="4353480" y="2999160"/>
                  <a:ext cx="1440" cy="763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3757" name="Line 78"/>
                <p:cNvSpPr/>
                <p:nvPr/>
              </p:nvSpPr>
              <p:spPr>
                <a:xfrm flipH="1" flipV="1">
                  <a:off x="4882320" y="2997360"/>
                  <a:ext cx="1440" cy="766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3758" name="Group 79"/>
              <p:cNvGrpSpPr/>
              <p:nvPr/>
            </p:nvGrpSpPr>
            <p:grpSpPr>
              <a:xfrm>
                <a:off x="4388040" y="2881440"/>
                <a:ext cx="409680" cy="363960"/>
                <a:chOff x="4388040" y="2881440"/>
                <a:chExt cx="409680" cy="363960"/>
              </a:xfrm>
            </p:grpSpPr>
            <p:sp>
              <p:nvSpPr>
                <p:cNvPr id="3759" name="CustomShape 80"/>
                <p:cNvSpPr/>
                <p:nvPr/>
              </p:nvSpPr>
              <p:spPr>
                <a:xfrm>
                  <a:off x="4440600" y="2954520"/>
                  <a:ext cx="334080" cy="21492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760" name="CustomShape 81"/>
                <p:cNvSpPr/>
                <p:nvPr/>
              </p:nvSpPr>
              <p:spPr>
                <a:xfrm>
                  <a:off x="4388040" y="2881440"/>
                  <a:ext cx="409680" cy="3639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2b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3761" name="Group 82"/>
            <p:cNvGrpSpPr/>
            <p:nvPr/>
          </p:nvGrpSpPr>
          <p:grpSpPr>
            <a:xfrm>
              <a:off x="4357440" y="4015080"/>
              <a:ext cx="530280" cy="363960"/>
              <a:chOff x="4357440" y="4015080"/>
              <a:chExt cx="530280" cy="363960"/>
            </a:xfrm>
          </p:grpSpPr>
          <p:grpSp>
            <p:nvGrpSpPr>
              <p:cNvPr id="3762" name="Group 83"/>
              <p:cNvGrpSpPr/>
              <p:nvPr/>
            </p:nvGrpSpPr>
            <p:grpSpPr>
              <a:xfrm>
                <a:off x="4357440" y="4034160"/>
                <a:ext cx="530280" cy="270720"/>
                <a:chOff x="4357440" y="4034160"/>
                <a:chExt cx="530280" cy="270720"/>
              </a:xfrm>
            </p:grpSpPr>
            <p:sp>
              <p:nvSpPr>
                <p:cNvPr id="3763" name="CustomShape 84"/>
                <p:cNvSpPr/>
                <p:nvPr/>
              </p:nvSpPr>
              <p:spPr>
                <a:xfrm flipV="1">
                  <a:off x="4359240" y="3907440"/>
                  <a:ext cx="528480" cy="19872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764" name="CustomShape 85"/>
                <p:cNvSpPr/>
                <p:nvPr/>
              </p:nvSpPr>
              <p:spPr>
                <a:xfrm>
                  <a:off x="4357800" y="4135680"/>
                  <a:ext cx="529920" cy="702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765" name="CustomShape 86"/>
                <p:cNvSpPr/>
                <p:nvPr/>
              </p:nvSpPr>
              <p:spPr>
                <a:xfrm flipV="1">
                  <a:off x="4357800" y="3835440"/>
                  <a:ext cx="528480" cy="1987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766" name="CustomShape 87"/>
                <p:cNvSpPr/>
                <p:nvPr/>
              </p:nvSpPr>
              <p:spPr>
                <a:xfrm>
                  <a:off x="4493160" y="4094280"/>
                  <a:ext cx="257400" cy="9828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767" name="CustomShape 88"/>
                <p:cNvSpPr/>
                <p:nvPr/>
              </p:nvSpPr>
              <p:spPr>
                <a:xfrm>
                  <a:off x="4466520" y="4069440"/>
                  <a:ext cx="311040" cy="687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768" name="CustomShape 89"/>
                <p:cNvSpPr/>
                <p:nvPr/>
              </p:nvSpPr>
              <p:spPr>
                <a:xfrm>
                  <a:off x="4670640" y="4128480"/>
                  <a:ext cx="114480" cy="601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769" name="CustomShape 90"/>
                <p:cNvSpPr/>
                <p:nvPr/>
              </p:nvSpPr>
              <p:spPr>
                <a:xfrm>
                  <a:off x="4460400" y="4129920"/>
                  <a:ext cx="112680" cy="586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770" name="Line 91"/>
                <p:cNvSpPr/>
                <p:nvPr/>
              </p:nvSpPr>
              <p:spPr>
                <a:xfrm flipH="1" flipV="1">
                  <a:off x="4357440" y="4132440"/>
                  <a:ext cx="1440" cy="766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3771" name="Line 92"/>
                <p:cNvSpPr/>
                <p:nvPr/>
              </p:nvSpPr>
              <p:spPr>
                <a:xfrm flipH="1" flipV="1">
                  <a:off x="4886280" y="4131000"/>
                  <a:ext cx="1440" cy="766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3772" name="Group 93"/>
              <p:cNvGrpSpPr/>
              <p:nvPr/>
            </p:nvGrpSpPr>
            <p:grpSpPr>
              <a:xfrm>
                <a:off x="4392000" y="4015080"/>
                <a:ext cx="409680" cy="363960"/>
                <a:chOff x="4392000" y="4015080"/>
                <a:chExt cx="409680" cy="363960"/>
              </a:xfrm>
            </p:grpSpPr>
            <p:sp>
              <p:nvSpPr>
                <p:cNvPr id="3773" name="CustomShape 94"/>
                <p:cNvSpPr/>
                <p:nvPr/>
              </p:nvSpPr>
              <p:spPr>
                <a:xfrm>
                  <a:off x="4444560" y="4088160"/>
                  <a:ext cx="334080" cy="21492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774" name="CustomShape 95"/>
                <p:cNvSpPr/>
                <p:nvPr/>
              </p:nvSpPr>
              <p:spPr>
                <a:xfrm>
                  <a:off x="4392000" y="4015080"/>
                  <a:ext cx="409680" cy="3639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2d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3775" name="Group 96"/>
            <p:cNvGrpSpPr/>
            <p:nvPr/>
          </p:nvGrpSpPr>
          <p:grpSpPr>
            <a:xfrm>
              <a:off x="5166000" y="3449160"/>
              <a:ext cx="530280" cy="363960"/>
              <a:chOff x="5166000" y="3449160"/>
              <a:chExt cx="530280" cy="363960"/>
            </a:xfrm>
          </p:grpSpPr>
          <p:grpSp>
            <p:nvGrpSpPr>
              <p:cNvPr id="3776" name="Group 97"/>
              <p:cNvGrpSpPr/>
              <p:nvPr/>
            </p:nvGrpSpPr>
            <p:grpSpPr>
              <a:xfrm>
                <a:off x="5166000" y="3468240"/>
                <a:ext cx="530280" cy="271080"/>
                <a:chOff x="5166000" y="3468240"/>
                <a:chExt cx="530280" cy="271080"/>
              </a:xfrm>
            </p:grpSpPr>
            <p:sp>
              <p:nvSpPr>
                <p:cNvPr id="3777" name="CustomShape 98"/>
                <p:cNvSpPr/>
                <p:nvPr/>
              </p:nvSpPr>
              <p:spPr>
                <a:xfrm flipV="1">
                  <a:off x="5167800" y="3341880"/>
                  <a:ext cx="528480" cy="19872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778" name="CustomShape 99"/>
                <p:cNvSpPr/>
                <p:nvPr/>
              </p:nvSpPr>
              <p:spPr>
                <a:xfrm>
                  <a:off x="5166000" y="3569760"/>
                  <a:ext cx="529920" cy="702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779" name="CustomShape 100"/>
                <p:cNvSpPr/>
                <p:nvPr/>
              </p:nvSpPr>
              <p:spPr>
                <a:xfrm flipV="1">
                  <a:off x="5166000" y="3269520"/>
                  <a:ext cx="528480" cy="1987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780" name="CustomShape 101"/>
                <p:cNvSpPr/>
                <p:nvPr/>
              </p:nvSpPr>
              <p:spPr>
                <a:xfrm>
                  <a:off x="5301720" y="3528720"/>
                  <a:ext cx="257400" cy="9828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781" name="CustomShape 102"/>
                <p:cNvSpPr/>
                <p:nvPr/>
              </p:nvSpPr>
              <p:spPr>
                <a:xfrm>
                  <a:off x="5274720" y="3503520"/>
                  <a:ext cx="311040" cy="687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782" name="CustomShape 103"/>
                <p:cNvSpPr/>
                <p:nvPr/>
              </p:nvSpPr>
              <p:spPr>
                <a:xfrm>
                  <a:off x="5478840" y="3562560"/>
                  <a:ext cx="114480" cy="601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783" name="CustomShape 104"/>
                <p:cNvSpPr/>
                <p:nvPr/>
              </p:nvSpPr>
              <p:spPr>
                <a:xfrm>
                  <a:off x="5268960" y="3564000"/>
                  <a:ext cx="112680" cy="586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784" name="Line 105"/>
                <p:cNvSpPr/>
                <p:nvPr/>
              </p:nvSpPr>
              <p:spPr>
                <a:xfrm flipH="1" flipV="1">
                  <a:off x="5166000" y="3566880"/>
                  <a:ext cx="1440" cy="766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3785" name="Line 106"/>
                <p:cNvSpPr/>
                <p:nvPr/>
              </p:nvSpPr>
              <p:spPr>
                <a:xfrm flipH="1" flipV="1">
                  <a:off x="5694840" y="3565440"/>
                  <a:ext cx="1440" cy="763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3786" name="Group 107"/>
              <p:cNvGrpSpPr/>
              <p:nvPr/>
            </p:nvGrpSpPr>
            <p:grpSpPr>
              <a:xfrm>
                <a:off x="5200560" y="3449160"/>
                <a:ext cx="397440" cy="363960"/>
                <a:chOff x="5200560" y="3449160"/>
                <a:chExt cx="397440" cy="363960"/>
              </a:xfrm>
            </p:grpSpPr>
            <p:sp>
              <p:nvSpPr>
                <p:cNvPr id="3787" name="CustomShape 108"/>
                <p:cNvSpPr/>
                <p:nvPr/>
              </p:nvSpPr>
              <p:spPr>
                <a:xfrm>
                  <a:off x="5253120" y="3522240"/>
                  <a:ext cx="334080" cy="21492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788" name="CustomShape 109"/>
                <p:cNvSpPr/>
                <p:nvPr/>
              </p:nvSpPr>
              <p:spPr>
                <a:xfrm>
                  <a:off x="5200560" y="3449160"/>
                  <a:ext cx="397440" cy="3639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2c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3789" name="Group 110"/>
            <p:cNvGrpSpPr/>
            <p:nvPr/>
          </p:nvGrpSpPr>
          <p:grpSpPr>
            <a:xfrm>
              <a:off x="3506400" y="3443400"/>
              <a:ext cx="530280" cy="363960"/>
              <a:chOff x="3506400" y="3443400"/>
              <a:chExt cx="530280" cy="363960"/>
            </a:xfrm>
          </p:grpSpPr>
          <p:grpSp>
            <p:nvGrpSpPr>
              <p:cNvPr id="3790" name="Group 111"/>
              <p:cNvGrpSpPr/>
              <p:nvPr/>
            </p:nvGrpSpPr>
            <p:grpSpPr>
              <a:xfrm>
                <a:off x="3506400" y="3462480"/>
                <a:ext cx="530280" cy="270720"/>
                <a:chOff x="3506400" y="3462480"/>
                <a:chExt cx="530280" cy="270720"/>
              </a:xfrm>
            </p:grpSpPr>
            <p:sp>
              <p:nvSpPr>
                <p:cNvPr id="3791" name="CustomShape 112"/>
                <p:cNvSpPr/>
                <p:nvPr/>
              </p:nvSpPr>
              <p:spPr>
                <a:xfrm flipV="1">
                  <a:off x="3508200" y="3335760"/>
                  <a:ext cx="528480" cy="19872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792" name="CustomShape 113"/>
                <p:cNvSpPr/>
                <p:nvPr/>
              </p:nvSpPr>
              <p:spPr>
                <a:xfrm>
                  <a:off x="3506760" y="3564000"/>
                  <a:ext cx="529920" cy="702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793" name="CustomShape 114"/>
                <p:cNvSpPr/>
                <p:nvPr/>
              </p:nvSpPr>
              <p:spPr>
                <a:xfrm flipV="1">
                  <a:off x="3506760" y="3263760"/>
                  <a:ext cx="528480" cy="1987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794" name="CustomShape 115"/>
                <p:cNvSpPr/>
                <p:nvPr/>
              </p:nvSpPr>
              <p:spPr>
                <a:xfrm>
                  <a:off x="3642120" y="3522600"/>
                  <a:ext cx="257400" cy="9828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795" name="CustomShape 116"/>
                <p:cNvSpPr/>
                <p:nvPr/>
              </p:nvSpPr>
              <p:spPr>
                <a:xfrm>
                  <a:off x="3615480" y="3497760"/>
                  <a:ext cx="311040" cy="687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796" name="CustomShape 117"/>
                <p:cNvSpPr/>
                <p:nvPr/>
              </p:nvSpPr>
              <p:spPr>
                <a:xfrm>
                  <a:off x="3819600" y="3556800"/>
                  <a:ext cx="114480" cy="601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797" name="CustomShape 118"/>
                <p:cNvSpPr/>
                <p:nvPr/>
              </p:nvSpPr>
              <p:spPr>
                <a:xfrm>
                  <a:off x="3609360" y="3558240"/>
                  <a:ext cx="112680" cy="586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798" name="Line 119"/>
                <p:cNvSpPr/>
                <p:nvPr/>
              </p:nvSpPr>
              <p:spPr>
                <a:xfrm flipH="1" flipV="1">
                  <a:off x="3506400" y="3560760"/>
                  <a:ext cx="1440" cy="766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3799" name="Line 120"/>
                <p:cNvSpPr/>
                <p:nvPr/>
              </p:nvSpPr>
              <p:spPr>
                <a:xfrm flipH="1" flipV="1">
                  <a:off x="4035240" y="3559320"/>
                  <a:ext cx="1440" cy="766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3800" name="Group 121"/>
              <p:cNvGrpSpPr/>
              <p:nvPr/>
            </p:nvGrpSpPr>
            <p:grpSpPr>
              <a:xfrm>
                <a:off x="3548520" y="3443400"/>
                <a:ext cx="394560" cy="363960"/>
                <a:chOff x="3548520" y="3443400"/>
                <a:chExt cx="394560" cy="363960"/>
              </a:xfrm>
            </p:grpSpPr>
            <p:sp>
              <p:nvSpPr>
                <p:cNvPr id="3801" name="CustomShape 122"/>
                <p:cNvSpPr/>
                <p:nvPr/>
              </p:nvSpPr>
              <p:spPr>
                <a:xfrm>
                  <a:off x="3593520" y="3516480"/>
                  <a:ext cx="334080" cy="21492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802" name="CustomShape 123"/>
                <p:cNvSpPr/>
                <p:nvPr/>
              </p:nvSpPr>
              <p:spPr>
                <a:xfrm>
                  <a:off x="3548520" y="3443400"/>
                  <a:ext cx="394560" cy="3639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2a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3803" name="Line 124"/>
            <p:cNvSpPr/>
            <p:nvPr/>
          </p:nvSpPr>
          <p:spPr>
            <a:xfrm>
              <a:off x="4592880" y="3159720"/>
              <a:ext cx="3960" cy="855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4" name="Line 125"/>
            <p:cNvSpPr/>
            <p:nvPr/>
          </p:nvSpPr>
          <p:spPr>
            <a:xfrm>
              <a:off x="4864320" y="3134160"/>
              <a:ext cx="408960" cy="33372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5" name="Line 126"/>
            <p:cNvSpPr/>
            <p:nvPr/>
          </p:nvSpPr>
          <p:spPr>
            <a:xfrm>
              <a:off x="3944520" y="3712680"/>
              <a:ext cx="494640" cy="34164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6" name="Line 127"/>
            <p:cNvSpPr/>
            <p:nvPr/>
          </p:nvSpPr>
          <p:spPr>
            <a:xfrm flipH="1">
              <a:off x="4783680" y="3661560"/>
              <a:ext cx="478080" cy="3981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07" name="CustomShape 128"/>
          <p:cNvSpPr/>
          <p:nvPr/>
        </p:nvSpPr>
        <p:spPr>
          <a:xfrm>
            <a:off x="5507640" y="1673280"/>
            <a:ext cx="2575080" cy="1672200"/>
          </a:xfrm>
          <a:custGeom>
            <a:avLst/>
            <a:gdLst/>
            <a:ahLst/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808" name="Group 129"/>
          <p:cNvGrpSpPr/>
          <p:nvPr/>
        </p:nvGrpSpPr>
        <p:grpSpPr>
          <a:xfrm>
            <a:off x="5730840" y="1809360"/>
            <a:ext cx="2215800" cy="1465920"/>
            <a:chOff x="5730840" y="1809360"/>
            <a:chExt cx="2215800" cy="1465920"/>
          </a:xfrm>
        </p:grpSpPr>
        <p:grpSp>
          <p:nvGrpSpPr>
            <p:cNvPr id="3809" name="Group 130"/>
            <p:cNvGrpSpPr/>
            <p:nvPr/>
          </p:nvGrpSpPr>
          <p:grpSpPr>
            <a:xfrm>
              <a:off x="6588000" y="1809360"/>
              <a:ext cx="536760" cy="363960"/>
              <a:chOff x="6588000" y="1809360"/>
              <a:chExt cx="536760" cy="363960"/>
            </a:xfrm>
          </p:grpSpPr>
          <p:grpSp>
            <p:nvGrpSpPr>
              <p:cNvPr id="3810" name="Group 131"/>
              <p:cNvGrpSpPr/>
              <p:nvPr/>
            </p:nvGrpSpPr>
            <p:grpSpPr>
              <a:xfrm>
                <a:off x="6588000" y="1827720"/>
                <a:ext cx="536760" cy="263160"/>
                <a:chOff x="6588000" y="1827720"/>
                <a:chExt cx="536760" cy="263160"/>
              </a:xfrm>
            </p:grpSpPr>
            <p:sp>
              <p:nvSpPr>
                <p:cNvPr id="3811" name="CustomShape 132"/>
                <p:cNvSpPr/>
                <p:nvPr/>
              </p:nvSpPr>
              <p:spPr>
                <a:xfrm flipV="1">
                  <a:off x="6589800" y="1704960"/>
                  <a:ext cx="534600" cy="1929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812" name="CustomShape 133"/>
                <p:cNvSpPr/>
                <p:nvPr/>
              </p:nvSpPr>
              <p:spPr>
                <a:xfrm>
                  <a:off x="6588360" y="1926720"/>
                  <a:ext cx="536040" cy="684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813" name="CustomShape 134"/>
                <p:cNvSpPr/>
                <p:nvPr/>
              </p:nvSpPr>
              <p:spPr>
                <a:xfrm flipV="1">
                  <a:off x="6588360" y="1634760"/>
                  <a:ext cx="534600" cy="1929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814" name="CustomShape 135"/>
                <p:cNvSpPr/>
                <p:nvPr/>
              </p:nvSpPr>
              <p:spPr>
                <a:xfrm>
                  <a:off x="6725520" y="1886400"/>
                  <a:ext cx="260280" cy="957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815" name="CustomShape 136"/>
                <p:cNvSpPr/>
                <p:nvPr/>
              </p:nvSpPr>
              <p:spPr>
                <a:xfrm>
                  <a:off x="6698160" y="1862280"/>
                  <a:ext cx="314640" cy="669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816" name="CustomShape 137"/>
                <p:cNvSpPr/>
                <p:nvPr/>
              </p:nvSpPr>
              <p:spPr>
                <a:xfrm>
                  <a:off x="6904800" y="1919520"/>
                  <a:ext cx="115560" cy="583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817" name="CustomShape 138"/>
                <p:cNvSpPr/>
                <p:nvPr/>
              </p:nvSpPr>
              <p:spPr>
                <a:xfrm>
                  <a:off x="6692400" y="1920960"/>
                  <a:ext cx="114120" cy="568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818" name="Line 139"/>
                <p:cNvSpPr/>
                <p:nvPr/>
              </p:nvSpPr>
              <p:spPr>
                <a:xfrm flipH="1" flipV="1">
                  <a:off x="6588000" y="1923480"/>
                  <a:ext cx="144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3819" name="Line 140"/>
                <p:cNvSpPr/>
                <p:nvPr/>
              </p:nvSpPr>
              <p:spPr>
                <a:xfrm flipH="1" flipV="1">
                  <a:off x="7122960" y="1922040"/>
                  <a:ext cx="180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3820" name="Group 141"/>
              <p:cNvGrpSpPr/>
              <p:nvPr/>
            </p:nvGrpSpPr>
            <p:grpSpPr>
              <a:xfrm>
                <a:off x="6625080" y="1809360"/>
                <a:ext cx="409680" cy="363960"/>
                <a:chOff x="6625080" y="1809360"/>
                <a:chExt cx="409680" cy="363960"/>
              </a:xfrm>
            </p:grpSpPr>
            <p:sp>
              <p:nvSpPr>
                <p:cNvPr id="3821" name="CustomShape 142"/>
                <p:cNvSpPr/>
                <p:nvPr/>
              </p:nvSpPr>
              <p:spPr>
                <a:xfrm>
                  <a:off x="6676200" y="1880280"/>
                  <a:ext cx="338040" cy="20880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822" name="CustomShape 143"/>
                <p:cNvSpPr/>
                <p:nvPr/>
              </p:nvSpPr>
              <p:spPr>
                <a:xfrm>
                  <a:off x="6625080" y="1809360"/>
                  <a:ext cx="409680" cy="3639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3b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3823" name="Group 144"/>
            <p:cNvGrpSpPr/>
            <p:nvPr/>
          </p:nvGrpSpPr>
          <p:grpSpPr>
            <a:xfrm>
              <a:off x="6591960" y="2911320"/>
              <a:ext cx="536760" cy="363960"/>
              <a:chOff x="6591960" y="2911320"/>
              <a:chExt cx="536760" cy="363960"/>
            </a:xfrm>
          </p:grpSpPr>
          <p:grpSp>
            <p:nvGrpSpPr>
              <p:cNvPr id="3824" name="Group 145"/>
              <p:cNvGrpSpPr/>
              <p:nvPr/>
            </p:nvGrpSpPr>
            <p:grpSpPr>
              <a:xfrm>
                <a:off x="6591960" y="2929680"/>
                <a:ext cx="536760" cy="263160"/>
                <a:chOff x="6591960" y="2929680"/>
                <a:chExt cx="536760" cy="263160"/>
              </a:xfrm>
            </p:grpSpPr>
            <p:sp>
              <p:nvSpPr>
                <p:cNvPr id="3825" name="CustomShape 146"/>
                <p:cNvSpPr/>
                <p:nvPr/>
              </p:nvSpPr>
              <p:spPr>
                <a:xfrm flipV="1">
                  <a:off x="6593760" y="2806920"/>
                  <a:ext cx="534600" cy="1929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826" name="CustomShape 147"/>
                <p:cNvSpPr/>
                <p:nvPr/>
              </p:nvSpPr>
              <p:spPr>
                <a:xfrm>
                  <a:off x="6592320" y="3028680"/>
                  <a:ext cx="536040" cy="684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827" name="CustomShape 148"/>
                <p:cNvSpPr/>
                <p:nvPr/>
              </p:nvSpPr>
              <p:spPr>
                <a:xfrm flipV="1">
                  <a:off x="6592320" y="2736720"/>
                  <a:ext cx="534600" cy="1929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828" name="CustomShape 149"/>
                <p:cNvSpPr/>
                <p:nvPr/>
              </p:nvSpPr>
              <p:spPr>
                <a:xfrm>
                  <a:off x="6729480" y="2988360"/>
                  <a:ext cx="260280" cy="957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829" name="CustomShape 150"/>
                <p:cNvSpPr/>
                <p:nvPr/>
              </p:nvSpPr>
              <p:spPr>
                <a:xfrm>
                  <a:off x="6702120" y="2964240"/>
                  <a:ext cx="314640" cy="669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830" name="CustomShape 151"/>
                <p:cNvSpPr/>
                <p:nvPr/>
              </p:nvSpPr>
              <p:spPr>
                <a:xfrm>
                  <a:off x="6908760" y="3021480"/>
                  <a:ext cx="115560" cy="583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831" name="CustomShape 152"/>
                <p:cNvSpPr/>
                <p:nvPr/>
              </p:nvSpPr>
              <p:spPr>
                <a:xfrm>
                  <a:off x="6696360" y="3022920"/>
                  <a:ext cx="114120" cy="568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832" name="Line 153"/>
                <p:cNvSpPr/>
                <p:nvPr/>
              </p:nvSpPr>
              <p:spPr>
                <a:xfrm flipH="1" flipV="1">
                  <a:off x="6591960" y="3025440"/>
                  <a:ext cx="180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3833" name="Line 154"/>
                <p:cNvSpPr/>
                <p:nvPr/>
              </p:nvSpPr>
              <p:spPr>
                <a:xfrm flipH="1" flipV="1">
                  <a:off x="7127280" y="3024000"/>
                  <a:ext cx="144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3834" name="Group 155"/>
              <p:cNvGrpSpPr/>
              <p:nvPr/>
            </p:nvGrpSpPr>
            <p:grpSpPr>
              <a:xfrm>
                <a:off x="6629040" y="2911320"/>
                <a:ext cx="409680" cy="363960"/>
                <a:chOff x="6629040" y="2911320"/>
                <a:chExt cx="409680" cy="363960"/>
              </a:xfrm>
            </p:grpSpPr>
            <p:sp>
              <p:nvSpPr>
                <p:cNvPr id="3835" name="CustomShape 156"/>
                <p:cNvSpPr/>
                <p:nvPr/>
              </p:nvSpPr>
              <p:spPr>
                <a:xfrm>
                  <a:off x="6680160" y="2982240"/>
                  <a:ext cx="338040" cy="20880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836" name="CustomShape 157"/>
                <p:cNvSpPr/>
                <p:nvPr/>
              </p:nvSpPr>
              <p:spPr>
                <a:xfrm>
                  <a:off x="6629040" y="2911320"/>
                  <a:ext cx="409680" cy="3639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3d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3837" name="Group 158"/>
            <p:cNvGrpSpPr/>
            <p:nvPr/>
          </p:nvGrpSpPr>
          <p:grpSpPr>
            <a:xfrm>
              <a:off x="7409880" y="2361240"/>
              <a:ext cx="536760" cy="363960"/>
              <a:chOff x="7409880" y="2361240"/>
              <a:chExt cx="536760" cy="363960"/>
            </a:xfrm>
          </p:grpSpPr>
          <p:grpSp>
            <p:nvGrpSpPr>
              <p:cNvPr id="3838" name="Group 159"/>
              <p:cNvGrpSpPr/>
              <p:nvPr/>
            </p:nvGrpSpPr>
            <p:grpSpPr>
              <a:xfrm>
                <a:off x="7409880" y="2379600"/>
                <a:ext cx="536760" cy="263160"/>
                <a:chOff x="7409880" y="2379600"/>
                <a:chExt cx="536760" cy="263160"/>
              </a:xfrm>
            </p:grpSpPr>
            <p:sp>
              <p:nvSpPr>
                <p:cNvPr id="3839" name="CustomShape 160"/>
                <p:cNvSpPr/>
                <p:nvPr/>
              </p:nvSpPr>
              <p:spPr>
                <a:xfrm flipV="1">
                  <a:off x="7411680" y="2256840"/>
                  <a:ext cx="534600" cy="1929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840" name="CustomShape 161"/>
                <p:cNvSpPr/>
                <p:nvPr/>
              </p:nvSpPr>
              <p:spPr>
                <a:xfrm>
                  <a:off x="7410240" y="2478600"/>
                  <a:ext cx="536040" cy="684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841" name="CustomShape 162"/>
                <p:cNvSpPr/>
                <p:nvPr/>
              </p:nvSpPr>
              <p:spPr>
                <a:xfrm flipV="1">
                  <a:off x="7410240" y="2186640"/>
                  <a:ext cx="534600" cy="1929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842" name="CustomShape 163"/>
                <p:cNvSpPr/>
                <p:nvPr/>
              </p:nvSpPr>
              <p:spPr>
                <a:xfrm>
                  <a:off x="7547400" y="2438280"/>
                  <a:ext cx="260280" cy="957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843" name="CustomShape 164"/>
                <p:cNvSpPr/>
                <p:nvPr/>
              </p:nvSpPr>
              <p:spPr>
                <a:xfrm>
                  <a:off x="7520040" y="2414160"/>
                  <a:ext cx="314640" cy="669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844" name="CustomShape 165"/>
                <p:cNvSpPr/>
                <p:nvPr/>
              </p:nvSpPr>
              <p:spPr>
                <a:xfrm>
                  <a:off x="7726680" y="2471400"/>
                  <a:ext cx="115560" cy="583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845" name="CustomShape 166"/>
                <p:cNvSpPr/>
                <p:nvPr/>
              </p:nvSpPr>
              <p:spPr>
                <a:xfrm>
                  <a:off x="7514280" y="2472840"/>
                  <a:ext cx="114120" cy="568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846" name="Line 167"/>
                <p:cNvSpPr/>
                <p:nvPr/>
              </p:nvSpPr>
              <p:spPr>
                <a:xfrm flipH="1" flipV="1">
                  <a:off x="7409880" y="2475360"/>
                  <a:ext cx="144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3847" name="Line 168"/>
                <p:cNvSpPr/>
                <p:nvPr/>
              </p:nvSpPr>
              <p:spPr>
                <a:xfrm flipH="1" flipV="1">
                  <a:off x="7945200" y="2473920"/>
                  <a:ext cx="144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3848" name="Group 169"/>
              <p:cNvGrpSpPr/>
              <p:nvPr/>
            </p:nvGrpSpPr>
            <p:grpSpPr>
              <a:xfrm>
                <a:off x="7446960" y="2361240"/>
                <a:ext cx="397440" cy="363960"/>
                <a:chOff x="7446960" y="2361240"/>
                <a:chExt cx="397440" cy="363960"/>
              </a:xfrm>
            </p:grpSpPr>
            <p:sp>
              <p:nvSpPr>
                <p:cNvPr id="3849" name="CustomShape 170"/>
                <p:cNvSpPr/>
                <p:nvPr/>
              </p:nvSpPr>
              <p:spPr>
                <a:xfrm>
                  <a:off x="7498080" y="2432160"/>
                  <a:ext cx="338040" cy="20880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850" name="CustomShape 171"/>
                <p:cNvSpPr/>
                <p:nvPr/>
              </p:nvSpPr>
              <p:spPr>
                <a:xfrm>
                  <a:off x="7446960" y="2361240"/>
                  <a:ext cx="397440" cy="3639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3c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3851" name="Group 172"/>
            <p:cNvGrpSpPr/>
            <p:nvPr/>
          </p:nvGrpSpPr>
          <p:grpSpPr>
            <a:xfrm>
              <a:off x="5730840" y="2355480"/>
              <a:ext cx="536760" cy="363960"/>
              <a:chOff x="5730840" y="2355480"/>
              <a:chExt cx="536760" cy="363960"/>
            </a:xfrm>
          </p:grpSpPr>
          <p:grpSp>
            <p:nvGrpSpPr>
              <p:cNvPr id="3852" name="Group 173"/>
              <p:cNvGrpSpPr/>
              <p:nvPr/>
            </p:nvGrpSpPr>
            <p:grpSpPr>
              <a:xfrm>
                <a:off x="5730840" y="2373840"/>
                <a:ext cx="536760" cy="263160"/>
                <a:chOff x="5730840" y="2373840"/>
                <a:chExt cx="536760" cy="263160"/>
              </a:xfrm>
            </p:grpSpPr>
            <p:sp>
              <p:nvSpPr>
                <p:cNvPr id="3853" name="CustomShape 174"/>
                <p:cNvSpPr/>
                <p:nvPr/>
              </p:nvSpPr>
              <p:spPr>
                <a:xfrm flipV="1">
                  <a:off x="5732640" y="2251080"/>
                  <a:ext cx="534600" cy="1929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854" name="CustomShape 175"/>
                <p:cNvSpPr/>
                <p:nvPr/>
              </p:nvSpPr>
              <p:spPr>
                <a:xfrm>
                  <a:off x="5731200" y="2472840"/>
                  <a:ext cx="536040" cy="684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855" name="CustomShape 176"/>
                <p:cNvSpPr/>
                <p:nvPr/>
              </p:nvSpPr>
              <p:spPr>
                <a:xfrm flipV="1">
                  <a:off x="5731200" y="2180880"/>
                  <a:ext cx="534600" cy="1929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856" name="CustomShape 177"/>
                <p:cNvSpPr/>
                <p:nvPr/>
              </p:nvSpPr>
              <p:spPr>
                <a:xfrm>
                  <a:off x="5868360" y="2432520"/>
                  <a:ext cx="260280" cy="957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857" name="CustomShape 178"/>
                <p:cNvSpPr/>
                <p:nvPr/>
              </p:nvSpPr>
              <p:spPr>
                <a:xfrm>
                  <a:off x="5841360" y="2408400"/>
                  <a:ext cx="314640" cy="669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858" name="CustomShape 179"/>
                <p:cNvSpPr/>
                <p:nvPr/>
              </p:nvSpPr>
              <p:spPr>
                <a:xfrm>
                  <a:off x="6047640" y="2465640"/>
                  <a:ext cx="115560" cy="583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859" name="CustomShape 180"/>
                <p:cNvSpPr/>
                <p:nvPr/>
              </p:nvSpPr>
              <p:spPr>
                <a:xfrm>
                  <a:off x="5835240" y="2467080"/>
                  <a:ext cx="114120" cy="568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860" name="Line 181"/>
                <p:cNvSpPr/>
                <p:nvPr/>
              </p:nvSpPr>
              <p:spPr>
                <a:xfrm flipH="1" flipV="1">
                  <a:off x="5730840" y="2469600"/>
                  <a:ext cx="180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3861" name="Line 182"/>
                <p:cNvSpPr/>
                <p:nvPr/>
              </p:nvSpPr>
              <p:spPr>
                <a:xfrm flipH="1" flipV="1">
                  <a:off x="6266160" y="2468160"/>
                  <a:ext cx="144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3862" name="Group 183"/>
              <p:cNvGrpSpPr/>
              <p:nvPr/>
            </p:nvGrpSpPr>
            <p:grpSpPr>
              <a:xfrm>
                <a:off x="5775480" y="2355480"/>
                <a:ext cx="394560" cy="363960"/>
                <a:chOff x="5775480" y="2355480"/>
                <a:chExt cx="394560" cy="363960"/>
              </a:xfrm>
            </p:grpSpPr>
            <p:sp>
              <p:nvSpPr>
                <p:cNvPr id="3863" name="CustomShape 184"/>
                <p:cNvSpPr/>
                <p:nvPr/>
              </p:nvSpPr>
              <p:spPr>
                <a:xfrm>
                  <a:off x="5819040" y="2426400"/>
                  <a:ext cx="338040" cy="20880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864" name="CustomShape 185"/>
                <p:cNvSpPr/>
                <p:nvPr/>
              </p:nvSpPr>
              <p:spPr>
                <a:xfrm>
                  <a:off x="5775480" y="2355480"/>
                  <a:ext cx="394560" cy="3639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3a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3865" name="Line 186"/>
            <p:cNvSpPr/>
            <p:nvPr/>
          </p:nvSpPr>
          <p:spPr>
            <a:xfrm>
              <a:off x="6276240" y="2508480"/>
              <a:ext cx="1143720" cy="57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6" name="Line 187"/>
            <p:cNvSpPr/>
            <p:nvPr/>
          </p:nvSpPr>
          <p:spPr>
            <a:xfrm>
              <a:off x="7046280" y="2062800"/>
              <a:ext cx="455760" cy="33372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7" name="Line 188"/>
            <p:cNvSpPr/>
            <p:nvPr/>
          </p:nvSpPr>
          <p:spPr>
            <a:xfrm>
              <a:off x="6174000" y="2633040"/>
              <a:ext cx="453960" cy="32184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8" name="Line 189"/>
            <p:cNvSpPr/>
            <p:nvPr/>
          </p:nvSpPr>
          <p:spPr>
            <a:xfrm flipH="1">
              <a:off x="6162120" y="2073960"/>
              <a:ext cx="482400" cy="315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69" name="Line 190"/>
          <p:cNvSpPr/>
          <p:nvPr/>
        </p:nvSpPr>
        <p:spPr>
          <a:xfrm flipH="1" flipV="1">
            <a:off x="3046680" y="2702520"/>
            <a:ext cx="542520" cy="78120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0" name="Line 191"/>
          <p:cNvSpPr/>
          <p:nvPr/>
        </p:nvSpPr>
        <p:spPr>
          <a:xfrm flipV="1">
            <a:off x="5523120" y="2643840"/>
            <a:ext cx="337680" cy="8229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1" name="CustomShape 192"/>
          <p:cNvSpPr/>
          <p:nvPr/>
        </p:nvSpPr>
        <p:spPr>
          <a:xfrm>
            <a:off x="3525120" y="2801160"/>
            <a:ext cx="618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90"/>
                </a:solidFill>
                <a:latin typeface="Arial"/>
                <a:ea typeface="ＭＳ Ｐゴシック"/>
              </a:rPr>
              <a:t>AS2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872" name="CustomShape 193"/>
          <p:cNvSpPr/>
          <p:nvPr/>
        </p:nvSpPr>
        <p:spPr>
          <a:xfrm>
            <a:off x="5575680" y="1714320"/>
            <a:ext cx="618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90"/>
                </a:solidFill>
                <a:latin typeface="Arial"/>
                <a:ea typeface="ＭＳ Ｐゴシック"/>
              </a:rPr>
              <a:t>AS3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873" name="CustomShape 194"/>
          <p:cNvSpPr/>
          <p:nvPr/>
        </p:nvSpPr>
        <p:spPr>
          <a:xfrm>
            <a:off x="738720" y="1925280"/>
            <a:ext cx="618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90"/>
                </a:solidFill>
                <a:latin typeface="Arial"/>
                <a:ea typeface="ＭＳ Ｐゴシック"/>
              </a:rPr>
              <a:t>AS1</a:t>
            </a:r>
            <a:endParaRPr b="0" lang="en-IN" sz="2000" spc="-1" strike="noStrike">
              <a:latin typeface="Arial"/>
            </a:endParaRPr>
          </a:p>
        </p:txBody>
      </p:sp>
      <p:grpSp>
        <p:nvGrpSpPr>
          <p:cNvPr id="3874" name="Group 195"/>
          <p:cNvGrpSpPr/>
          <p:nvPr/>
        </p:nvGrpSpPr>
        <p:grpSpPr>
          <a:xfrm>
            <a:off x="7070760" y="2775960"/>
            <a:ext cx="1701360" cy="615960"/>
            <a:chOff x="7070760" y="2775960"/>
            <a:chExt cx="1701360" cy="615960"/>
          </a:xfrm>
        </p:grpSpPr>
        <p:grpSp>
          <p:nvGrpSpPr>
            <p:cNvPr id="3875" name="Group 196"/>
            <p:cNvGrpSpPr/>
            <p:nvPr/>
          </p:nvGrpSpPr>
          <p:grpSpPr>
            <a:xfrm>
              <a:off x="7070760" y="2775960"/>
              <a:ext cx="1701360" cy="615960"/>
              <a:chOff x="7070760" y="2775960"/>
              <a:chExt cx="1701360" cy="615960"/>
            </a:xfrm>
          </p:grpSpPr>
          <p:sp>
            <p:nvSpPr>
              <p:cNvPr id="3876" name="CustomShape 197"/>
              <p:cNvSpPr/>
              <p:nvPr/>
            </p:nvSpPr>
            <p:spPr>
              <a:xfrm>
                <a:off x="7070760" y="2775960"/>
                <a:ext cx="1701360" cy="615960"/>
              </a:xfrm>
              <a:custGeom>
                <a:avLst/>
                <a:gdLst/>
                <a:ahLst/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877" name="Group 198"/>
              <p:cNvGrpSpPr/>
              <p:nvPr/>
            </p:nvGrpSpPr>
            <p:grpSpPr>
              <a:xfrm>
                <a:off x="8032680" y="2921760"/>
                <a:ext cx="536400" cy="262800"/>
                <a:chOff x="8032680" y="2921760"/>
                <a:chExt cx="536400" cy="262800"/>
              </a:xfrm>
            </p:grpSpPr>
            <p:sp>
              <p:nvSpPr>
                <p:cNvPr id="3878" name="CustomShape 199"/>
                <p:cNvSpPr/>
                <p:nvPr/>
              </p:nvSpPr>
              <p:spPr>
                <a:xfrm flipV="1">
                  <a:off x="8034120" y="2798640"/>
                  <a:ext cx="534600" cy="1929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879" name="CustomShape 200"/>
                <p:cNvSpPr/>
                <p:nvPr/>
              </p:nvSpPr>
              <p:spPr>
                <a:xfrm>
                  <a:off x="8032680" y="3020400"/>
                  <a:ext cx="536040" cy="684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880" name="CustomShape 201"/>
                <p:cNvSpPr/>
                <p:nvPr/>
              </p:nvSpPr>
              <p:spPr>
                <a:xfrm flipV="1">
                  <a:off x="8032680" y="2728800"/>
                  <a:ext cx="534600" cy="1929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881" name="CustomShape 202"/>
                <p:cNvSpPr/>
                <p:nvPr/>
              </p:nvSpPr>
              <p:spPr>
                <a:xfrm>
                  <a:off x="8169840" y="2980440"/>
                  <a:ext cx="260280" cy="957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882" name="CustomShape 203"/>
                <p:cNvSpPr/>
                <p:nvPr/>
              </p:nvSpPr>
              <p:spPr>
                <a:xfrm>
                  <a:off x="8142840" y="2955960"/>
                  <a:ext cx="314640" cy="669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883" name="CustomShape 204"/>
                <p:cNvSpPr/>
                <p:nvPr/>
              </p:nvSpPr>
              <p:spPr>
                <a:xfrm>
                  <a:off x="8349120" y="3013200"/>
                  <a:ext cx="115560" cy="583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884" name="CustomShape 205"/>
                <p:cNvSpPr/>
                <p:nvPr/>
              </p:nvSpPr>
              <p:spPr>
                <a:xfrm>
                  <a:off x="8136720" y="3014640"/>
                  <a:ext cx="114120" cy="568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885" name="Line 206"/>
                <p:cNvSpPr/>
                <p:nvPr/>
              </p:nvSpPr>
              <p:spPr>
                <a:xfrm flipH="1" flipV="1">
                  <a:off x="8032680" y="3017520"/>
                  <a:ext cx="1440" cy="7416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3886" name="Line 207"/>
                <p:cNvSpPr/>
                <p:nvPr/>
              </p:nvSpPr>
              <p:spPr>
                <a:xfrm flipH="1" flipV="1">
                  <a:off x="8567640" y="3016080"/>
                  <a:ext cx="144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3887" name="Group 208"/>
              <p:cNvGrpSpPr/>
              <p:nvPr/>
            </p:nvGrpSpPr>
            <p:grpSpPr>
              <a:xfrm>
                <a:off x="8004240" y="2903040"/>
                <a:ext cx="460080" cy="364680"/>
                <a:chOff x="8004240" y="2903040"/>
                <a:chExt cx="460080" cy="364680"/>
              </a:xfrm>
            </p:grpSpPr>
            <p:sp>
              <p:nvSpPr>
                <p:cNvPr id="3888" name="CustomShape 209"/>
                <p:cNvSpPr/>
                <p:nvPr/>
              </p:nvSpPr>
              <p:spPr>
                <a:xfrm>
                  <a:off x="8120880" y="2973960"/>
                  <a:ext cx="338040" cy="20880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889" name="CustomShape 210"/>
                <p:cNvSpPr/>
                <p:nvPr/>
              </p:nvSpPr>
              <p:spPr>
                <a:xfrm>
                  <a:off x="8004240" y="2903040"/>
                  <a:ext cx="460080" cy="3646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 algn="ctr">
                    <a:lnSpc>
                      <a:spcPct val="100000"/>
                    </a:lnSpc>
                  </a:pP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  </a:t>
                  </a: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X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3890" name="Line 211"/>
            <p:cNvSpPr/>
            <p:nvPr/>
          </p:nvSpPr>
          <p:spPr>
            <a:xfrm flipH="1">
              <a:off x="7130520" y="3070080"/>
              <a:ext cx="870120" cy="1008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91" name="CustomShape 212"/>
          <p:cNvSpPr/>
          <p:nvPr/>
        </p:nvSpPr>
        <p:spPr>
          <a:xfrm>
            <a:off x="3478680" y="5238720"/>
            <a:ext cx="5389200" cy="10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93760" indent="-293400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d: OSPF intra-domain routing: to get to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c, forward over outgoing local interface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892" name="CustomShape 213"/>
          <p:cNvSpPr/>
          <p:nvPr/>
        </p:nvSpPr>
        <p:spPr>
          <a:xfrm>
            <a:off x="1016640" y="1189080"/>
            <a:ext cx="6446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90"/>
                </a:solidFill>
                <a:latin typeface="Arial"/>
                <a:ea typeface="ＭＳ Ｐゴシック"/>
              </a:rPr>
              <a:t>Q: how does router set forwarding table entry to distant prefix?</a:t>
            </a:r>
            <a:endParaRPr b="0" lang="en-IN" sz="2000" spc="-1" strike="noStrike">
              <a:latin typeface="Arial"/>
            </a:endParaRPr>
          </a:p>
        </p:txBody>
      </p:sp>
      <p:grpSp>
        <p:nvGrpSpPr>
          <p:cNvPr id="3893" name="Group 214"/>
          <p:cNvGrpSpPr/>
          <p:nvPr/>
        </p:nvGrpSpPr>
        <p:grpSpPr>
          <a:xfrm>
            <a:off x="537480" y="2664360"/>
            <a:ext cx="1679040" cy="3625560"/>
            <a:chOff x="537480" y="2664360"/>
            <a:chExt cx="1679040" cy="3625560"/>
          </a:xfrm>
        </p:grpSpPr>
        <p:sp>
          <p:nvSpPr>
            <p:cNvPr id="3894" name="CustomShape 215"/>
            <p:cNvSpPr/>
            <p:nvPr/>
          </p:nvSpPr>
          <p:spPr>
            <a:xfrm flipH="1" rot="10326000">
              <a:off x="725760" y="2724480"/>
              <a:ext cx="991080" cy="1640880"/>
            </a:xfrm>
            <a:custGeom>
              <a:avLst/>
              <a:gdLst/>
              <a:ahLst/>
              <a:rect l="l" t="t" r="r" b="b"/>
              <a:pathLst>
                <a:path w="991394" h="1956074">
                  <a:moveTo>
                    <a:pt x="271973" y="1956074"/>
                  </a:moveTo>
                  <a:cubicBezTo>
                    <a:pt x="357744" y="1054071"/>
                    <a:pt x="286439" y="1036036"/>
                    <a:pt x="0" y="164654"/>
                  </a:cubicBezTo>
                  <a:cubicBezTo>
                    <a:pt x="346878" y="170249"/>
                    <a:pt x="644516" y="-5465"/>
                    <a:pt x="991394" y="130"/>
                  </a:cubicBezTo>
                  <a:cubicBezTo>
                    <a:pt x="818067" y="853650"/>
                    <a:pt x="760467" y="804686"/>
                    <a:pt x="628320" y="1842100"/>
                  </a:cubicBezTo>
                  <a:cubicBezTo>
                    <a:pt x="479006" y="1825527"/>
                    <a:pt x="436285" y="1872332"/>
                    <a:pt x="271973" y="195607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4926000"/>
            </a:gradFill>
            <a:ln>
              <a:solidFill>
                <a:schemeClr val="bg1">
                  <a:lumMod val="75000"/>
                </a:schemeClr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grpSp>
          <p:nvGrpSpPr>
            <p:cNvPr id="3895" name="Group 216"/>
            <p:cNvGrpSpPr/>
            <p:nvPr/>
          </p:nvGrpSpPr>
          <p:grpSpPr>
            <a:xfrm>
              <a:off x="537480" y="4169160"/>
              <a:ext cx="1679040" cy="2120760"/>
              <a:chOff x="537480" y="4169160"/>
              <a:chExt cx="1679040" cy="2120760"/>
            </a:xfrm>
          </p:grpSpPr>
          <p:sp>
            <p:nvSpPr>
              <p:cNvPr id="3896" name="CustomShape 217"/>
              <p:cNvSpPr/>
              <p:nvPr/>
            </p:nvSpPr>
            <p:spPr>
              <a:xfrm rot="10800000">
                <a:off x="809640" y="4261680"/>
                <a:ext cx="1026720" cy="99396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54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grpSp>
            <p:nvGrpSpPr>
              <p:cNvPr id="3897" name="Group 218"/>
              <p:cNvGrpSpPr/>
              <p:nvPr/>
            </p:nvGrpSpPr>
            <p:grpSpPr>
              <a:xfrm>
                <a:off x="812520" y="5933160"/>
                <a:ext cx="1035360" cy="356760"/>
                <a:chOff x="812520" y="5933160"/>
                <a:chExt cx="1035360" cy="356760"/>
              </a:xfrm>
            </p:grpSpPr>
            <p:sp>
              <p:nvSpPr>
                <p:cNvPr id="3898" name="CustomShape 219"/>
                <p:cNvSpPr/>
                <p:nvPr/>
              </p:nvSpPr>
              <p:spPr>
                <a:xfrm>
                  <a:off x="812880" y="6052680"/>
                  <a:ext cx="1034640" cy="2372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899" name="CustomShape 220"/>
                <p:cNvSpPr/>
                <p:nvPr/>
              </p:nvSpPr>
              <p:spPr>
                <a:xfrm>
                  <a:off x="812880" y="6052680"/>
                  <a:ext cx="1034640" cy="11772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900" name="CustomShape 221"/>
                <p:cNvSpPr/>
                <p:nvPr/>
              </p:nvSpPr>
              <p:spPr>
                <a:xfrm>
                  <a:off x="812880" y="5933160"/>
                  <a:ext cx="1034640" cy="23724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901" name="Line 222"/>
                <p:cNvSpPr/>
                <p:nvPr/>
              </p:nvSpPr>
              <p:spPr>
                <a:xfrm>
                  <a:off x="1847520" y="6052680"/>
                  <a:ext cx="360" cy="1180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3902" name="Line 223"/>
                <p:cNvSpPr/>
                <p:nvPr/>
              </p:nvSpPr>
              <p:spPr>
                <a:xfrm>
                  <a:off x="812520" y="6052680"/>
                  <a:ext cx="360" cy="1180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3903" name="CustomShape 224"/>
              <p:cNvSpPr/>
              <p:nvPr/>
            </p:nvSpPr>
            <p:spPr>
              <a:xfrm>
                <a:off x="817200" y="5203800"/>
                <a:ext cx="1026720" cy="86004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  <a:lin ang="162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3904" name="Line 225"/>
              <p:cNvSpPr/>
              <p:nvPr/>
            </p:nvSpPr>
            <p:spPr>
              <a:xfrm>
                <a:off x="801360" y="4466880"/>
                <a:ext cx="11160" cy="164484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3905" name="Line 226"/>
              <p:cNvSpPr/>
              <p:nvPr/>
            </p:nvSpPr>
            <p:spPr>
              <a:xfrm>
                <a:off x="1842480" y="4466880"/>
                <a:ext cx="5040" cy="164484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3906" name="Group 227"/>
              <p:cNvGrpSpPr/>
              <p:nvPr/>
            </p:nvGrpSpPr>
            <p:grpSpPr>
              <a:xfrm>
                <a:off x="777960" y="4169160"/>
                <a:ext cx="1079280" cy="394920"/>
                <a:chOff x="777960" y="4169160"/>
                <a:chExt cx="1079280" cy="394920"/>
              </a:xfrm>
            </p:grpSpPr>
            <p:sp>
              <p:nvSpPr>
                <p:cNvPr id="3907" name="CustomShape 228"/>
                <p:cNvSpPr/>
                <p:nvPr/>
              </p:nvSpPr>
              <p:spPr>
                <a:xfrm flipV="1">
                  <a:off x="781200" y="3987000"/>
                  <a:ext cx="1074240" cy="2883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n w="648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908" name="CustomShape 229"/>
                <p:cNvSpPr/>
                <p:nvPr/>
              </p:nvSpPr>
              <p:spPr>
                <a:xfrm>
                  <a:off x="777960" y="4316760"/>
                  <a:ext cx="1077480" cy="10296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909" name="CustomShape 230"/>
                <p:cNvSpPr/>
                <p:nvPr/>
              </p:nvSpPr>
              <p:spPr>
                <a:xfrm flipV="1">
                  <a:off x="777960" y="3880440"/>
                  <a:ext cx="1076040" cy="288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910" name="CustomShape 231"/>
                <p:cNvSpPr/>
                <p:nvPr/>
              </p:nvSpPr>
              <p:spPr>
                <a:xfrm>
                  <a:off x="1054080" y="4258440"/>
                  <a:ext cx="523440" cy="14400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911" name="CustomShape 232"/>
                <p:cNvSpPr/>
                <p:nvPr/>
              </p:nvSpPr>
              <p:spPr>
                <a:xfrm>
                  <a:off x="1000080" y="4220640"/>
                  <a:ext cx="631440" cy="10008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912" name="CustomShape 233"/>
                <p:cNvSpPr/>
                <p:nvPr/>
              </p:nvSpPr>
              <p:spPr>
                <a:xfrm>
                  <a:off x="1416240" y="4306680"/>
                  <a:ext cx="231480" cy="871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913" name="CustomShape 234"/>
                <p:cNvSpPr/>
                <p:nvPr/>
              </p:nvSpPr>
              <p:spPr>
                <a:xfrm>
                  <a:off x="989280" y="4308120"/>
                  <a:ext cx="228240" cy="8712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914" name="Line 235"/>
                <p:cNvSpPr/>
                <p:nvPr/>
              </p:nvSpPr>
              <p:spPr>
                <a:xfrm flipH="1" flipV="1">
                  <a:off x="777960" y="4313520"/>
                  <a:ext cx="2880" cy="1123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3915" name="Line 236"/>
                <p:cNvSpPr/>
                <p:nvPr/>
              </p:nvSpPr>
              <p:spPr>
                <a:xfrm flipH="1" flipV="1">
                  <a:off x="1854000" y="4310640"/>
                  <a:ext cx="3240" cy="1123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3916" name="CustomShape 237"/>
              <p:cNvSpPr/>
              <p:nvPr/>
            </p:nvSpPr>
            <p:spPr>
              <a:xfrm>
                <a:off x="546120" y="4588200"/>
                <a:ext cx="1670400" cy="1303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3917" name="CustomShape 238"/>
              <p:cNvSpPr/>
              <p:nvPr/>
            </p:nvSpPr>
            <p:spPr>
              <a:xfrm>
                <a:off x="581760" y="4583160"/>
                <a:ext cx="5378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dest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3918" name="CustomShape 239"/>
              <p:cNvSpPr/>
              <p:nvPr/>
            </p:nvSpPr>
            <p:spPr>
              <a:xfrm>
                <a:off x="1214640" y="4587840"/>
                <a:ext cx="9644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interface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3919" name="Line 240"/>
              <p:cNvSpPr/>
              <p:nvPr/>
            </p:nvSpPr>
            <p:spPr>
              <a:xfrm>
                <a:off x="1154160" y="4593240"/>
                <a:ext cx="1080" cy="129348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20" name="Line 241"/>
              <p:cNvSpPr/>
              <p:nvPr/>
            </p:nvSpPr>
            <p:spPr>
              <a:xfrm flipH="1">
                <a:off x="537480" y="4910760"/>
                <a:ext cx="1679040" cy="36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21" name="CustomShape 242"/>
              <p:cNvSpPr/>
              <p:nvPr/>
            </p:nvSpPr>
            <p:spPr>
              <a:xfrm>
                <a:off x="600120" y="4905720"/>
                <a:ext cx="409680" cy="912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…</a:t>
                </a:r>
                <a:endParaRPr b="0" lang="en-IN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b="0" lang="en-IN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…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3922" name="CustomShape 243"/>
              <p:cNvSpPr/>
              <p:nvPr/>
            </p:nvSpPr>
            <p:spPr>
              <a:xfrm>
                <a:off x="647280" y="5234040"/>
                <a:ext cx="34272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cc0000"/>
                    </a:solidFill>
                    <a:latin typeface="Arial"/>
                    <a:ea typeface="ＭＳ Ｐゴシック"/>
                  </a:rPr>
                  <a:t>X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3923" name="CustomShape 244"/>
              <p:cNvSpPr/>
              <p:nvPr/>
            </p:nvSpPr>
            <p:spPr>
              <a:xfrm>
                <a:off x="1233360" y="4917600"/>
                <a:ext cx="409680" cy="912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…</a:t>
                </a:r>
                <a:endParaRPr b="0" lang="en-IN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b="0" lang="en-IN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…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3924" name="CustomShape 245"/>
              <p:cNvSpPr/>
              <p:nvPr/>
            </p:nvSpPr>
            <p:spPr>
              <a:xfrm>
                <a:off x="1317240" y="5240880"/>
                <a:ext cx="2955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cc0000"/>
                    </a:solidFill>
                    <a:latin typeface="Arial"/>
                    <a:ea typeface="ＭＳ Ｐゴシック"/>
                  </a:rPr>
                  <a:t>2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</p:grpSp>
      <p:sp>
        <p:nvSpPr>
          <p:cNvPr id="3925" name="CustomShape 246"/>
          <p:cNvSpPr/>
          <p:nvPr/>
        </p:nvSpPr>
        <p:spPr>
          <a:xfrm>
            <a:off x="3487680" y="5828760"/>
            <a:ext cx="4993560" cy="10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93760" indent="-293400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a: OSPF intra-domain routing: to get to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c, forward over outgoing local interface 2</a:t>
            </a:r>
            <a:endParaRPr b="0" lang="en-IN" sz="2000" spc="-1" strike="noStrike">
              <a:latin typeface="Arial"/>
            </a:endParaRPr>
          </a:p>
        </p:txBody>
      </p:sp>
      <p:grpSp>
        <p:nvGrpSpPr>
          <p:cNvPr id="3926" name="Group 247"/>
          <p:cNvGrpSpPr/>
          <p:nvPr/>
        </p:nvGrpSpPr>
        <p:grpSpPr>
          <a:xfrm>
            <a:off x="1155960" y="2245320"/>
            <a:ext cx="461520" cy="681840"/>
            <a:chOff x="1155960" y="2245320"/>
            <a:chExt cx="461520" cy="681840"/>
          </a:xfrm>
        </p:grpSpPr>
        <p:sp>
          <p:nvSpPr>
            <p:cNvPr id="3927" name="CustomShape 248"/>
            <p:cNvSpPr/>
            <p:nvPr/>
          </p:nvSpPr>
          <p:spPr>
            <a:xfrm>
              <a:off x="1155960" y="2245320"/>
              <a:ext cx="2710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3928" name="CustomShape 249"/>
            <p:cNvSpPr/>
            <p:nvPr/>
          </p:nvSpPr>
          <p:spPr>
            <a:xfrm>
              <a:off x="1346400" y="2623680"/>
              <a:ext cx="2710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2</a:t>
              </a:r>
              <a:endParaRPr b="0" lang="en-IN" sz="1400" spc="-1" strike="noStrike">
                <a:latin typeface="Arial"/>
              </a:endParaRPr>
            </a:p>
          </p:txBody>
        </p:sp>
      </p:grpSp>
      <p:sp>
        <p:nvSpPr>
          <p:cNvPr id="3929" name="CustomShape 250"/>
          <p:cNvSpPr/>
          <p:nvPr/>
        </p:nvSpPr>
        <p:spPr>
          <a:xfrm>
            <a:off x="1144800" y="2748240"/>
            <a:ext cx="314640" cy="24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3816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30" name="Line 251"/>
          <p:cNvSpPr/>
          <p:nvPr/>
        </p:nvSpPr>
        <p:spPr>
          <a:xfrm flipH="1">
            <a:off x="3046680" y="2522160"/>
            <a:ext cx="2716920" cy="14364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1" name="TextShape 252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39D8C548-2521-4429-BB94-9EF98E8A0B20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932" name="TextShape 253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445" dur="indefinite" restart="never" nodeType="tmRoot">
          <p:childTnLst>
            <p:seq>
              <p:cTn id="446" dur="indefinite" nodeType="mainSeq">
                <p:childTnLst>
                  <p:par>
                    <p:cTn id="447" fill="hold">
                      <p:stCondLst>
                        <p:cond delay="0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51" dur="1000"/>
                                        <p:tgtEl>
                                          <p:spTgt spid="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54" dur="500"/>
                                        <p:tgtEl>
                                          <p:spTgt spid="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57" dur="500"/>
                                        <p:tgtEl>
                                          <p:spTgt spid="3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5" descr=""/>
          <p:cNvPicPr/>
          <p:nvPr/>
        </p:nvPicPr>
        <p:blipFill>
          <a:blip r:embed="rId1"/>
          <a:stretch/>
        </p:blipFill>
        <p:spPr>
          <a:xfrm>
            <a:off x="698040" y="819000"/>
            <a:ext cx="4727520" cy="181080"/>
          </a:xfrm>
          <a:prstGeom prst="rect">
            <a:avLst/>
          </a:prstGeom>
          <a:ln>
            <a:noFill/>
          </a:ln>
        </p:spPr>
      </p:pic>
      <p:sp>
        <p:nvSpPr>
          <p:cNvPr id="203" name="CustomShape 1"/>
          <p:cNvSpPr/>
          <p:nvPr/>
        </p:nvSpPr>
        <p:spPr>
          <a:xfrm>
            <a:off x="2592360" y="5766480"/>
            <a:ext cx="4026960" cy="939600"/>
          </a:xfrm>
          <a:custGeom>
            <a:avLst/>
            <a:gdLst/>
            <a:ahLst/>
            <a:rect l="l" t="t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2"/>
          <p:cNvSpPr/>
          <p:nvPr/>
        </p:nvSpPr>
        <p:spPr>
          <a:xfrm flipV="1">
            <a:off x="3222360" y="5918760"/>
            <a:ext cx="1316160" cy="131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5" name="Line 3"/>
          <p:cNvSpPr/>
          <p:nvPr/>
        </p:nvSpPr>
        <p:spPr>
          <a:xfrm>
            <a:off x="3111480" y="6104520"/>
            <a:ext cx="2259000" cy="29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6" name="Line 4"/>
          <p:cNvSpPr/>
          <p:nvPr/>
        </p:nvSpPr>
        <p:spPr>
          <a:xfrm>
            <a:off x="3124080" y="6210720"/>
            <a:ext cx="714240" cy="2746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7" name="Line 5"/>
          <p:cNvSpPr/>
          <p:nvPr/>
        </p:nvSpPr>
        <p:spPr>
          <a:xfrm flipV="1">
            <a:off x="4141440" y="6404400"/>
            <a:ext cx="1248120" cy="810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8" name="Line 6"/>
          <p:cNvSpPr/>
          <p:nvPr/>
        </p:nvSpPr>
        <p:spPr>
          <a:xfrm>
            <a:off x="4802040" y="5950440"/>
            <a:ext cx="1057320" cy="12384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9" name="Line 7"/>
          <p:cNvSpPr/>
          <p:nvPr/>
        </p:nvSpPr>
        <p:spPr>
          <a:xfrm flipV="1">
            <a:off x="4086000" y="6104520"/>
            <a:ext cx="1790640" cy="29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0" name="Line 8"/>
          <p:cNvSpPr/>
          <p:nvPr/>
        </p:nvSpPr>
        <p:spPr>
          <a:xfrm flipV="1">
            <a:off x="5413320" y="6132960"/>
            <a:ext cx="588960" cy="27144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1" name="Line 9"/>
          <p:cNvSpPr/>
          <p:nvPr/>
        </p:nvSpPr>
        <p:spPr>
          <a:xfrm>
            <a:off x="4555800" y="5918760"/>
            <a:ext cx="814680" cy="3999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212" name="Group 10"/>
          <p:cNvGrpSpPr/>
          <p:nvPr/>
        </p:nvGrpSpPr>
        <p:grpSpPr>
          <a:xfrm>
            <a:off x="3681360" y="6344280"/>
            <a:ext cx="563400" cy="293040"/>
            <a:chOff x="3681360" y="6344280"/>
            <a:chExt cx="563400" cy="293040"/>
          </a:xfrm>
        </p:grpSpPr>
        <p:sp>
          <p:nvSpPr>
            <p:cNvPr id="213" name="CustomShape 11"/>
            <p:cNvSpPr/>
            <p:nvPr/>
          </p:nvSpPr>
          <p:spPr>
            <a:xfrm flipV="1">
              <a:off x="3683160" y="6209640"/>
              <a:ext cx="561600" cy="213840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/>
            </a:gra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4" name="CustomShape 12"/>
            <p:cNvSpPr/>
            <p:nvPr/>
          </p:nvSpPr>
          <p:spPr>
            <a:xfrm>
              <a:off x="3681360" y="6453720"/>
              <a:ext cx="563040" cy="7740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/>
            </a:gradFill>
            <a:ln w="25560"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5" name="CustomShape 13"/>
            <p:cNvSpPr/>
            <p:nvPr/>
          </p:nvSpPr>
          <p:spPr>
            <a:xfrm flipV="1">
              <a:off x="3681360" y="6130440"/>
              <a:ext cx="561600" cy="2138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6" name="CustomShape 14"/>
            <p:cNvSpPr/>
            <p:nvPr/>
          </p:nvSpPr>
          <p:spPr>
            <a:xfrm>
              <a:off x="3825720" y="6409440"/>
              <a:ext cx="272520" cy="10764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7" name="CustomShape 15"/>
            <p:cNvSpPr/>
            <p:nvPr/>
          </p:nvSpPr>
          <p:spPr>
            <a:xfrm>
              <a:off x="3797280" y="6382440"/>
              <a:ext cx="329760" cy="7416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8" name="CustomShape 16"/>
            <p:cNvSpPr/>
            <p:nvPr/>
          </p:nvSpPr>
          <p:spPr>
            <a:xfrm>
              <a:off x="4014720" y="6445800"/>
              <a:ext cx="120240" cy="6480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9" name="CustomShape 17"/>
            <p:cNvSpPr/>
            <p:nvPr/>
          </p:nvSpPr>
          <p:spPr>
            <a:xfrm>
              <a:off x="3790800" y="6447600"/>
              <a:ext cx="118800" cy="6480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20" name="Line 18"/>
            <p:cNvSpPr/>
            <p:nvPr/>
          </p:nvSpPr>
          <p:spPr>
            <a:xfrm flipH="1" flipV="1">
              <a:off x="3681360" y="6451920"/>
              <a:ext cx="1440" cy="8280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21" name="Line 19"/>
            <p:cNvSpPr/>
            <p:nvPr/>
          </p:nvSpPr>
          <p:spPr>
            <a:xfrm flipH="1" flipV="1">
              <a:off x="4243320" y="6450480"/>
              <a:ext cx="1440" cy="8244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222" name="Group 20"/>
          <p:cNvGrpSpPr/>
          <p:nvPr/>
        </p:nvGrpSpPr>
        <p:grpSpPr>
          <a:xfrm>
            <a:off x="4376520" y="5802840"/>
            <a:ext cx="565200" cy="291600"/>
            <a:chOff x="4376520" y="5802840"/>
            <a:chExt cx="565200" cy="291600"/>
          </a:xfrm>
        </p:grpSpPr>
        <p:sp>
          <p:nvSpPr>
            <p:cNvPr id="223" name="CustomShape 21"/>
            <p:cNvSpPr/>
            <p:nvPr/>
          </p:nvSpPr>
          <p:spPr>
            <a:xfrm flipV="1">
              <a:off x="4378320" y="5666760"/>
              <a:ext cx="563040" cy="213840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/>
            </a:gra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24" name="CustomShape 22"/>
            <p:cNvSpPr/>
            <p:nvPr/>
          </p:nvSpPr>
          <p:spPr>
            <a:xfrm>
              <a:off x="4376880" y="5912640"/>
              <a:ext cx="564840" cy="7596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/>
            </a:gradFill>
            <a:ln w="25560"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25" name="CustomShape 23"/>
            <p:cNvSpPr/>
            <p:nvPr/>
          </p:nvSpPr>
          <p:spPr>
            <a:xfrm flipV="1">
              <a:off x="4376880" y="5589000"/>
              <a:ext cx="563040" cy="2138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26" name="CustomShape 24"/>
            <p:cNvSpPr/>
            <p:nvPr/>
          </p:nvSpPr>
          <p:spPr>
            <a:xfrm>
              <a:off x="4521240" y="5868000"/>
              <a:ext cx="274320" cy="10584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27" name="CustomShape 25"/>
            <p:cNvSpPr/>
            <p:nvPr/>
          </p:nvSpPr>
          <p:spPr>
            <a:xfrm>
              <a:off x="4492800" y="5841000"/>
              <a:ext cx="331560" cy="7416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28" name="CustomShape 26"/>
            <p:cNvSpPr/>
            <p:nvPr/>
          </p:nvSpPr>
          <p:spPr>
            <a:xfrm>
              <a:off x="4710240" y="5904360"/>
              <a:ext cx="122040" cy="6480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29" name="CustomShape 27"/>
            <p:cNvSpPr/>
            <p:nvPr/>
          </p:nvSpPr>
          <p:spPr>
            <a:xfrm>
              <a:off x="4486320" y="5906160"/>
              <a:ext cx="120240" cy="6300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30" name="Line 28"/>
            <p:cNvSpPr/>
            <p:nvPr/>
          </p:nvSpPr>
          <p:spPr>
            <a:xfrm flipH="1" flipV="1">
              <a:off x="4376520" y="5909040"/>
              <a:ext cx="1800" cy="8280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31" name="Line 29"/>
            <p:cNvSpPr/>
            <p:nvPr/>
          </p:nvSpPr>
          <p:spPr>
            <a:xfrm flipH="1" flipV="1">
              <a:off x="4940280" y="5907600"/>
              <a:ext cx="1440" cy="8244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232" name="Group 30"/>
          <p:cNvGrpSpPr/>
          <p:nvPr/>
        </p:nvGrpSpPr>
        <p:grpSpPr>
          <a:xfrm>
            <a:off x="5019480" y="6256800"/>
            <a:ext cx="563400" cy="293400"/>
            <a:chOff x="5019480" y="6256800"/>
            <a:chExt cx="563400" cy="293400"/>
          </a:xfrm>
        </p:grpSpPr>
        <p:sp>
          <p:nvSpPr>
            <p:cNvPr id="233" name="CustomShape 31"/>
            <p:cNvSpPr/>
            <p:nvPr/>
          </p:nvSpPr>
          <p:spPr>
            <a:xfrm flipV="1">
              <a:off x="5021280" y="6122520"/>
              <a:ext cx="561600" cy="213840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/>
            </a:gra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34" name="CustomShape 32"/>
            <p:cNvSpPr/>
            <p:nvPr/>
          </p:nvSpPr>
          <p:spPr>
            <a:xfrm>
              <a:off x="5019840" y="6366600"/>
              <a:ext cx="563040" cy="7740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/>
            </a:gradFill>
            <a:ln w="25560"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35" name="CustomShape 33"/>
            <p:cNvSpPr/>
            <p:nvPr/>
          </p:nvSpPr>
          <p:spPr>
            <a:xfrm flipV="1">
              <a:off x="5019840" y="6042960"/>
              <a:ext cx="561600" cy="2138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36" name="CustomShape 34"/>
            <p:cNvSpPr/>
            <p:nvPr/>
          </p:nvSpPr>
          <p:spPr>
            <a:xfrm>
              <a:off x="5164200" y="6321960"/>
              <a:ext cx="272520" cy="10764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37" name="CustomShape 35"/>
            <p:cNvSpPr/>
            <p:nvPr/>
          </p:nvSpPr>
          <p:spPr>
            <a:xfrm>
              <a:off x="5135400" y="6294960"/>
              <a:ext cx="329760" cy="7416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38" name="CustomShape 36"/>
            <p:cNvSpPr/>
            <p:nvPr/>
          </p:nvSpPr>
          <p:spPr>
            <a:xfrm>
              <a:off x="5353200" y="6358680"/>
              <a:ext cx="120240" cy="6480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39" name="CustomShape 37"/>
            <p:cNvSpPr/>
            <p:nvPr/>
          </p:nvSpPr>
          <p:spPr>
            <a:xfrm>
              <a:off x="5129280" y="6360120"/>
              <a:ext cx="118800" cy="6480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0" name="Line 38"/>
            <p:cNvSpPr/>
            <p:nvPr/>
          </p:nvSpPr>
          <p:spPr>
            <a:xfrm flipH="1" flipV="1">
              <a:off x="5019480" y="6364800"/>
              <a:ext cx="1440" cy="8244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1" name="Line 39"/>
            <p:cNvSpPr/>
            <p:nvPr/>
          </p:nvSpPr>
          <p:spPr>
            <a:xfrm flipH="1" flipV="1">
              <a:off x="5581440" y="6363000"/>
              <a:ext cx="1440" cy="8280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242" name="Group 40"/>
          <p:cNvGrpSpPr/>
          <p:nvPr/>
        </p:nvGrpSpPr>
        <p:grpSpPr>
          <a:xfrm>
            <a:off x="5741640" y="5942520"/>
            <a:ext cx="565200" cy="293400"/>
            <a:chOff x="5741640" y="5942520"/>
            <a:chExt cx="565200" cy="293400"/>
          </a:xfrm>
        </p:grpSpPr>
        <p:sp>
          <p:nvSpPr>
            <p:cNvPr id="243" name="CustomShape 41"/>
            <p:cNvSpPr/>
            <p:nvPr/>
          </p:nvSpPr>
          <p:spPr>
            <a:xfrm flipV="1">
              <a:off x="5743440" y="5808240"/>
              <a:ext cx="563040" cy="213840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/>
            </a:gra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4" name="CustomShape 42"/>
            <p:cNvSpPr/>
            <p:nvPr/>
          </p:nvSpPr>
          <p:spPr>
            <a:xfrm>
              <a:off x="5742000" y="6052320"/>
              <a:ext cx="564840" cy="7740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/>
            </a:gradFill>
            <a:ln w="25560"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5" name="CustomShape 43"/>
            <p:cNvSpPr/>
            <p:nvPr/>
          </p:nvSpPr>
          <p:spPr>
            <a:xfrm flipV="1">
              <a:off x="5742000" y="5728680"/>
              <a:ext cx="563040" cy="2138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6" name="CustomShape 44"/>
            <p:cNvSpPr/>
            <p:nvPr/>
          </p:nvSpPr>
          <p:spPr>
            <a:xfrm>
              <a:off x="5886360" y="6007680"/>
              <a:ext cx="274320" cy="10764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7" name="CustomShape 45"/>
            <p:cNvSpPr/>
            <p:nvPr/>
          </p:nvSpPr>
          <p:spPr>
            <a:xfrm>
              <a:off x="5857920" y="5980680"/>
              <a:ext cx="331560" cy="7416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8" name="CustomShape 46"/>
            <p:cNvSpPr/>
            <p:nvPr/>
          </p:nvSpPr>
          <p:spPr>
            <a:xfrm>
              <a:off x="6075360" y="6044400"/>
              <a:ext cx="122040" cy="6480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9" name="CustomShape 47"/>
            <p:cNvSpPr/>
            <p:nvPr/>
          </p:nvSpPr>
          <p:spPr>
            <a:xfrm>
              <a:off x="5851440" y="6045840"/>
              <a:ext cx="120240" cy="6480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0" name="Line 48"/>
            <p:cNvSpPr/>
            <p:nvPr/>
          </p:nvSpPr>
          <p:spPr>
            <a:xfrm flipH="1" flipV="1">
              <a:off x="5741640" y="6050520"/>
              <a:ext cx="1800" cy="8244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51" name="Line 49"/>
            <p:cNvSpPr/>
            <p:nvPr/>
          </p:nvSpPr>
          <p:spPr>
            <a:xfrm flipH="1" flipV="1">
              <a:off x="6305400" y="6048720"/>
              <a:ext cx="1440" cy="8280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252" name="Group 50"/>
          <p:cNvGrpSpPr/>
          <p:nvPr/>
        </p:nvGrpSpPr>
        <p:grpSpPr>
          <a:xfrm>
            <a:off x="2714400" y="5988600"/>
            <a:ext cx="565200" cy="293400"/>
            <a:chOff x="2714400" y="5988600"/>
            <a:chExt cx="565200" cy="293400"/>
          </a:xfrm>
        </p:grpSpPr>
        <p:sp>
          <p:nvSpPr>
            <p:cNvPr id="253" name="CustomShape 51"/>
            <p:cNvSpPr/>
            <p:nvPr/>
          </p:nvSpPr>
          <p:spPr>
            <a:xfrm flipV="1">
              <a:off x="2716200" y="5854320"/>
              <a:ext cx="563040" cy="213840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/>
            </a:gra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4" name="CustomShape 52"/>
            <p:cNvSpPr/>
            <p:nvPr/>
          </p:nvSpPr>
          <p:spPr>
            <a:xfrm>
              <a:off x="2714760" y="6098040"/>
              <a:ext cx="564840" cy="7740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/>
            </a:gradFill>
            <a:ln w="25560"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5" name="CustomShape 53"/>
            <p:cNvSpPr/>
            <p:nvPr/>
          </p:nvSpPr>
          <p:spPr>
            <a:xfrm flipV="1">
              <a:off x="2714760" y="5774760"/>
              <a:ext cx="563040" cy="2138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6" name="CustomShape 54"/>
            <p:cNvSpPr/>
            <p:nvPr/>
          </p:nvSpPr>
          <p:spPr>
            <a:xfrm>
              <a:off x="2859120" y="6053760"/>
              <a:ext cx="274320" cy="10764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7" name="CustomShape 55"/>
            <p:cNvSpPr/>
            <p:nvPr/>
          </p:nvSpPr>
          <p:spPr>
            <a:xfrm>
              <a:off x="2830680" y="6026760"/>
              <a:ext cx="331560" cy="7416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8" name="CustomShape 56"/>
            <p:cNvSpPr/>
            <p:nvPr/>
          </p:nvSpPr>
          <p:spPr>
            <a:xfrm>
              <a:off x="3048120" y="6090120"/>
              <a:ext cx="122040" cy="6480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9" name="CustomShape 57"/>
            <p:cNvSpPr/>
            <p:nvPr/>
          </p:nvSpPr>
          <p:spPr>
            <a:xfrm>
              <a:off x="2824200" y="6091920"/>
              <a:ext cx="120240" cy="6480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0" name="Line 58"/>
            <p:cNvSpPr/>
            <p:nvPr/>
          </p:nvSpPr>
          <p:spPr>
            <a:xfrm flipH="1" flipV="1">
              <a:off x="2714400" y="6096600"/>
              <a:ext cx="1800" cy="8244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61" name="Line 59"/>
            <p:cNvSpPr/>
            <p:nvPr/>
          </p:nvSpPr>
          <p:spPr>
            <a:xfrm flipH="1" flipV="1">
              <a:off x="3278160" y="6094800"/>
              <a:ext cx="1440" cy="8244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262" name="Group 60"/>
          <p:cNvGrpSpPr/>
          <p:nvPr/>
        </p:nvGrpSpPr>
        <p:grpSpPr>
          <a:xfrm>
            <a:off x="1757520" y="2660400"/>
            <a:ext cx="5270040" cy="3804120"/>
            <a:chOff x="1757520" y="2660400"/>
            <a:chExt cx="5270040" cy="3804120"/>
          </a:xfrm>
        </p:grpSpPr>
        <p:sp>
          <p:nvSpPr>
            <p:cNvPr id="263" name="CustomShape 61"/>
            <p:cNvSpPr/>
            <p:nvPr/>
          </p:nvSpPr>
          <p:spPr>
            <a:xfrm>
              <a:off x="1776240" y="5158440"/>
              <a:ext cx="1220400" cy="920520"/>
            </a:xfrm>
            <a:custGeom>
              <a:avLst/>
              <a:gdLst/>
              <a:ahLst/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/>
            </a:gradFill>
            <a:ln>
              <a:solidFill>
                <a:schemeClr val="bg1">
                  <a:lumMod val="75000"/>
                </a:schemeClr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4" name="CustomShape 62"/>
            <p:cNvSpPr/>
            <p:nvPr/>
          </p:nvSpPr>
          <p:spPr>
            <a:xfrm>
              <a:off x="6102360" y="5245560"/>
              <a:ext cx="925200" cy="756720"/>
            </a:xfrm>
            <a:custGeom>
              <a:avLst/>
              <a:gdLst/>
              <a:ahLst/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/>
            </a:gradFill>
            <a:ln>
              <a:solidFill>
                <a:schemeClr val="bg1">
                  <a:lumMod val="75000"/>
                </a:schemeClr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5" name="CustomShape 63"/>
            <p:cNvSpPr/>
            <p:nvPr/>
          </p:nvSpPr>
          <p:spPr>
            <a:xfrm>
              <a:off x="5288040" y="5266440"/>
              <a:ext cx="725040" cy="1099800"/>
            </a:xfrm>
            <a:custGeom>
              <a:avLst/>
              <a:gdLst/>
              <a:ahLst/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/>
            </a:gradFill>
            <a:ln>
              <a:solidFill>
                <a:schemeClr val="bg1">
                  <a:lumMod val="75000"/>
                </a:schemeClr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6" name="CustomShape 64"/>
            <p:cNvSpPr/>
            <p:nvPr/>
          </p:nvSpPr>
          <p:spPr>
            <a:xfrm>
              <a:off x="4300560" y="5285520"/>
              <a:ext cx="514080" cy="577440"/>
            </a:xfrm>
            <a:custGeom>
              <a:avLst/>
              <a:gdLst/>
              <a:ahLst/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/>
            </a:gradFill>
            <a:ln>
              <a:solidFill>
                <a:schemeClr val="bg1">
                  <a:lumMod val="75000"/>
                </a:schemeClr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7" name="CustomShape 65"/>
            <p:cNvSpPr/>
            <p:nvPr/>
          </p:nvSpPr>
          <p:spPr>
            <a:xfrm>
              <a:off x="3521160" y="5248800"/>
              <a:ext cx="593280" cy="1215720"/>
            </a:xfrm>
            <a:custGeom>
              <a:avLst/>
              <a:gdLst/>
              <a:ahLst/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/>
            </a:gradFill>
            <a:ln>
              <a:solidFill>
                <a:schemeClr val="bg1">
                  <a:lumMod val="75000"/>
                </a:schemeClr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grpSp>
          <p:nvGrpSpPr>
            <p:cNvPr id="268" name="Group 66"/>
            <p:cNvGrpSpPr/>
            <p:nvPr/>
          </p:nvGrpSpPr>
          <p:grpSpPr>
            <a:xfrm>
              <a:off x="1757520" y="2660400"/>
              <a:ext cx="1079640" cy="2674080"/>
              <a:chOff x="1757520" y="2660400"/>
              <a:chExt cx="1079640" cy="2674080"/>
            </a:xfrm>
          </p:grpSpPr>
          <p:sp>
            <p:nvSpPr>
              <p:cNvPr id="269" name="CustomShape 67"/>
              <p:cNvSpPr/>
              <p:nvPr/>
            </p:nvSpPr>
            <p:spPr>
              <a:xfrm rot="10800000">
                <a:off x="1789560" y="2910240"/>
                <a:ext cx="1026720" cy="108288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54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grpSp>
            <p:nvGrpSpPr>
              <p:cNvPr id="270" name="Group 68"/>
              <p:cNvGrpSpPr/>
              <p:nvPr/>
            </p:nvGrpSpPr>
            <p:grpSpPr>
              <a:xfrm>
                <a:off x="1782720" y="4945680"/>
                <a:ext cx="1035360" cy="388800"/>
                <a:chOff x="1782720" y="4945680"/>
                <a:chExt cx="1035360" cy="388800"/>
              </a:xfrm>
            </p:grpSpPr>
            <p:sp>
              <p:nvSpPr>
                <p:cNvPr id="271" name="CustomShape 69"/>
                <p:cNvSpPr/>
                <p:nvPr/>
              </p:nvSpPr>
              <p:spPr>
                <a:xfrm>
                  <a:off x="1782720" y="5076000"/>
                  <a:ext cx="1034640" cy="25848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72" name="CustomShape 70"/>
                <p:cNvSpPr/>
                <p:nvPr/>
              </p:nvSpPr>
              <p:spPr>
                <a:xfrm>
                  <a:off x="1782720" y="5076000"/>
                  <a:ext cx="1034640" cy="12816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73" name="CustomShape 71"/>
                <p:cNvSpPr/>
                <p:nvPr/>
              </p:nvSpPr>
              <p:spPr>
                <a:xfrm>
                  <a:off x="1782720" y="4945680"/>
                  <a:ext cx="1034640" cy="25848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74" name="Line 72"/>
                <p:cNvSpPr/>
                <p:nvPr/>
              </p:nvSpPr>
              <p:spPr>
                <a:xfrm>
                  <a:off x="2817720" y="5075640"/>
                  <a:ext cx="360" cy="128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275" name="Line 73"/>
                <p:cNvSpPr/>
                <p:nvPr/>
              </p:nvSpPr>
              <p:spPr>
                <a:xfrm>
                  <a:off x="1782720" y="5075640"/>
                  <a:ext cx="360" cy="128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276" name="CustomShape 74"/>
              <p:cNvSpPr/>
              <p:nvPr/>
            </p:nvSpPr>
            <p:spPr>
              <a:xfrm>
                <a:off x="1801800" y="3931200"/>
                <a:ext cx="1026720" cy="116316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  <a:lin ang="162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77" name="Line 75"/>
              <p:cNvSpPr/>
              <p:nvPr/>
            </p:nvSpPr>
            <p:spPr>
              <a:xfrm>
                <a:off x="1780920" y="3134160"/>
                <a:ext cx="20880" cy="202104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278" name="Line 76"/>
              <p:cNvSpPr/>
              <p:nvPr/>
            </p:nvSpPr>
            <p:spPr>
              <a:xfrm flipH="1">
                <a:off x="2817720" y="3134160"/>
                <a:ext cx="4680" cy="197640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279" name="Group 77"/>
              <p:cNvGrpSpPr/>
              <p:nvPr/>
            </p:nvGrpSpPr>
            <p:grpSpPr>
              <a:xfrm>
                <a:off x="1757520" y="2660400"/>
                <a:ext cx="1079640" cy="429840"/>
                <a:chOff x="1757520" y="2660400"/>
                <a:chExt cx="1079640" cy="429840"/>
              </a:xfrm>
            </p:grpSpPr>
            <p:sp>
              <p:nvSpPr>
                <p:cNvPr id="280" name="CustomShape 78"/>
                <p:cNvSpPr/>
                <p:nvPr/>
              </p:nvSpPr>
              <p:spPr>
                <a:xfrm flipV="1">
                  <a:off x="1761120" y="2462400"/>
                  <a:ext cx="1074240" cy="31392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n w="648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81" name="CustomShape 79"/>
                <p:cNvSpPr/>
                <p:nvPr/>
              </p:nvSpPr>
              <p:spPr>
                <a:xfrm>
                  <a:off x="1757880" y="2820600"/>
                  <a:ext cx="1077480" cy="11232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82" name="CustomShape 80"/>
                <p:cNvSpPr/>
                <p:nvPr/>
              </p:nvSpPr>
              <p:spPr>
                <a:xfrm flipV="1">
                  <a:off x="1757880" y="2346480"/>
                  <a:ext cx="1076040" cy="3139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83" name="CustomShape 81"/>
                <p:cNvSpPr/>
                <p:nvPr/>
              </p:nvSpPr>
              <p:spPr>
                <a:xfrm>
                  <a:off x="2034000" y="2757240"/>
                  <a:ext cx="523440" cy="1569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84" name="CustomShape 82"/>
                <p:cNvSpPr/>
                <p:nvPr/>
              </p:nvSpPr>
              <p:spPr>
                <a:xfrm>
                  <a:off x="1980000" y="2715840"/>
                  <a:ext cx="631440" cy="10908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85" name="CustomShape 83"/>
                <p:cNvSpPr/>
                <p:nvPr/>
              </p:nvSpPr>
              <p:spPr>
                <a:xfrm>
                  <a:off x="2396160" y="2809440"/>
                  <a:ext cx="231480" cy="9504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86" name="CustomShape 84"/>
                <p:cNvSpPr/>
                <p:nvPr/>
              </p:nvSpPr>
              <p:spPr>
                <a:xfrm>
                  <a:off x="1968840" y="2811240"/>
                  <a:ext cx="228240" cy="9504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87" name="Line 85"/>
                <p:cNvSpPr/>
                <p:nvPr/>
              </p:nvSpPr>
              <p:spPr>
                <a:xfrm flipH="1" flipV="1">
                  <a:off x="1757520" y="2817360"/>
                  <a:ext cx="3240" cy="12204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288" name="Line 86"/>
                <p:cNvSpPr/>
                <p:nvPr/>
              </p:nvSpPr>
              <p:spPr>
                <a:xfrm flipH="1" flipV="1">
                  <a:off x="2833920" y="2814120"/>
                  <a:ext cx="3240" cy="12204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</p:grpSp>
        <p:grpSp>
          <p:nvGrpSpPr>
            <p:cNvPr id="289" name="Group 87"/>
            <p:cNvGrpSpPr/>
            <p:nvPr/>
          </p:nvGrpSpPr>
          <p:grpSpPr>
            <a:xfrm>
              <a:off x="3500280" y="3502800"/>
              <a:ext cx="522000" cy="1831320"/>
              <a:chOff x="3500280" y="3502800"/>
              <a:chExt cx="522000" cy="1831320"/>
            </a:xfrm>
          </p:grpSpPr>
          <p:sp>
            <p:nvSpPr>
              <p:cNvPr id="290" name="CustomShape 88"/>
              <p:cNvSpPr/>
              <p:nvPr/>
            </p:nvSpPr>
            <p:spPr>
              <a:xfrm rot="10800000">
                <a:off x="3507840" y="3616560"/>
                <a:ext cx="497880" cy="306360"/>
              </a:xfrm>
              <a:prstGeom prst="rect">
                <a:avLst/>
              </a:prstGeom>
              <a:gradFill rotWithShape="0"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54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91" name="Line 89"/>
              <p:cNvSpPr/>
              <p:nvPr/>
            </p:nvSpPr>
            <p:spPr>
              <a:xfrm flipH="1">
                <a:off x="4019400" y="3650400"/>
                <a:ext cx="1080" cy="153648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pic>
            <p:nvPicPr>
              <p:cNvPr id="292" name="Picture 86" descr=""/>
              <p:cNvPicPr/>
              <p:nvPr/>
            </p:nvPicPr>
            <p:blipFill>
              <a:blip r:embed="rId2"/>
              <a:stretch/>
            </p:blipFill>
            <p:spPr>
              <a:xfrm>
                <a:off x="3500280" y="3523680"/>
                <a:ext cx="522000" cy="219960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293" name="Group 90"/>
              <p:cNvGrpSpPr/>
              <p:nvPr/>
            </p:nvGrpSpPr>
            <p:grpSpPr>
              <a:xfrm>
                <a:off x="3511440" y="5112360"/>
                <a:ext cx="508320" cy="221760"/>
                <a:chOff x="3511440" y="5112360"/>
                <a:chExt cx="508320" cy="221760"/>
              </a:xfrm>
            </p:grpSpPr>
            <p:sp>
              <p:nvSpPr>
                <p:cNvPr id="294" name="CustomShape 91"/>
                <p:cNvSpPr/>
                <p:nvPr/>
              </p:nvSpPr>
              <p:spPr>
                <a:xfrm>
                  <a:off x="3511440" y="5186880"/>
                  <a:ext cx="507600" cy="1472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95" name="CustomShape 92"/>
                <p:cNvSpPr/>
                <p:nvPr/>
              </p:nvSpPr>
              <p:spPr>
                <a:xfrm>
                  <a:off x="3511440" y="5186880"/>
                  <a:ext cx="507600" cy="7272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96" name="CustomShape 93"/>
                <p:cNvSpPr/>
                <p:nvPr/>
              </p:nvSpPr>
              <p:spPr>
                <a:xfrm>
                  <a:off x="3511440" y="5112360"/>
                  <a:ext cx="507600" cy="14724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297" name="Line 94"/>
                <p:cNvSpPr/>
                <p:nvPr/>
              </p:nvSpPr>
              <p:spPr>
                <a:xfrm>
                  <a:off x="4019400" y="5186880"/>
                  <a:ext cx="360" cy="730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298" name="Line 95"/>
                <p:cNvSpPr/>
                <p:nvPr/>
              </p:nvSpPr>
              <p:spPr>
                <a:xfrm>
                  <a:off x="3511440" y="5186880"/>
                  <a:ext cx="360" cy="730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299" name="CustomShape 96"/>
              <p:cNvSpPr/>
              <p:nvPr/>
            </p:nvSpPr>
            <p:spPr>
              <a:xfrm>
                <a:off x="3516480" y="4026600"/>
                <a:ext cx="498240" cy="116316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162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300" name="Line 97"/>
              <p:cNvSpPr/>
              <p:nvPr/>
            </p:nvSpPr>
            <p:spPr>
              <a:xfrm flipH="1">
                <a:off x="3506760" y="3592080"/>
                <a:ext cx="4680" cy="168840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301" name="Group 98"/>
              <p:cNvGrpSpPr/>
              <p:nvPr/>
            </p:nvGrpSpPr>
            <p:grpSpPr>
              <a:xfrm>
                <a:off x="3511440" y="3502800"/>
                <a:ext cx="503280" cy="242640"/>
                <a:chOff x="3511440" y="3502800"/>
                <a:chExt cx="503280" cy="242640"/>
              </a:xfrm>
            </p:grpSpPr>
            <p:sp>
              <p:nvSpPr>
                <p:cNvPr id="302" name="CustomShape 99"/>
                <p:cNvSpPr/>
                <p:nvPr/>
              </p:nvSpPr>
              <p:spPr>
                <a:xfrm flipV="1">
                  <a:off x="3513240" y="3390120"/>
                  <a:ext cx="501120" cy="17748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5400000"/>
                </a:gradFill>
                <a:ln w="648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03" name="CustomShape 100"/>
                <p:cNvSpPr/>
                <p:nvPr/>
              </p:nvSpPr>
              <p:spPr>
                <a:xfrm>
                  <a:off x="3511440" y="3593880"/>
                  <a:ext cx="502920" cy="630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04" name="CustomShape 101"/>
                <p:cNvSpPr/>
                <p:nvPr/>
              </p:nvSpPr>
              <p:spPr>
                <a:xfrm flipV="1">
                  <a:off x="3511440" y="3324960"/>
                  <a:ext cx="501120" cy="17748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05" name="CustomShape 102"/>
                <p:cNvSpPr/>
                <p:nvPr/>
              </p:nvSpPr>
              <p:spPr>
                <a:xfrm>
                  <a:off x="3639960" y="3557160"/>
                  <a:ext cx="244080" cy="885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06" name="CustomShape 103"/>
                <p:cNvSpPr/>
                <p:nvPr/>
              </p:nvSpPr>
              <p:spPr>
                <a:xfrm>
                  <a:off x="3614760" y="3535200"/>
                  <a:ext cx="294840" cy="615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07" name="CustomShape 104"/>
                <p:cNvSpPr/>
                <p:nvPr/>
              </p:nvSpPr>
              <p:spPr>
                <a:xfrm>
                  <a:off x="3808440" y="3587400"/>
                  <a:ext cx="109080" cy="5364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08" name="CustomShape 105"/>
                <p:cNvSpPr/>
                <p:nvPr/>
              </p:nvSpPr>
              <p:spPr>
                <a:xfrm>
                  <a:off x="3610080" y="3589200"/>
                  <a:ext cx="105840" cy="5220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09" name="Line 106"/>
                <p:cNvSpPr/>
                <p:nvPr/>
              </p:nvSpPr>
              <p:spPr>
                <a:xfrm flipH="1" flipV="1">
                  <a:off x="3511440" y="3592080"/>
                  <a:ext cx="1440" cy="6840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310" name="Line 107"/>
                <p:cNvSpPr/>
                <p:nvPr/>
              </p:nvSpPr>
              <p:spPr>
                <a:xfrm flipH="1" flipV="1">
                  <a:off x="4012920" y="3590640"/>
                  <a:ext cx="1800" cy="6804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</p:grpSp>
        <p:grpSp>
          <p:nvGrpSpPr>
            <p:cNvPr id="311" name="Group 108"/>
            <p:cNvGrpSpPr/>
            <p:nvPr/>
          </p:nvGrpSpPr>
          <p:grpSpPr>
            <a:xfrm>
              <a:off x="4299120" y="2815560"/>
              <a:ext cx="528480" cy="2517120"/>
              <a:chOff x="4299120" y="2815560"/>
              <a:chExt cx="528480" cy="2517120"/>
            </a:xfrm>
          </p:grpSpPr>
          <p:sp>
            <p:nvSpPr>
              <p:cNvPr id="312" name="CustomShape 109"/>
              <p:cNvSpPr/>
              <p:nvPr/>
            </p:nvSpPr>
            <p:spPr>
              <a:xfrm rot="10800000">
                <a:off x="4315680" y="3005640"/>
                <a:ext cx="497880" cy="916200"/>
              </a:xfrm>
              <a:prstGeom prst="rect">
                <a:avLst/>
              </a:prstGeom>
              <a:gradFill rotWithShape="0"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54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313" name="Line 110"/>
              <p:cNvSpPr/>
              <p:nvPr/>
            </p:nvSpPr>
            <p:spPr>
              <a:xfrm>
                <a:off x="4821840" y="2971080"/>
                <a:ext cx="5400" cy="221400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314" name="Group 111"/>
              <p:cNvGrpSpPr/>
              <p:nvPr/>
            </p:nvGrpSpPr>
            <p:grpSpPr>
              <a:xfrm>
                <a:off x="4319280" y="5110920"/>
                <a:ext cx="508320" cy="221760"/>
                <a:chOff x="4319280" y="5110920"/>
                <a:chExt cx="508320" cy="221760"/>
              </a:xfrm>
            </p:grpSpPr>
            <p:sp>
              <p:nvSpPr>
                <p:cNvPr id="315" name="CustomShape 112"/>
                <p:cNvSpPr/>
                <p:nvPr/>
              </p:nvSpPr>
              <p:spPr>
                <a:xfrm>
                  <a:off x="4319640" y="5185440"/>
                  <a:ext cx="507600" cy="1472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16" name="CustomShape 113"/>
                <p:cNvSpPr/>
                <p:nvPr/>
              </p:nvSpPr>
              <p:spPr>
                <a:xfrm>
                  <a:off x="4319640" y="5185440"/>
                  <a:ext cx="507600" cy="7272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17" name="CustomShape 114"/>
                <p:cNvSpPr/>
                <p:nvPr/>
              </p:nvSpPr>
              <p:spPr>
                <a:xfrm>
                  <a:off x="4319640" y="5110920"/>
                  <a:ext cx="507600" cy="14724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18" name="Line 115"/>
                <p:cNvSpPr/>
                <p:nvPr/>
              </p:nvSpPr>
              <p:spPr>
                <a:xfrm>
                  <a:off x="4827240" y="5185080"/>
                  <a:ext cx="360" cy="730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319" name="Line 116"/>
                <p:cNvSpPr/>
                <p:nvPr/>
              </p:nvSpPr>
              <p:spPr>
                <a:xfrm>
                  <a:off x="4319280" y="5185080"/>
                  <a:ext cx="360" cy="730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320" name="CustomShape 117"/>
              <p:cNvSpPr/>
              <p:nvPr/>
            </p:nvSpPr>
            <p:spPr>
              <a:xfrm>
                <a:off x="4324320" y="4024800"/>
                <a:ext cx="498240" cy="116316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162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321" name="Line 118"/>
              <p:cNvSpPr/>
              <p:nvPr/>
            </p:nvSpPr>
            <p:spPr>
              <a:xfrm>
                <a:off x="4300560" y="2969640"/>
                <a:ext cx="14040" cy="230940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322" name="Group 119"/>
              <p:cNvGrpSpPr/>
              <p:nvPr/>
            </p:nvGrpSpPr>
            <p:grpSpPr>
              <a:xfrm>
                <a:off x="4299120" y="2815560"/>
                <a:ext cx="504720" cy="242280"/>
                <a:chOff x="4299120" y="2815560"/>
                <a:chExt cx="504720" cy="242280"/>
              </a:xfrm>
            </p:grpSpPr>
            <p:sp>
              <p:nvSpPr>
                <p:cNvPr id="323" name="CustomShape 120"/>
                <p:cNvSpPr/>
                <p:nvPr/>
              </p:nvSpPr>
              <p:spPr>
                <a:xfrm flipV="1">
                  <a:off x="4300920" y="2702520"/>
                  <a:ext cx="502920" cy="17748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5400000"/>
                </a:gradFill>
                <a:ln w="648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24" name="CustomShape 121"/>
                <p:cNvSpPr/>
                <p:nvPr/>
              </p:nvSpPr>
              <p:spPr>
                <a:xfrm>
                  <a:off x="4299120" y="2906280"/>
                  <a:ext cx="504360" cy="630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25" name="CustomShape 122"/>
                <p:cNvSpPr/>
                <p:nvPr/>
              </p:nvSpPr>
              <p:spPr>
                <a:xfrm flipV="1">
                  <a:off x="4299120" y="2637720"/>
                  <a:ext cx="502920" cy="17748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26" name="CustomShape 123"/>
                <p:cNvSpPr/>
                <p:nvPr/>
              </p:nvSpPr>
              <p:spPr>
                <a:xfrm>
                  <a:off x="4427640" y="2869560"/>
                  <a:ext cx="245880" cy="885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27" name="CustomShape 124"/>
                <p:cNvSpPr/>
                <p:nvPr/>
              </p:nvSpPr>
              <p:spPr>
                <a:xfrm>
                  <a:off x="4402440" y="2847600"/>
                  <a:ext cx="296640" cy="615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28" name="CustomShape 125"/>
                <p:cNvSpPr/>
                <p:nvPr/>
              </p:nvSpPr>
              <p:spPr>
                <a:xfrm>
                  <a:off x="4597560" y="2899800"/>
                  <a:ext cx="107640" cy="5364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29" name="CustomShape 126"/>
                <p:cNvSpPr/>
                <p:nvPr/>
              </p:nvSpPr>
              <p:spPr>
                <a:xfrm>
                  <a:off x="4397760" y="2901600"/>
                  <a:ext cx="105840" cy="5220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30" name="Line 127"/>
                <p:cNvSpPr/>
                <p:nvPr/>
              </p:nvSpPr>
              <p:spPr>
                <a:xfrm flipH="1" flipV="1">
                  <a:off x="4299120" y="2904480"/>
                  <a:ext cx="1440" cy="6840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331" name="Line 128"/>
                <p:cNvSpPr/>
                <p:nvPr/>
              </p:nvSpPr>
              <p:spPr>
                <a:xfrm flipH="1" flipV="1">
                  <a:off x="4802400" y="2903040"/>
                  <a:ext cx="1440" cy="6804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</p:grpSp>
        <p:grpSp>
          <p:nvGrpSpPr>
            <p:cNvPr id="332" name="Group 129"/>
            <p:cNvGrpSpPr/>
            <p:nvPr/>
          </p:nvGrpSpPr>
          <p:grpSpPr>
            <a:xfrm>
              <a:off x="5491080" y="3508200"/>
              <a:ext cx="522000" cy="1824480"/>
              <a:chOff x="5491080" y="3508200"/>
              <a:chExt cx="522000" cy="1824480"/>
            </a:xfrm>
          </p:grpSpPr>
          <p:sp>
            <p:nvSpPr>
              <p:cNvPr id="333" name="CustomShape 130"/>
              <p:cNvSpPr/>
              <p:nvPr/>
            </p:nvSpPr>
            <p:spPr>
              <a:xfrm rot="10800000">
                <a:off x="5498640" y="3596400"/>
                <a:ext cx="497880" cy="325440"/>
              </a:xfrm>
              <a:prstGeom prst="rect">
                <a:avLst/>
              </a:prstGeom>
              <a:gradFill rotWithShape="0"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54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334" name="Line 131"/>
              <p:cNvSpPr/>
              <p:nvPr/>
            </p:nvSpPr>
            <p:spPr>
              <a:xfrm>
                <a:off x="6003720" y="3597120"/>
                <a:ext cx="6480" cy="158148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pic>
            <p:nvPicPr>
              <p:cNvPr id="335" name="Picture 469" descr=""/>
              <p:cNvPicPr/>
              <p:nvPr/>
            </p:nvPicPr>
            <p:blipFill>
              <a:blip r:embed="rId3"/>
              <a:stretch/>
            </p:blipFill>
            <p:spPr>
              <a:xfrm>
                <a:off x="5491080" y="3535920"/>
                <a:ext cx="522000" cy="219960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336" name="Group 132"/>
              <p:cNvGrpSpPr/>
              <p:nvPr/>
            </p:nvGrpSpPr>
            <p:grpSpPr>
              <a:xfrm>
                <a:off x="5502240" y="5110920"/>
                <a:ext cx="508320" cy="221760"/>
                <a:chOff x="5502240" y="5110920"/>
                <a:chExt cx="508320" cy="221760"/>
              </a:xfrm>
            </p:grpSpPr>
            <p:sp>
              <p:nvSpPr>
                <p:cNvPr id="337" name="CustomShape 133"/>
                <p:cNvSpPr/>
                <p:nvPr/>
              </p:nvSpPr>
              <p:spPr>
                <a:xfrm>
                  <a:off x="5502240" y="5185440"/>
                  <a:ext cx="507600" cy="1472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38" name="CustomShape 134"/>
                <p:cNvSpPr/>
                <p:nvPr/>
              </p:nvSpPr>
              <p:spPr>
                <a:xfrm>
                  <a:off x="5502240" y="5185440"/>
                  <a:ext cx="507600" cy="7272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39" name="CustomShape 135"/>
                <p:cNvSpPr/>
                <p:nvPr/>
              </p:nvSpPr>
              <p:spPr>
                <a:xfrm>
                  <a:off x="5502240" y="5110920"/>
                  <a:ext cx="507600" cy="14724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40" name="Line 136"/>
                <p:cNvSpPr/>
                <p:nvPr/>
              </p:nvSpPr>
              <p:spPr>
                <a:xfrm>
                  <a:off x="6010200" y="5185080"/>
                  <a:ext cx="360" cy="730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341" name="Line 137"/>
                <p:cNvSpPr/>
                <p:nvPr/>
              </p:nvSpPr>
              <p:spPr>
                <a:xfrm>
                  <a:off x="5502240" y="5185080"/>
                  <a:ext cx="360" cy="730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342" name="CustomShape 138"/>
              <p:cNvSpPr/>
              <p:nvPr/>
            </p:nvSpPr>
            <p:spPr>
              <a:xfrm>
                <a:off x="5506920" y="4024800"/>
                <a:ext cx="498240" cy="116316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162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343" name="Line 139"/>
              <p:cNvSpPr/>
              <p:nvPr/>
            </p:nvSpPr>
            <p:spPr>
              <a:xfrm>
                <a:off x="5491080" y="3646080"/>
                <a:ext cx="6120" cy="163296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344" name="Group 140"/>
              <p:cNvGrpSpPr/>
              <p:nvPr/>
            </p:nvGrpSpPr>
            <p:grpSpPr>
              <a:xfrm>
                <a:off x="5500440" y="3508200"/>
                <a:ext cx="504720" cy="242640"/>
                <a:chOff x="5500440" y="3508200"/>
                <a:chExt cx="504720" cy="242640"/>
              </a:xfrm>
            </p:grpSpPr>
            <p:sp>
              <p:nvSpPr>
                <p:cNvPr id="345" name="CustomShape 141"/>
                <p:cNvSpPr/>
                <p:nvPr/>
              </p:nvSpPr>
              <p:spPr>
                <a:xfrm flipV="1">
                  <a:off x="5502240" y="3395520"/>
                  <a:ext cx="502920" cy="17748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5400000"/>
                </a:gradFill>
                <a:ln w="648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46" name="CustomShape 142"/>
                <p:cNvSpPr/>
                <p:nvPr/>
              </p:nvSpPr>
              <p:spPr>
                <a:xfrm>
                  <a:off x="5500800" y="3598920"/>
                  <a:ext cx="504360" cy="630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47" name="CustomShape 143"/>
                <p:cNvSpPr/>
                <p:nvPr/>
              </p:nvSpPr>
              <p:spPr>
                <a:xfrm flipV="1">
                  <a:off x="5500800" y="3330360"/>
                  <a:ext cx="502920" cy="17748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48" name="CustomShape 144"/>
                <p:cNvSpPr/>
                <p:nvPr/>
              </p:nvSpPr>
              <p:spPr>
                <a:xfrm>
                  <a:off x="5629320" y="3562560"/>
                  <a:ext cx="245880" cy="885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49" name="CustomShape 145"/>
                <p:cNvSpPr/>
                <p:nvPr/>
              </p:nvSpPr>
              <p:spPr>
                <a:xfrm>
                  <a:off x="5603760" y="3540240"/>
                  <a:ext cx="296640" cy="615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0" name="CustomShape 146"/>
                <p:cNvSpPr/>
                <p:nvPr/>
              </p:nvSpPr>
              <p:spPr>
                <a:xfrm>
                  <a:off x="5799240" y="3592800"/>
                  <a:ext cx="107640" cy="5364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1" name="CustomShape 147"/>
                <p:cNvSpPr/>
                <p:nvPr/>
              </p:nvSpPr>
              <p:spPr>
                <a:xfrm>
                  <a:off x="5599080" y="3594240"/>
                  <a:ext cx="105840" cy="5220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2" name="Line 148"/>
                <p:cNvSpPr/>
                <p:nvPr/>
              </p:nvSpPr>
              <p:spPr>
                <a:xfrm flipH="1" flipV="1">
                  <a:off x="5500440" y="3597120"/>
                  <a:ext cx="1800" cy="6840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353" name="Line 149"/>
                <p:cNvSpPr/>
                <p:nvPr/>
              </p:nvSpPr>
              <p:spPr>
                <a:xfrm flipH="1" flipV="1">
                  <a:off x="6003720" y="3595680"/>
                  <a:ext cx="1440" cy="6840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</p:grpSp>
        <p:grpSp>
          <p:nvGrpSpPr>
            <p:cNvPr id="354" name="Group 150"/>
            <p:cNvGrpSpPr/>
            <p:nvPr/>
          </p:nvGrpSpPr>
          <p:grpSpPr>
            <a:xfrm>
              <a:off x="6472080" y="2976840"/>
              <a:ext cx="522720" cy="2354400"/>
              <a:chOff x="6472080" y="2976840"/>
              <a:chExt cx="522720" cy="2354400"/>
            </a:xfrm>
          </p:grpSpPr>
          <p:sp>
            <p:nvSpPr>
              <p:cNvPr id="355" name="CustomShape 151"/>
              <p:cNvSpPr/>
              <p:nvPr/>
            </p:nvSpPr>
            <p:spPr>
              <a:xfrm rot="10800000">
                <a:off x="6482880" y="3107160"/>
                <a:ext cx="497880" cy="721800"/>
              </a:xfrm>
              <a:prstGeom prst="rect">
                <a:avLst/>
              </a:prstGeom>
              <a:gradFill rotWithShape="0"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54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356" name="Line 152"/>
              <p:cNvSpPr/>
              <p:nvPr/>
            </p:nvSpPr>
            <p:spPr>
              <a:xfrm>
                <a:off x="6994440" y="3174840"/>
                <a:ext cx="360" cy="199944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357" name="Group 153"/>
              <p:cNvGrpSpPr/>
              <p:nvPr/>
            </p:nvGrpSpPr>
            <p:grpSpPr>
              <a:xfrm>
                <a:off x="6486480" y="5094720"/>
                <a:ext cx="508320" cy="236520"/>
                <a:chOff x="6486480" y="5094720"/>
                <a:chExt cx="508320" cy="236520"/>
              </a:xfrm>
            </p:grpSpPr>
            <p:sp>
              <p:nvSpPr>
                <p:cNvPr id="358" name="CustomShape 154"/>
                <p:cNvSpPr/>
                <p:nvPr/>
              </p:nvSpPr>
              <p:spPr>
                <a:xfrm>
                  <a:off x="6486480" y="5174280"/>
                  <a:ext cx="507600" cy="15696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59" name="CustomShape 155"/>
                <p:cNvSpPr/>
                <p:nvPr/>
              </p:nvSpPr>
              <p:spPr>
                <a:xfrm>
                  <a:off x="6486480" y="5174280"/>
                  <a:ext cx="507600" cy="774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60" name="CustomShape 156"/>
                <p:cNvSpPr/>
                <p:nvPr/>
              </p:nvSpPr>
              <p:spPr>
                <a:xfrm>
                  <a:off x="6486480" y="5094720"/>
                  <a:ext cx="507600" cy="15696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61" name="Line 157"/>
                <p:cNvSpPr/>
                <p:nvPr/>
              </p:nvSpPr>
              <p:spPr>
                <a:xfrm>
                  <a:off x="6994440" y="5174280"/>
                  <a:ext cx="360" cy="7740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362" name="Line 158"/>
                <p:cNvSpPr/>
                <p:nvPr/>
              </p:nvSpPr>
              <p:spPr>
                <a:xfrm>
                  <a:off x="6486480" y="5174280"/>
                  <a:ext cx="360" cy="7740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363" name="CustomShape 159"/>
              <p:cNvSpPr/>
              <p:nvPr/>
            </p:nvSpPr>
            <p:spPr>
              <a:xfrm>
                <a:off x="6491160" y="3938760"/>
                <a:ext cx="498240" cy="123840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162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364" name="Line 160"/>
              <p:cNvSpPr/>
              <p:nvPr/>
            </p:nvSpPr>
            <p:spPr>
              <a:xfrm>
                <a:off x="6472080" y="3147480"/>
                <a:ext cx="9360" cy="212616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365" name="Group 161"/>
              <p:cNvGrpSpPr/>
              <p:nvPr/>
            </p:nvGrpSpPr>
            <p:grpSpPr>
              <a:xfrm>
                <a:off x="6477840" y="2976840"/>
                <a:ext cx="505080" cy="242640"/>
                <a:chOff x="6477840" y="2976840"/>
                <a:chExt cx="505080" cy="242640"/>
              </a:xfrm>
            </p:grpSpPr>
            <p:sp>
              <p:nvSpPr>
                <p:cNvPr id="366" name="CustomShape 162"/>
                <p:cNvSpPr/>
                <p:nvPr/>
              </p:nvSpPr>
              <p:spPr>
                <a:xfrm flipV="1">
                  <a:off x="6479640" y="2864160"/>
                  <a:ext cx="502920" cy="17748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5400000"/>
                </a:gradFill>
                <a:ln w="648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67" name="CustomShape 163"/>
                <p:cNvSpPr/>
                <p:nvPr/>
              </p:nvSpPr>
              <p:spPr>
                <a:xfrm>
                  <a:off x="6478200" y="3067560"/>
                  <a:ext cx="504360" cy="630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68" name="CustomShape 164"/>
                <p:cNvSpPr/>
                <p:nvPr/>
              </p:nvSpPr>
              <p:spPr>
                <a:xfrm flipV="1">
                  <a:off x="6478200" y="2799000"/>
                  <a:ext cx="502920" cy="17748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69" name="CustomShape 165"/>
                <p:cNvSpPr/>
                <p:nvPr/>
              </p:nvSpPr>
              <p:spPr>
                <a:xfrm>
                  <a:off x="6606720" y="3031200"/>
                  <a:ext cx="245880" cy="885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70" name="CustomShape 166"/>
                <p:cNvSpPr/>
                <p:nvPr/>
              </p:nvSpPr>
              <p:spPr>
                <a:xfrm>
                  <a:off x="6581160" y="3008880"/>
                  <a:ext cx="296640" cy="615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71" name="CustomShape 167"/>
                <p:cNvSpPr/>
                <p:nvPr/>
              </p:nvSpPr>
              <p:spPr>
                <a:xfrm>
                  <a:off x="6776640" y="3061440"/>
                  <a:ext cx="107640" cy="5364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72" name="CustomShape 168"/>
                <p:cNvSpPr/>
                <p:nvPr/>
              </p:nvSpPr>
              <p:spPr>
                <a:xfrm>
                  <a:off x="6576480" y="3062880"/>
                  <a:ext cx="105840" cy="5220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373" name="Line 169"/>
                <p:cNvSpPr/>
                <p:nvPr/>
              </p:nvSpPr>
              <p:spPr>
                <a:xfrm flipH="1" flipV="1">
                  <a:off x="6477840" y="3065760"/>
                  <a:ext cx="1800" cy="6840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374" name="Line 170"/>
                <p:cNvSpPr/>
                <p:nvPr/>
              </p:nvSpPr>
              <p:spPr>
                <a:xfrm flipH="1" flipV="1">
                  <a:off x="6981120" y="3064320"/>
                  <a:ext cx="1800" cy="6840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</p:grpSp>
      </p:grpSp>
      <p:sp>
        <p:nvSpPr>
          <p:cNvPr id="375" name="CustomShape 171"/>
          <p:cNvSpPr/>
          <p:nvPr/>
        </p:nvSpPr>
        <p:spPr>
          <a:xfrm>
            <a:off x="586080" y="277920"/>
            <a:ext cx="4699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Per-router control plane</a:t>
            </a:r>
            <a:endParaRPr b="0" lang="en-IN" sz="3600" spc="-1" strike="noStrike">
              <a:latin typeface="Arial"/>
            </a:endParaRPr>
          </a:p>
        </p:txBody>
      </p:sp>
      <p:grpSp>
        <p:nvGrpSpPr>
          <p:cNvPr id="376" name="Group 172"/>
          <p:cNvGrpSpPr/>
          <p:nvPr/>
        </p:nvGrpSpPr>
        <p:grpSpPr>
          <a:xfrm>
            <a:off x="1828080" y="3016080"/>
            <a:ext cx="5112720" cy="879120"/>
            <a:chOff x="1828080" y="3016080"/>
            <a:chExt cx="5112720" cy="879120"/>
          </a:xfrm>
        </p:grpSpPr>
        <p:sp>
          <p:nvSpPr>
            <p:cNvPr id="377" name="CustomShape 173"/>
            <p:cNvSpPr/>
            <p:nvPr/>
          </p:nvSpPr>
          <p:spPr>
            <a:xfrm>
              <a:off x="1828080" y="3093840"/>
              <a:ext cx="954360" cy="491040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240">
              <a:solidFill>
                <a:srgbClr val="cc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8" name="CustomShape 174"/>
            <p:cNvSpPr/>
            <p:nvPr/>
          </p:nvSpPr>
          <p:spPr>
            <a:xfrm>
              <a:off x="1856520" y="3091680"/>
              <a:ext cx="903600" cy="466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48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Routing</a:t>
              </a: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ts val="148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Algorithm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379" name="CustomShape 175"/>
            <p:cNvSpPr/>
            <p:nvPr/>
          </p:nvSpPr>
          <p:spPr>
            <a:xfrm flipV="1">
              <a:off x="2795040" y="2903400"/>
              <a:ext cx="1517400" cy="213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cc0000"/>
              </a:solidFill>
              <a:round/>
              <a:headEnd len="med" type="triangle" w="med"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80" name="CustomShape 176"/>
            <p:cNvSpPr/>
            <p:nvPr/>
          </p:nvSpPr>
          <p:spPr>
            <a:xfrm>
              <a:off x="2711880" y="3510360"/>
              <a:ext cx="796680" cy="279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cc0000"/>
              </a:solidFill>
              <a:round/>
              <a:headEnd len="med" type="triangle" w="med"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81" name="CustomShape 177"/>
            <p:cNvSpPr/>
            <p:nvPr/>
          </p:nvSpPr>
          <p:spPr>
            <a:xfrm>
              <a:off x="4646160" y="3202920"/>
              <a:ext cx="893160" cy="510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cc0000"/>
              </a:solidFill>
              <a:round/>
              <a:headEnd len="med" type="triangle" w="med"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82" name="CustomShape 178"/>
            <p:cNvSpPr/>
            <p:nvPr/>
          </p:nvSpPr>
          <p:spPr>
            <a:xfrm>
              <a:off x="4762080" y="3109320"/>
              <a:ext cx="1695600" cy="130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cc0000"/>
              </a:solidFill>
              <a:round/>
              <a:headEnd len="med" type="triangle" w="med"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83" name="CustomShape 179"/>
            <p:cNvSpPr/>
            <p:nvPr/>
          </p:nvSpPr>
          <p:spPr>
            <a:xfrm>
              <a:off x="6519960" y="3202920"/>
              <a:ext cx="420840" cy="181800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240">
              <a:solidFill>
                <a:srgbClr val="cc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4" name="CustomShape 180"/>
            <p:cNvSpPr/>
            <p:nvPr/>
          </p:nvSpPr>
          <p:spPr>
            <a:xfrm>
              <a:off x="5533560" y="3713400"/>
              <a:ext cx="420840" cy="181800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240">
              <a:solidFill>
                <a:srgbClr val="cc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5" name="CustomShape 181"/>
            <p:cNvSpPr/>
            <p:nvPr/>
          </p:nvSpPr>
          <p:spPr>
            <a:xfrm>
              <a:off x="4328640" y="3016080"/>
              <a:ext cx="420840" cy="181800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240">
              <a:solidFill>
                <a:srgbClr val="cc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6" name="CustomShape 182"/>
            <p:cNvSpPr/>
            <p:nvPr/>
          </p:nvSpPr>
          <p:spPr>
            <a:xfrm>
              <a:off x="3533400" y="3710880"/>
              <a:ext cx="420840" cy="181800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240">
              <a:solidFill>
                <a:srgbClr val="cc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7" name="CustomShape 183"/>
            <p:cNvSpPr/>
            <p:nvPr/>
          </p:nvSpPr>
          <p:spPr>
            <a:xfrm>
              <a:off x="2782800" y="3414960"/>
              <a:ext cx="2738160" cy="33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cc0000"/>
              </a:solidFill>
              <a:round/>
              <a:headEnd len="med" type="triangle" w="med"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88" name="CustomShape 184"/>
            <p:cNvSpPr/>
            <p:nvPr/>
          </p:nvSpPr>
          <p:spPr>
            <a:xfrm flipV="1">
              <a:off x="3958560" y="2824920"/>
              <a:ext cx="2561040" cy="468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cc0000"/>
              </a:solidFill>
              <a:round/>
              <a:headEnd len="med" type="triangle" w="med"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89" name="CustomShape 185"/>
            <p:cNvSpPr/>
            <p:nvPr/>
          </p:nvSpPr>
          <p:spPr>
            <a:xfrm flipV="1">
              <a:off x="3953520" y="3816720"/>
              <a:ext cx="15796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cc0000"/>
              </a:solidFill>
              <a:round/>
              <a:headEnd len="med" type="triangle" w="med"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90" name="CustomShape 186"/>
            <p:cNvSpPr/>
            <p:nvPr/>
          </p:nvSpPr>
          <p:spPr>
            <a:xfrm flipV="1">
              <a:off x="5959080" y="2995560"/>
              <a:ext cx="750600" cy="396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cc0000"/>
              </a:solidFill>
              <a:round/>
              <a:headEnd len="med" type="triangle" w="med"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391" name="CustomShape 187"/>
          <p:cNvSpPr/>
          <p:nvPr/>
        </p:nvSpPr>
        <p:spPr>
          <a:xfrm>
            <a:off x="517320" y="1154520"/>
            <a:ext cx="82087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Individual routing algorithm components </a:t>
            </a:r>
            <a:r>
              <a:rPr b="0" i="1" lang="en-IN" sz="2400" spc="-1" strike="noStrike">
                <a:solidFill>
                  <a:srgbClr val="000090"/>
                </a:solidFill>
                <a:latin typeface="Arial"/>
                <a:ea typeface="ＭＳ Ｐゴシック"/>
              </a:rPr>
              <a:t>in each and every router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interact with each other in control plane to compute forwarding tables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392" name="Group 188"/>
          <p:cNvGrpSpPr/>
          <p:nvPr/>
        </p:nvGrpSpPr>
        <p:grpSpPr>
          <a:xfrm>
            <a:off x="1557000" y="3404160"/>
            <a:ext cx="6357600" cy="1038240"/>
            <a:chOff x="1557000" y="3404160"/>
            <a:chExt cx="6357600" cy="1038240"/>
          </a:xfrm>
        </p:grpSpPr>
        <p:sp>
          <p:nvSpPr>
            <p:cNvPr id="393" name="CustomShape 189"/>
            <p:cNvSpPr/>
            <p:nvPr/>
          </p:nvSpPr>
          <p:spPr>
            <a:xfrm>
              <a:off x="7312320" y="3980520"/>
              <a:ext cx="555840" cy="46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463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data</a:t>
              </a: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ts val="1463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plane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394" name="CustomShape 190"/>
            <p:cNvSpPr/>
            <p:nvPr/>
          </p:nvSpPr>
          <p:spPr>
            <a:xfrm>
              <a:off x="7242840" y="3404160"/>
              <a:ext cx="671760" cy="46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463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control</a:t>
              </a: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ts val="1463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plane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395" name="Line 191"/>
            <p:cNvSpPr/>
            <p:nvPr/>
          </p:nvSpPr>
          <p:spPr>
            <a:xfrm>
              <a:off x="1557000" y="3942360"/>
              <a:ext cx="6207120" cy="360"/>
            </a:xfrm>
            <a:prstGeom prst="line">
              <a:avLst/>
            </a:prstGeom>
            <a:ln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396" name="Group 192"/>
          <p:cNvGrpSpPr/>
          <p:nvPr/>
        </p:nvGrpSpPr>
        <p:grpSpPr>
          <a:xfrm>
            <a:off x="1829520" y="4032000"/>
            <a:ext cx="5124960" cy="1120680"/>
            <a:chOff x="1829520" y="4032000"/>
            <a:chExt cx="5124960" cy="1120680"/>
          </a:xfrm>
        </p:grpSpPr>
        <p:pic>
          <p:nvPicPr>
            <p:cNvPr id="397" name="Picture 10" descr=""/>
            <p:cNvPicPr/>
            <p:nvPr/>
          </p:nvPicPr>
          <p:blipFill>
            <a:blip r:embed="rId4"/>
            <a:stretch/>
          </p:blipFill>
          <p:spPr>
            <a:xfrm>
              <a:off x="1829520" y="4032000"/>
              <a:ext cx="966240" cy="966600"/>
            </a:xfrm>
            <a:prstGeom prst="rect">
              <a:avLst/>
            </a:prstGeom>
            <a:ln w="9360">
              <a:solidFill>
                <a:srgbClr val="cc0000"/>
              </a:solidFill>
              <a:miter/>
            </a:ln>
          </p:spPr>
        </p:pic>
        <p:grpSp>
          <p:nvGrpSpPr>
            <p:cNvPr id="398" name="Group 193"/>
            <p:cNvGrpSpPr/>
            <p:nvPr/>
          </p:nvGrpSpPr>
          <p:grpSpPr>
            <a:xfrm>
              <a:off x="3549600" y="4788720"/>
              <a:ext cx="3404880" cy="363960"/>
              <a:chOff x="3549600" y="4788720"/>
              <a:chExt cx="3404880" cy="363960"/>
            </a:xfrm>
          </p:grpSpPr>
          <p:grpSp>
            <p:nvGrpSpPr>
              <p:cNvPr id="399" name="Group 194"/>
              <p:cNvGrpSpPr/>
              <p:nvPr/>
            </p:nvGrpSpPr>
            <p:grpSpPr>
              <a:xfrm>
                <a:off x="3549600" y="4822920"/>
                <a:ext cx="429840" cy="329760"/>
                <a:chOff x="3549600" y="4822920"/>
                <a:chExt cx="429840" cy="329760"/>
              </a:xfrm>
            </p:grpSpPr>
            <p:sp>
              <p:nvSpPr>
                <p:cNvPr id="400" name="CustomShape 195"/>
                <p:cNvSpPr/>
                <p:nvPr/>
              </p:nvSpPr>
              <p:spPr>
                <a:xfrm>
                  <a:off x="3554280" y="4822920"/>
                  <a:ext cx="425160" cy="329760"/>
                </a:xfrm>
                <a:prstGeom prst="rect">
                  <a:avLst/>
                </a:prstGeom>
                <a:solidFill>
                  <a:schemeClr val="bg1"/>
                </a:solidFill>
                <a:ln w="3240">
                  <a:solidFill>
                    <a:srgbClr val="cc0000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01" name="Line 196"/>
                <p:cNvSpPr/>
                <p:nvPr/>
              </p:nvSpPr>
              <p:spPr>
                <a:xfrm>
                  <a:off x="3549600" y="4914720"/>
                  <a:ext cx="425160" cy="360"/>
                </a:xfrm>
                <a:prstGeom prst="line">
                  <a:avLst/>
                </a:prstGeom>
                <a:ln w="324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402" name="Line 197"/>
                <p:cNvSpPr/>
                <p:nvPr/>
              </p:nvSpPr>
              <p:spPr>
                <a:xfrm>
                  <a:off x="3549600" y="4978080"/>
                  <a:ext cx="425160" cy="360"/>
                </a:xfrm>
                <a:prstGeom prst="line">
                  <a:avLst/>
                </a:prstGeom>
                <a:ln w="324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403" name="Line 198"/>
                <p:cNvSpPr/>
                <p:nvPr/>
              </p:nvSpPr>
              <p:spPr>
                <a:xfrm flipH="1" flipV="1">
                  <a:off x="3765240" y="4914720"/>
                  <a:ext cx="1800" cy="237960"/>
                </a:xfrm>
                <a:prstGeom prst="line">
                  <a:avLst/>
                </a:prstGeom>
                <a:ln w="324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404" name="Group 199"/>
              <p:cNvGrpSpPr/>
              <p:nvPr/>
            </p:nvGrpSpPr>
            <p:grpSpPr>
              <a:xfrm>
                <a:off x="4357440" y="4821120"/>
                <a:ext cx="430200" cy="330120"/>
                <a:chOff x="4357440" y="4821120"/>
                <a:chExt cx="430200" cy="330120"/>
              </a:xfrm>
            </p:grpSpPr>
            <p:sp>
              <p:nvSpPr>
                <p:cNvPr id="405" name="CustomShape 200"/>
                <p:cNvSpPr/>
                <p:nvPr/>
              </p:nvSpPr>
              <p:spPr>
                <a:xfrm>
                  <a:off x="4362480" y="4821120"/>
                  <a:ext cx="425160" cy="329760"/>
                </a:xfrm>
                <a:prstGeom prst="rect">
                  <a:avLst/>
                </a:prstGeom>
                <a:solidFill>
                  <a:schemeClr val="bg1"/>
                </a:solidFill>
                <a:ln w="3240">
                  <a:solidFill>
                    <a:srgbClr val="cc0000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06" name="Line 201"/>
                <p:cNvSpPr/>
                <p:nvPr/>
              </p:nvSpPr>
              <p:spPr>
                <a:xfrm>
                  <a:off x="4357440" y="4913280"/>
                  <a:ext cx="425520" cy="360"/>
                </a:xfrm>
                <a:prstGeom prst="line">
                  <a:avLst/>
                </a:prstGeom>
                <a:ln w="324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407" name="Line 202"/>
                <p:cNvSpPr/>
                <p:nvPr/>
              </p:nvSpPr>
              <p:spPr>
                <a:xfrm>
                  <a:off x="4357440" y="4976640"/>
                  <a:ext cx="425520" cy="360"/>
                </a:xfrm>
                <a:prstGeom prst="line">
                  <a:avLst/>
                </a:prstGeom>
                <a:ln w="324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408" name="Line 203"/>
                <p:cNvSpPr/>
                <p:nvPr/>
              </p:nvSpPr>
              <p:spPr>
                <a:xfrm flipH="1" flipV="1">
                  <a:off x="4573440" y="4913280"/>
                  <a:ext cx="1440" cy="237960"/>
                </a:xfrm>
                <a:prstGeom prst="line">
                  <a:avLst/>
                </a:prstGeom>
                <a:ln w="324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409" name="Group 204"/>
              <p:cNvGrpSpPr/>
              <p:nvPr/>
            </p:nvGrpSpPr>
            <p:grpSpPr>
              <a:xfrm>
                <a:off x="5540040" y="4821120"/>
                <a:ext cx="430200" cy="330120"/>
                <a:chOff x="5540040" y="4821120"/>
                <a:chExt cx="430200" cy="330120"/>
              </a:xfrm>
            </p:grpSpPr>
            <p:sp>
              <p:nvSpPr>
                <p:cNvPr id="410" name="CustomShape 205"/>
                <p:cNvSpPr/>
                <p:nvPr/>
              </p:nvSpPr>
              <p:spPr>
                <a:xfrm>
                  <a:off x="5545080" y="4821120"/>
                  <a:ext cx="425160" cy="329760"/>
                </a:xfrm>
                <a:prstGeom prst="rect">
                  <a:avLst/>
                </a:prstGeom>
                <a:solidFill>
                  <a:schemeClr val="bg1"/>
                </a:solidFill>
                <a:ln w="3240">
                  <a:solidFill>
                    <a:srgbClr val="cc0000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11" name="Line 206"/>
                <p:cNvSpPr/>
                <p:nvPr/>
              </p:nvSpPr>
              <p:spPr>
                <a:xfrm>
                  <a:off x="5540040" y="4913280"/>
                  <a:ext cx="425520" cy="360"/>
                </a:xfrm>
                <a:prstGeom prst="line">
                  <a:avLst/>
                </a:prstGeom>
                <a:ln w="324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412" name="Line 207"/>
                <p:cNvSpPr/>
                <p:nvPr/>
              </p:nvSpPr>
              <p:spPr>
                <a:xfrm>
                  <a:off x="5540040" y="4976640"/>
                  <a:ext cx="425520" cy="360"/>
                </a:xfrm>
                <a:prstGeom prst="line">
                  <a:avLst/>
                </a:prstGeom>
                <a:ln w="324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413" name="Line 208"/>
                <p:cNvSpPr/>
                <p:nvPr/>
              </p:nvSpPr>
              <p:spPr>
                <a:xfrm flipH="1" flipV="1">
                  <a:off x="5756040" y="4913280"/>
                  <a:ext cx="1440" cy="237960"/>
                </a:xfrm>
                <a:prstGeom prst="line">
                  <a:avLst/>
                </a:prstGeom>
                <a:ln w="324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414" name="Group 209"/>
              <p:cNvGrpSpPr/>
              <p:nvPr/>
            </p:nvGrpSpPr>
            <p:grpSpPr>
              <a:xfrm>
                <a:off x="6524280" y="4788720"/>
                <a:ext cx="430200" cy="351360"/>
                <a:chOff x="6524280" y="4788720"/>
                <a:chExt cx="430200" cy="351360"/>
              </a:xfrm>
            </p:grpSpPr>
            <p:sp>
              <p:nvSpPr>
                <p:cNvPr id="415" name="CustomShape 210"/>
                <p:cNvSpPr/>
                <p:nvPr/>
              </p:nvSpPr>
              <p:spPr>
                <a:xfrm>
                  <a:off x="6529320" y="4788720"/>
                  <a:ext cx="425160" cy="351000"/>
                </a:xfrm>
                <a:prstGeom prst="rect">
                  <a:avLst/>
                </a:prstGeom>
                <a:solidFill>
                  <a:schemeClr val="bg1"/>
                </a:solidFill>
                <a:ln w="3240">
                  <a:solidFill>
                    <a:srgbClr val="cc0000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16" name="Line 211"/>
                <p:cNvSpPr/>
                <p:nvPr/>
              </p:nvSpPr>
              <p:spPr>
                <a:xfrm>
                  <a:off x="6524280" y="4886640"/>
                  <a:ext cx="425520" cy="360"/>
                </a:xfrm>
                <a:prstGeom prst="line">
                  <a:avLst/>
                </a:prstGeom>
                <a:ln w="324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417" name="Line 212"/>
                <p:cNvSpPr/>
                <p:nvPr/>
              </p:nvSpPr>
              <p:spPr>
                <a:xfrm>
                  <a:off x="6524280" y="4954320"/>
                  <a:ext cx="425520" cy="360"/>
                </a:xfrm>
                <a:prstGeom prst="line">
                  <a:avLst/>
                </a:prstGeom>
                <a:ln w="324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418" name="Line 213"/>
                <p:cNvSpPr/>
                <p:nvPr/>
              </p:nvSpPr>
              <p:spPr>
                <a:xfrm flipH="1" flipV="1">
                  <a:off x="6740280" y="4886640"/>
                  <a:ext cx="1440" cy="253440"/>
                </a:xfrm>
                <a:prstGeom prst="line">
                  <a:avLst/>
                </a:prstGeom>
                <a:ln w="324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</p:grpSp>
      </p:grpSp>
      <p:grpSp>
        <p:nvGrpSpPr>
          <p:cNvPr id="419" name="Group 214"/>
          <p:cNvGrpSpPr/>
          <p:nvPr/>
        </p:nvGrpSpPr>
        <p:grpSpPr>
          <a:xfrm>
            <a:off x="2282400" y="3212280"/>
            <a:ext cx="4437000" cy="1905480"/>
            <a:chOff x="2282400" y="3212280"/>
            <a:chExt cx="4437000" cy="1905480"/>
          </a:xfrm>
        </p:grpSpPr>
        <p:sp>
          <p:nvSpPr>
            <p:cNvPr id="420" name="CustomShape 215"/>
            <p:cNvSpPr/>
            <p:nvPr/>
          </p:nvSpPr>
          <p:spPr>
            <a:xfrm>
              <a:off x="2282400" y="3603960"/>
              <a:ext cx="360" cy="42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cc0000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1" name="CustomShape 216"/>
            <p:cNvSpPr/>
            <p:nvPr/>
          </p:nvSpPr>
          <p:spPr>
            <a:xfrm flipH="1">
              <a:off x="3740760" y="3918600"/>
              <a:ext cx="360" cy="87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480">
              <a:solidFill>
                <a:srgbClr val="cc0000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2" name="CustomShape 217"/>
            <p:cNvSpPr/>
            <p:nvPr/>
          </p:nvSpPr>
          <p:spPr>
            <a:xfrm>
              <a:off x="4542840" y="3212280"/>
              <a:ext cx="6120" cy="157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480">
              <a:solidFill>
                <a:srgbClr val="cc0000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3" name="CustomShape 218"/>
            <p:cNvSpPr/>
            <p:nvPr/>
          </p:nvSpPr>
          <p:spPr>
            <a:xfrm>
              <a:off x="5726160" y="4213440"/>
              <a:ext cx="5400" cy="904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480">
              <a:solidFill>
                <a:srgbClr val="cc0000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4" name="CustomShape 219"/>
            <p:cNvSpPr/>
            <p:nvPr/>
          </p:nvSpPr>
          <p:spPr>
            <a:xfrm flipH="1">
              <a:off x="6716520" y="3355560"/>
              <a:ext cx="2880" cy="1398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480">
              <a:solidFill>
                <a:srgbClr val="cc0000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425" name="TextShape 220"/>
          <p:cNvSpPr txBox="1"/>
          <p:nvPr/>
        </p:nvSpPr>
        <p:spPr>
          <a:xfrm>
            <a:off x="8456040" y="6476040"/>
            <a:ext cx="45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8BAC6673-52E2-4938-B633-6DEC6FB848E2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26" name="TextShape 221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24" dur="indefinite" restart="never" nodeType="tmRoot">
          <p:childTnLst>
            <p:seq>
              <p:cTn id="25" dur="indefinite" nodeType="mainSeq">
                <p:childTnLst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0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5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0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5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0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3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BGP route selection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4" name="TextShape 2"/>
          <p:cNvSpPr txBox="1"/>
          <p:nvPr/>
        </p:nvSpPr>
        <p:spPr>
          <a:xfrm>
            <a:off x="522360" y="1433520"/>
            <a:ext cx="77720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5960" indent="-34560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router may learn about more than one route to destination AS, selects route based on: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1084320" indent="-456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ZapfDingbats" charset="2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local preference value attribute: policy decision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1084320" indent="-456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ZapfDingbats" charset="2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shortest AS-PATH 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1084320" indent="-456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ZapfDingbats" charset="2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closest NEXT-HOP router: hot potato routing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1084320" indent="-456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ZapfDingbats" charset="2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additional criteria 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pic>
        <p:nvPicPr>
          <p:cNvPr id="3935" name="Picture 6" descr=""/>
          <p:cNvPicPr/>
          <p:nvPr/>
        </p:nvPicPr>
        <p:blipFill>
          <a:blip r:embed="rId1"/>
          <a:stretch/>
        </p:blipFill>
        <p:spPr>
          <a:xfrm>
            <a:off x="631800" y="1050840"/>
            <a:ext cx="5027400" cy="172800"/>
          </a:xfrm>
          <a:prstGeom prst="rect">
            <a:avLst/>
          </a:prstGeom>
          <a:ln>
            <a:noFill/>
          </a:ln>
        </p:spPr>
      </p:pic>
      <p:sp>
        <p:nvSpPr>
          <p:cNvPr id="3936" name="TextShape 3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975053B7-4999-47A1-9207-0683B5375E41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937" name="TextShape 4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8" name="TextShape 1"/>
          <p:cNvSpPr txBox="1"/>
          <p:nvPr/>
        </p:nvSpPr>
        <p:spPr>
          <a:xfrm>
            <a:off x="533520" y="87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Hot Potato Routing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9" name="TextShape 2"/>
          <p:cNvSpPr txBox="1"/>
          <p:nvPr/>
        </p:nvSpPr>
        <p:spPr>
          <a:xfrm>
            <a:off x="914400" y="4746960"/>
            <a:ext cx="8229240" cy="826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2d learns (via iBGP) it can route to X via 2a or 2c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US" sz="2400" spc="-1" strike="noStrike">
                <a:solidFill>
                  <a:srgbClr val="000090"/>
                </a:solidFill>
                <a:latin typeface="Gill Sans MT"/>
                <a:ea typeface="ＭＳ Ｐゴシック"/>
              </a:rPr>
              <a:t>hot potato routing: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choose local gateway that has least intra-domain cost (e.g., 2d chooses 2a, even though more AS hops to 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X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3940" name="Picture 36" descr=""/>
          <p:cNvPicPr/>
          <p:nvPr/>
        </p:nvPicPr>
        <p:blipFill>
          <a:blip r:embed="rId1"/>
          <a:stretch/>
        </p:blipFill>
        <p:spPr>
          <a:xfrm>
            <a:off x="609480" y="925560"/>
            <a:ext cx="4571640" cy="151920"/>
          </a:xfrm>
          <a:prstGeom prst="rect">
            <a:avLst/>
          </a:prstGeom>
          <a:ln>
            <a:noFill/>
          </a:ln>
        </p:spPr>
      </p:pic>
      <p:grpSp>
        <p:nvGrpSpPr>
          <p:cNvPr id="3941" name="Group 3"/>
          <p:cNvGrpSpPr/>
          <p:nvPr/>
        </p:nvGrpSpPr>
        <p:grpSpPr>
          <a:xfrm>
            <a:off x="624960" y="1673280"/>
            <a:ext cx="2557080" cy="1718640"/>
            <a:chOff x="624960" y="1673280"/>
            <a:chExt cx="2557080" cy="1718640"/>
          </a:xfrm>
        </p:grpSpPr>
        <p:sp>
          <p:nvSpPr>
            <p:cNvPr id="3942" name="CustomShape 4"/>
            <p:cNvSpPr/>
            <p:nvPr/>
          </p:nvSpPr>
          <p:spPr>
            <a:xfrm>
              <a:off x="624960" y="1673280"/>
              <a:ext cx="2557080" cy="1718640"/>
            </a:xfrm>
            <a:custGeom>
              <a:avLst/>
              <a:gdLst/>
              <a:ahLst/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943" name="Group 5"/>
            <p:cNvGrpSpPr/>
            <p:nvPr/>
          </p:nvGrpSpPr>
          <p:grpSpPr>
            <a:xfrm>
              <a:off x="846720" y="1812960"/>
              <a:ext cx="2199960" cy="1496880"/>
              <a:chOff x="846720" y="1812960"/>
              <a:chExt cx="2199960" cy="1496880"/>
            </a:xfrm>
          </p:grpSpPr>
          <p:grpSp>
            <p:nvGrpSpPr>
              <p:cNvPr id="3944" name="Group 6"/>
              <p:cNvGrpSpPr/>
              <p:nvPr/>
            </p:nvGrpSpPr>
            <p:grpSpPr>
              <a:xfrm>
                <a:off x="1697760" y="1812960"/>
                <a:ext cx="532800" cy="363960"/>
                <a:chOff x="1697760" y="1812960"/>
                <a:chExt cx="532800" cy="363960"/>
              </a:xfrm>
            </p:grpSpPr>
            <p:grpSp>
              <p:nvGrpSpPr>
                <p:cNvPr id="3945" name="Group 7"/>
                <p:cNvGrpSpPr/>
                <p:nvPr/>
              </p:nvGrpSpPr>
              <p:grpSpPr>
                <a:xfrm>
                  <a:off x="1697760" y="1831680"/>
                  <a:ext cx="532800" cy="270360"/>
                  <a:chOff x="1697760" y="1831680"/>
                  <a:chExt cx="532800" cy="270360"/>
                </a:xfrm>
              </p:grpSpPr>
              <p:sp>
                <p:nvSpPr>
                  <p:cNvPr id="3946" name="CustomShape 8"/>
                  <p:cNvSpPr/>
                  <p:nvPr/>
                </p:nvSpPr>
                <p:spPr>
                  <a:xfrm flipV="1">
                    <a:off x="1699200" y="1704960"/>
                    <a:ext cx="531000" cy="19836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947" name="CustomShape 9"/>
                  <p:cNvSpPr/>
                  <p:nvPr/>
                </p:nvSpPr>
                <p:spPr>
                  <a:xfrm>
                    <a:off x="1697760" y="1933560"/>
                    <a:ext cx="532440" cy="70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948" name="CustomShape 10"/>
                  <p:cNvSpPr/>
                  <p:nvPr/>
                </p:nvSpPr>
                <p:spPr>
                  <a:xfrm flipV="1">
                    <a:off x="1697760" y="1632960"/>
                    <a:ext cx="531000" cy="19836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949" name="CustomShape 11"/>
                  <p:cNvSpPr/>
                  <p:nvPr/>
                </p:nvSpPr>
                <p:spPr>
                  <a:xfrm>
                    <a:off x="1833840" y="1892520"/>
                    <a:ext cx="258480" cy="9828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950" name="CustomShape 12"/>
                  <p:cNvSpPr/>
                  <p:nvPr/>
                </p:nvSpPr>
                <p:spPr>
                  <a:xfrm>
                    <a:off x="1807200" y="1867320"/>
                    <a:ext cx="312480" cy="687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951" name="CustomShape 13"/>
                  <p:cNvSpPr/>
                  <p:nvPr/>
                </p:nvSpPr>
                <p:spPr>
                  <a:xfrm>
                    <a:off x="2012040" y="1926360"/>
                    <a:ext cx="114840" cy="60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952" name="CustomShape 14"/>
                  <p:cNvSpPr/>
                  <p:nvPr/>
                </p:nvSpPr>
                <p:spPr>
                  <a:xfrm>
                    <a:off x="1801080" y="1927800"/>
                    <a:ext cx="113400" cy="5868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953" name="Line 15"/>
                  <p:cNvSpPr/>
                  <p:nvPr/>
                </p:nvSpPr>
                <p:spPr>
                  <a:xfrm flipH="1" flipV="1">
                    <a:off x="1697760" y="1930680"/>
                    <a:ext cx="1440" cy="7632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3954" name="Line 16"/>
                  <p:cNvSpPr/>
                  <p:nvPr/>
                </p:nvSpPr>
                <p:spPr>
                  <a:xfrm flipH="1" flipV="1">
                    <a:off x="2228760" y="1928880"/>
                    <a:ext cx="180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3955" name="Group 17"/>
                <p:cNvGrpSpPr/>
                <p:nvPr/>
              </p:nvGrpSpPr>
              <p:grpSpPr>
                <a:xfrm>
                  <a:off x="1733040" y="1812960"/>
                  <a:ext cx="409680" cy="363960"/>
                  <a:chOff x="1733040" y="1812960"/>
                  <a:chExt cx="409680" cy="363960"/>
                </a:xfrm>
              </p:grpSpPr>
              <p:sp>
                <p:nvSpPr>
                  <p:cNvPr id="3956" name="CustomShape 18"/>
                  <p:cNvSpPr/>
                  <p:nvPr/>
                </p:nvSpPr>
                <p:spPr>
                  <a:xfrm>
                    <a:off x="1785240" y="1886040"/>
                    <a:ext cx="335520" cy="21492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957" name="CustomShape 19"/>
                  <p:cNvSpPr/>
                  <p:nvPr/>
                </p:nvSpPr>
                <p:spPr>
                  <a:xfrm>
                    <a:off x="1733040" y="1812960"/>
                    <a:ext cx="409680" cy="3639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1b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3958" name="Group 20"/>
              <p:cNvGrpSpPr/>
              <p:nvPr/>
            </p:nvGrpSpPr>
            <p:grpSpPr>
              <a:xfrm>
                <a:off x="1701720" y="2945880"/>
                <a:ext cx="532800" cy="363960"/>
                <a:chOff x="1701720" y="2945880"/>
                <a:chExt cx="532800" cy="363960"/>
              </a:xfrm>
            </p:grpSpPr>
            <p:grpSp>
              <p:nvGrpSpPr>
                <p:cNvPr id="3959" name="Group 21"/>
                <p:cNvGrpSpPr/>
                <p:nvPr/>
              </p:nvGrpSpPr>
              <p:grpSpPr>
                <a:xfrm>
                  <a:off x="1701720" y="2964240"/>
                  <a:ext cx="532800" cy="270360"/>
                  <a:chOff x="1701720" y="2964240"/>
                  <a:chExt cx="532800" cy="270360"/>
                </a:xfrm>
              </p:grpSpPr>
              <p:sp>
                <p:nvSpPr>
                  <p:cNvPr id="3960" name="CustomShape 22"/>
                  <p:cNvSpPr/>
                  <p:nvPr/>
                </p:nvSpPr>
                <p:spPr>
                  <a:xfrm flipV="1">
                    <a:off x="1703160" y="2837520"/>
                    <a:ext cx="531000" cy="19836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961" name="CustomShape 23"/>
                  <p:cNvSpPr/>
                  <p:nvPr/>
                </p:nvSpPr>
                <p:spPr>
                  <a:xfrm>
                    <a:off x="1701720" y="3066120"/>
                    <a:ext cx="532440" cy="70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962" name="CustomShape 24"/>
                  <p:cNvSpPr/>
                  <p:nvPr/>
                </p:nvSpPr>
                <p:spPr>
                  <a:xfrm flipV="1">
                    <a:off x="1701720" y="2765520"/>
                    <a:ext cx="531000" cy="19836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963" name="CustomShape 25"/>
                  <p:cNvSpPr/>
                  <p:nvPr/>
                </p:nvSpPr>
                <p:spPr>
                  <a:xfrm>
                    <a:off x="1838160" y="3025080"/>
                    <a:ext cx="258480" cy="9828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964" name="CustomShape 26"/>
                  <p:cNvSpPr/>
                  <p:nvPr/>
                </p:nvSpPr>
                <p:spPr>
                  <a:xfrm>
                    <a:off x="1811160" y="2999880"/>
                    <a:ext cx="312480" cy="687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965" name="CustomShape 27"/>
                  <p:cNvSpPr/>
                  <p:nvPr/>
                </p:nvSpPr>
                <p:spPr>
                  <a:xfrm>
                    <a:off x="2016000" y="3058920"/>
                    <a:ext cx="114840" cy="60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966" name="CustomShape 28"/>
                  <p:cNvSpPr/>
                  <p:nvPr/>
                </p:nvSpPr>
                <p:spPr>
                  <a:xfrm>
                    <a:off x="1805040" y="3060360"/>
                    <a:ext cx="113400" cy="5868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967" name="Line 29"/>
                  <p:cNvSpPr/>
                  <p:nvPr/>
                </p:nvSpPr>
                <p:spPr>
                  <a:xfrm flipH="1" flipV="1">
                    <a:off x="1701720" y="3063240"/>
                    <a:ext cx="1440" cy="7632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3968" name="Line 30"/>
                  <p:cNvSpPr/>
                  <p:nvPr/>
                </p:nvSpPr>
                <p:spPr>
                  <a:xfrm flipH="1" flipV="1">
                    <a:off x="2233080" y="3061440"/>
                    <a:ext cx="144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3969" name="Group 31"/>
                <p:cNvGrpSpPr/>
                <p:nvPr/>
              </p:nvGrpSpPr>
              <p:grpSpPr>
                <a:xfrm>
                  <a:off x="1737000" y="2945880"/>
                  <a:ext cx="409680" cy="363960"/>
                  <a:chOff x="1737000" y="2945880"/>
                  <a:chExt cx="409680" cy="363960"/>
                </a:xfrm>
              </p:grpSpPr>
              <p:sp>
                <p:nvSpPr>
                  <p:cNvPr id="3970" name="CustomShape 32"/>
                  <p:cNvSpPr/>
                  <p:nvPr/>
                </p:nvSpPr>
                <p:spPr>
                  <a:xfrm>
                    <a:off x="1789200" y="3018600"/>
                    <a:ext cx="335520" cy="21492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971" name="CustomShape 33"/>
                  <p:cNvSpPr/>
                  <p:nvPr/>
                </p:nvSpPr>
                <p:spPr>
                  <a:xfrm>
                    <a:off x="1737000" y="2945880"/>
                    <a:ext cx="409680" cy="3639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1d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3972" name="Group 34"/>
              <p:cNvGrpSpPr/>
              <p:nvPr/>
            </p:nvGrpSpPr>
            <p:grpSpPr>
              <a:xfrm>
                <a:off x="2513880" y="2380320"/>
                <a:ext cx="532800" cy="363960"/>
                <a:chOff x="2513880" y="2380320"/>
                <a:chExt cx="532800" cy="363960"/>
              </a:xfrm>
            </p:grpSpPr>
            <p:grpSp>
              <p:nvGrpSpPr>
                <p:cNvPr id="3973" name="Group 35"/>
                <p:cNvGrpSpPr/>
                <p:nvPr/>
              </p:nvGrpSpPr>
              <p:grpSpPr>
                <a:xfrm>
                  <a:off x="2513880" y="2399040"/>
                  <a:ext cx="532800" cy="270360"/>
                  <a:chOff x="2513880" y="2399040"/>
                  <a:chExt cx="532800" cy="270360"/>
                </a:xfrm>
              </p:grpSpPr>
              <p:sp>
                <p:nvSpPr>
                  <p:cNvPr id="3974" name="CustomShape 36"/>
                  <p:cNvSpPr/>
                  <p:nvPr/>
                </p:nvSpPr>
                <p:spPr>
                  <a:xfrm flipV="1">
                    <a:off x="2515320" y="2272320"/>
                    <a:ext cx="531000" cy="19836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975" name="CustomShape 37"/>
                  <p:cNvSpPr/>
                  <p:nvPr/>
                </p:nvSpPr>
                <p:spPr>
                  <a:xfrm>
                    <a:off x="2513880" y="2500920"/>
                    <a:ext cx="532440" cy="70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976" name="CustomShape 38"/>
                  <p:cNvSpPr/>
                  <p:nvPr/>
                </p:nvSpPr>
                <p:spPr>
                  <a:xfrm flipV="1">
                    <a:off x="2513880" y="2200320"/>
                    <a:ext cx="531000" cy="19836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977" name="CustomShape 39"/>
                  <p:cNvSpPr/>
                  <p:nvPr/>
                </p:nvSpPr>
                <p:spPr>
                  <a:xfrm>
                    <a:off x="2649960" y="2459520"/>
                    <a:ext cx="258480" cy="9828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978" name="CustomShape 40"/>
                  <p:cNvSpPr/>
                  <p:nvPr/>
                </p:nvSpPr>
                <p:spPr>
                  <a:xfrm>
                    <a:off x="2623320" y="2434680"/>
                    <a:ext cx="312480" cy="687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979" name="CustomShape 41"/>
                  <p:cNvSpPr/>
                  <p:nvPr/>
                </p:nvSpPr>
                <p:spPr>
                  <a:xfrm>
                    <a:off x="2828160" y="2493720"/>
                    <a:ext cx="114840" cy="60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980" name="CustomShape 42"/>
                  <p:cNvSpPr/>
                  <p:nvPr/>
                </p:nvSpPr>
                <p:spPr>
                  <a:xfrm>
                    <a:off x="2617200" y="2495160"/>
                    <a:ext cx="113400" cy="5868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981" name="Line 43"/>
                  <p:cNvSpPr/>
                  <p:nvPr/>
                </p:nvSpPr>
                <p:spPr>
                  <a:xfrm flipH="1" flipV="1">
                    <a:off x="2513880" y="2497680"/>
                    <a:ext cx="144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3982" name="Line 44"/>
                  <p:cNvSpPr/>
                  <p:nvPr/>
                </p:nvSpPr>
                <p:spPr>
                  <a:xfrm flipH="1" flipV="1">
                    <a:off x="3044880" y="2496240"/>
                    <a:ext cx="180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3983" name="Group 45"/>
                <p:cNvGrpSpPr/>
                <p:nvPr/>
              </p:nvGrpSpPr>
              <p:grpSpPr>
                <a:xfrm>
                  <a:off x="2549160" y="2380320"/>
                  <a:ext cx="397440" cy="363960"/>
                  <a:chOff x="2549160" y="2380320"/>
                  <a:chExt cx="397440" cy="363960"/>
                </a:xfrm>
              </p:grpSpPr>
              <p:sp>
                <p:nvSpPr>
                  <p:cNvPr id="3984" name="CustomShape 46"/>
                  <p:cNvSpPr/>
                  <p:nvPr/>
                </p:nvSpPr>
                <p:spPr>
                  <a:xfrm>
                    <a:off x="2601360" y="2453400"/>
                    <a:ext cx="335520" cy="21492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985" name="CustomShape 47"/>
                  <p:cNvSpPr/>
                  <p:nvPr/>
                </p:nvSpPr>
                <p:spPr>
                  <a:xfrm>
                    <a:off x="2549160" y="2380320"/>
                    <a:ext cx="397440" cy="3639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1c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3986" name="Group 48"/>
              <p:cNvGrpSpPr/>
              <p:nvPr/>
            </p:nvGrpSpPr>
            <p:grpSpPr>
              <a:xfrm>
                <a:off x="846720" y="2374560"/>
                <a:ext cx="532800" cy="363960"/>
                <a:chOff x="846720" y="2374560"/>
                <a:chExt cx="532800" cy="363960"/>
              </a:xfrm>
            </p:grpSpPr>
            <p:grpSp>
              <p:nvGrpSpPr>
                <p:cNvPr id="3987" name="Group 49"/>
                <p:cNvGrpSpPr/>
                <p:nvPr/>
              </p:nvGrpSpPr>
              <p:grpSpPr>
                <a:xfrm>
                  <a:off x="846720" y="2392920"/>
                  <a:ext cx="532800" cy="270720"/>
                  <a:chOff x="846720" y="2392920"/>
                  <a:chExt cx="532800" cy="270720"/>
                </a:xfrm>
              </p:grpSpPr>
              <p:sp>
                <p:nvSpPr>
                  <p:cNvPr id="3988" name="CustomShape 50"/>
                  <p:cNvSpPr/>
                  <p:nvPr/>
                </p:nvSpPr>
                <p:spPr>
                  <a:xfrm flipV="1">
                    <a:off x="848160" y="2266560"/>
                    <a:ext cx="531000" cy="19836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/>
                  </a:gra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989" name="CustomShape 51"/>
                  <p:cNvSpPr/>
                  <p:nvPr/>
                </p:nvSpPr>
                <p:spPr>
                  <a:xfrm>
                    <a:off x="846720" y="2495160"/>
                    <a:ext cx="532440" cy="70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990" name="CustomShape 52"/>
                  <p:cNvSpPr/>
                  <p:nvPr/>
                </p:nvSpPr>
                <p:spPr>
                  <a:xfrm flipV="1">
                    <a:off x="846720" y="2194200"/>
                    <a:ext cx="531000" cy="19836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991" name="CustomShape 53"/>
                  <p:cNvSpPr/>
                  <p:nvPr/>
                </p:nvSpPr>
                <p:spPr>
                  <a:xfrm>
                    <a:off x="983160" y="2453760"/>
                    <a:ext cx="258480" cy="9828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992" name="CustomShape 54"/>
                  <p:cNvSpPr/>
                  <p:nvPr/>
                </p:nvSpPr>
                <p:spPr>
                  <a:xfrm>
                    <a:off x="956160" y="2428920"/>
                    <a:ext cx="312480" cy="687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993" name="CustomShape 55"/>
                  <p:cNvSpPr/>
                  <p:nvPr/>
                </p:nvSpPr>
                <p:spPr>
                  <a:xfrm>
                    <a:off x="1161000" y="2487600"/>
                    <a:ext cx="114840" cy="60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994" name="CustomShape 56"/>
                  <p:cNvSpPr/>
                  <p:nvPr/>
                </p:nvSpPr>
                <p:spPr>
                  <a:xfrm>
                    <a:off x="950040" y="2489040"/>
                    <a:ext cx="113400" cy="5868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995" name="Line 57"/>
                  <p:cNvSpPr/>
                  <p:nvPr/>
                </p:nvSpPr>
                <p:spPr>
                  <a:xfrm flipH="1" flipV="1">
                    <a:off x="846720" y="2491920"/>
                    <a:ext cx="1440" cy="76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3996" name="Line 58"/>
                  <p:cNvSpPr/>
                  <p:nvPr/>
                </p:nvSpPr>
                <p:spPr>
                  <a:xfrm flipH="1" flipV="1">
                    <a:off x="1377720" y="2490480"/>
                    <a:ext cx="1800" cy="7632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grpSp>
              <p:nvGrpSpPr>
                <p:cNvPr id="3997" name="Group 59"/>
                <p:cNvGrpSpPr/>
                <p:nvPr/>
              </p:nvGrpSpPr>
              <p:grpSpPr>
                <a:xfrm>
                  <a:off x="889560" y="2374560"/>
                  <a:ext cx="394560" cy="363960"/>
                  <a:chOff x="889560" y="2374560"/>
                  <a:chExt cx="394560" cy="363960"/>
                </a:xfrm>
              </p:grpSpPr>
              <p:sp>
                <p:nvSpPr>
                  <p:cNvPr id="3998" name="CustomShape 60"/>
                  <p:cNvSpPr/>
                  <p:nvPr/>
                </p:nvSpPr>
                <p:spPr>
                  <a:xfrm>
                    <a:off x="934200" y="2447280"/>
                    <a:ext cx="335520" cy="214920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3999" name="CustomShape 61"/>
                  <p:cNvSpPr/>
                  <p:nvPr/>
                </p:nvSpPr>
                <p:spPr>
                  <a:xfrm>
                    <a:off x="889560" y="2374560"/>
                    <a:ext cx="394560" cy="3639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/>
                  <a:p>
                    <a:pPr>
                      <a:lnSpc>
                        <a:spcPct val="100000"/>
                      </a:lnSpc>
                    </a:pPr>
                    <a:r>
                      <a:rPr b="0" lang="en-IN" sz="1800" spc="-1" strike="noStrike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1a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</p:grpSp>
          </p:grpSp>
          <p:sp>
            <p:nvSpPr>
              <p:cNvPr id="4000" name="Line 62"/>
              <p:cNvSpPr/>
              <p:nvPr/>
            </p:nvSpPr>
            <p:spPr>
              <a:xfrm>
                <a:off x="2152440" y="2073600"/>
                <a:ext cx="452880" cy="343080"/>
              </a:xfrm>
              <a:prstGeom prst="line">
                <a:avLst/>
              </a:prstGeom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01" name="Line 63"/>
              <p:cNvSpPr/>
              <p:nvPr/>
            </p:nvSpPr>
            <p:spPr>
              <a:xfrm>
                <a:off x="1300680" y="2656800"/>
                <a:ext cx="461520" cy="326880"/>
              </a:xfrm>
              <a:prstGeom prst="line">
                <a:avLst/>
              </a:prstGeom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02" name="Line 64"/>
              <p:cNvSpPr/>
              <p:nvPr/>
            </p:nvSpPr>
            <p:spPr>
              <a:xfrm flipH="1">
                <a:off x="2131200" y="2657160"/>
                <a:ext cx="478800" cy="323640"/>
              </a:xfrm>
              <a:prstGeom prst="line">
                <a:avLst/>
              </a:prstGeom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03" name="Line 65"/>
              <p:cNvSpPr/>
              <p:nvPr/>
            </p:nvSpPr>
            <p:spPr>
              <a:xfrm flipV="1">
                <a:off x="1305360" y="2003400"/>
                <a:ext cx="393840" cy="423720"/>
              </a:xfrm>
              <a:prstGeom prst="line">
                <a:avLst/>
              </a:prstGeom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4004" name="CustomShape 66"/>
          <p:cNvSpPr/>
          <p:nvPr/>
        </p:nvSpPr>
        <p:spPr>
          <a:xfrm>
            <a:off x="3285720" y="2600280"/>
            <a:ext cx="2545200" cy="1720080"/>
          </a:xfrm>
          <a:custGeom>
            <a:avLst/>
            <a:gdLst/>
            <a:ahLst/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005" name="Group 67"/>
          <p:cNvGrpSpPr/>
          <p:nvPr/>
        </p:nvGrpSpPr>
        <p:grpSpPr>
          <a:xfrm>
            <a:off x="3506400" y="2740320"/>
            <a:ext cx="2189880" cy="1497600"/>
            <a:chOff x="3506400" y="2740320"/>
            <a:chExt cx="2189880" cy="1497600"/>
          </a:xfrm>
        </p:grpSpPr>
        <p:grpSp>
          <p:nvGrpSpPr>
            <p:cNvPr id="4006" name="Group 68"/>
            <p:cNvGrpSpPr/>
            <p:nvPr/>
          </p:nvGrpSpPr>
          <p:grpSpPr>
            <a:xfrm>
              <a:off x="4353480" y="2740320"/>
              <a:ext cx="530280" cy="363960"/>
              <a:chOff x="4353480" y="2740320"/>
              <a:chExt cx="530280" cy="363960"/>
            </a:xfrm>
          </p:grpSpPr>
          <p:grpSp>
            <p:nvGrpSpPr>
              <p:cNvPr id="4007" name="Group 69"/>
              <p:cNvGrpSpPr/>
              <p:nvPr/>
            </p:nvGrpSpPr>
            <p:grpSpPr>
              <a:xfrm>
                <a:off x="4353480" y="2759400"/>
                <a:ext cx="530280" cy="270720"/>
                <a:chOff x="4353480" y="2759400"/>
                <a:chExt cx="530280" cy="270720"/>
              </a:xfrm>
            </p:grpSpPr>
            <p:sp>
              <p:nvSpPr>
                <p:cNvPr id="4008" name="CustomShape 70"/>
                <p:cNvSpPr/>
                <p:nvPr/>
              </p:nvSpPr>
              <p:spPr>
                <a:xfrm flipV="1">
                  <a:off x="4355280" y="2632680"/>
                  <a:ext cx="528480" cy="19872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009" name="CustomShape 71"/>
                <p:cNvSpPr/>
                <p:nvPr/>
              </p:nvSpPr>
              <p:spPr>
                <a:xfrm>
                  <a:off x="4353840" y="2860920"/>
                  <a:ext cx="529920" cy="702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010" name="CustomShape 72"/>
                <p:cNvSpPr/>
                <p:nvPr/>
              </p:nvSpPr>
              <p:spPr>
                <a:xfrm flipV="1">
                  <a:off x="4353840" y="2560680"/>
                  <a:ext cx="528480" cy="1987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011" name="CustomShape 73"/>
                <p:cNvSpPr/>
                <p:nvPr/>
              </p:nvSpPr>
              <p:spPr>
                <a:xfrm>
                  <a:off x="4489200" y="2819880"/>
                  <a:ext cx="257400" cy="9828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012" name="CustomShape 74"/>
                <p:cNvSpPr/>
                <p:nvPr/>
              </p:nvSpPr>
              <p:spPr>
                <a:xfrm>
                  <a:off x="4462560" y="2794680"/>
                  <a:ext cx="311040" cy="687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013" name="CustomShape 75"/>
                <p:cNvSpPr/>
                <p:nvPr/>
              </p:nvSpPr>
              <p:spPr>
                <a:xfrm>
                  <a:off x="4666680" y="2853720"/>
                  <a:ext cx="114480" cy="601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014" name="CustomShape 76"/>
                <p:cNvSpPr/>
                <p:nvPr/>
              </p:nvSpPr>
              <p:spPr>
                <a:xfrm>
                  <a:off x="4456440" y="2855160"/>
                  <a:ext cx="112680" cy="586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015" name="Line 77"/>
                <p:cNvSpPr/>
                <p:nvPr/>
              </p:nvSpPr>
              <p:spPr>
                <a:xfrm flipH="1" flipV="1">
                  <a:off x="4353480" y="2858040"/>
                  <a:ext cx="1440" cy="763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4016" name="Line 78"/>
                <p:cNvSpPr/>
                <p:nvPr/>
              </p:nvSpPr>
              <p:spPr>
                <a:xfrm flipH="1" flipV="1">
                  <a:off x="4882320" y="2856600"/>
                  <a:ext cx="1440" cy="763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4017" name="Group 79"/>
              <p:cNvGrpSpPr/>
              <p:nvPr/>
            </p:nvGrpSpPr>
            <p:grpSpPr>
              <a:xfrm>
                <a:off x="4388040" y="2740320"/>
                <a:ext cx="409680" cy="363960"/>
                <a:chOff x="4388040" y="2740320"/>
                <a:chExt cx="409680" cy="363960"/>
              </a:xfrm>
            </p:grpSpPr>
            <p:sp>
              <p:nvSpPr>
                <p:cNvPr id="4018" name="CustomShape 80"/>
                <p:cNvSpPr/>
                <p:nvPr/>
              </p:nvSpPr>
              <p:spPr>
                <a:xfrm>
                  <a:off x="4440600" y="2813400"/>
                  <a:ext cx="334080" cy="21492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019" name="CustomShape 81"/>
                <p:cNvSpPr/>
                <p:nvPr/>
              </p:nvSpPr>
              <p:spPr>
                <a:xfrm>
                  <a:off x="4388040" y="2740320"/>
                  <a:ext cx="409680" cy="3639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2b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4020" name="Group 82"/>
            <p:cNvGrpSpPr/>
            <p:nvPr/>
          </p:nvGrpSpPr>
          <p:grpSpPr>
            <a:xfrm>
              <a:off x="4357440" y="3873960"/>
              <a:ext cx="530280" cy="363960"/>
              <a:chOff x="4357440" y="3873960"/>
              <a:chExt cx="530280" cy="363960"/>
            </a:xfrm>
          </p:grpSpPr>
          <p:grpSp>
            <p:nvGrpSpPr>
              <p:cNvPr id="4021" name="Group 83"/>
              <p:cNvGrpSpPr/>
              <p:nvPr/>
            </p:nvGrpSpPr>
            <p:grpSpPr>
              <a:xfrm>
                <a:off x="4357440" y="3893040"/>
                <a:ext cx="530280" cy="270720"/>
                <a:chOff x="4357440" y="3893040"/>
                <a:chExt cx="530280" cy="270720"/>
              </a:xfrm>
            </p:grpSpPr>
            <p:sp>
              <p:nvSpPr>
                <p:cNvPr id="4022" name="CustomShape 84"/>
                <p:cNvSpPr/>
                <p:nvPr/>
              </p:nvSpPr>
              <p:spPr>
                <a:xfrm flipV="1">
                  <a:off x="4359240" y="3766320"/>
                  <a:ext cx="528480" cy="19872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023" name="CustomShape 85"/>
                <p:cNvSpPr/>
                <p:nvPr/>
              </p:nvSpPr>
              <p:spPr>
                <a:xfrm>
                  <a:off x="4357800" y="3994560"/>
                  <a:ext cx="529920" cy="702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024" name="CustomShape 86"/>
                <p:cNvSpPr/>
                <p:nvPr/>
              </p:nvSpPr>
              <p:spPr>
                <a:xfrm flipV="1">
                  <a:off x="4357800" y="3694320"/>
                  <a:ext cx="528480" cy="1987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025" name="CustomShape 87"/>
                <p:cNvSpPr/>
                <p:nvPr/>
              </p:nvSpPr>
              <p:spPr>
                <a:xfrm>
                  <a:off x="4493160" y="3953520"/>
                  <a:ext cx="257400" cy="9828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026" name="CustomShape 88"/>
                <p:cNvSpPr/>
                <p:nvPr/>
              </p:nvSpPr>
              <p:spPr>
                <a:xfrm>
                  <a:off x="4466520" y="3928320"/>
                  <a:ext cx="311040" cy="687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027" name="CustomShape 89"/>
                <p:cNvSpPr/>
                <p:nvPr/>
              </p:nvSpPr>
              <p:spPr>
                <a:xfrm>
                  <a:off x="4670640" y="3987360"/>
                  <a:ext cx="114480" cy="601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028" name="CustomShape 90"/>
                <p:cNvSpPr/>
                <p:nvPr/>
              </p:nvSpPr>
              <p:spPr>
                <a:xfrm>
                  <a:off x="4460400" y="3988800"/>
                  <a:ext cx="112680" cy="586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029" name="Line 91"/>
                <p:cNvSpPr/>
                <p:nvPr/>
              </p:nvSpPr>
              <p:spPr>
                <a:xfrm flipH="1" flipV="1">
                  <a:off x="4357440" y="3991320"/>
                  <a:ext cx="1440" cy="766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4030" name="Line 92"/>
                <p:cNvSpPr/>
                <p:nvPr/>
              </p:nvSpPr>
              <p:spPr>
                <a:xfrm flipH="1" flipV="1">
                  <a:off x="4886280" y="3989880"/>
                  <a:ext cx="1440" cy="766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4031" name="Group 93"/>
              <p:cNvGrpSpPr/>
              <p:nvPr/>
            </p:nvGrpSpPr>
            <p:grpSpPr>
              <a:xfrm>
                <a:off x="4392000" y="3873960"/>
                <a:ext cx="409680" cy="363960"/>
                <a:chOff x="4392000" y="3873960"/>
                <a:chExt cx="409680" cy="363960"/>
              </a:xfrm>
            </p:grpSpPr>
            <p:sp>
              <p:nvSpPr>
                <p:cNvPr id="4032" name="CustomShape 94"/>
                <p:cNvSpPr/>
                <p:nvPr/>
              </p:nvSpPr>
              <p:spPr>
                <a:xfrm>
                  <a:off x="4444560" y="3947040"/>
                  <a:ext cx="334080" cy="21492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033" name="CustomShape 95"/>
                <p:cNvSpPr/>
                <p:nvPr/>
              </p:nvSpPr>
              <p:spPr>
                <a:xfrm>
                  <a:off x="4392000" y="3873960"/>
                  <a:ext cx="409680" cy="3639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2d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4034" name="Group 96"/>
            <p:cNvGrpSpPr/>
            <p:nvPr/>
          </p:nvGrpSpPr>
          <p:grpSpPr>
            <a:xfrm>
              <a:off x="5166000" y="3308040"/>
              <a:ext cx="530280" cy="363960"/>
              <a:chOff x="5166000" y="3308040"/>
              <a:chExt cx="530280" cy="363960"/>
            </a:xfrm>
          </p:grpSpPr>
          <p:grpSp>
            <p:nvGrpSpPr>
              <p:cNvPr id="4035" name="Group 97"/>
              <p:cNvGrpSpPr/>
              <p:nvPr/>
            </p:nvGrpSpPr>
            <p:grpSpPr>
              <a:xfrm>
                <a:off x="5166000" y="3327120"/>
                <a:ext cx="530280" cy="271080"/>
                <a:chOff x="5166000" y="3327120"/>
                <a:chExt cx="530280" cy="271080"/>
              </a:xfrm>
            </p:grpSpPr>
            <p:sp>
              <p:nvSpPr>
                <p:cNvPr id="4036" name="CustomShape 98"/>
                <p:cNvSpPr/>
                <p:nvPr/>
              </p:nvSpPr>
              <p:spPr>
                <a:xfrm flipV="1">
                  <a:off x="5167800" y="3200760"/>
                  <a:ext cx="528480" cy="19872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037" name="CustomShape 99"/>
                <p:cNvSpPr/>
                <p:nvPr/>
              </p:nvSpPr>
              <p:spPr>
                <a:xfrm>
                  <a:off x="5166000" y="3428640"/>
                  <a:ext cx="529920" cy="702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038" name="CustomShape 100"/>
                <p:cNvSpPr/>
                <p:nvPr/>
              </p:nvSpPr>
              <p:spPr>
                <a:xfrm flipV="1">
                  <a:off x="5166000" y="3128400"/>
                  <a:ext cx="528480" cy="1987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039" name="CustomShape 101"/>
                <p:cNvSpPr/>
                <p:nvPr/>
              </p:nvSpPr>
              <p:spPr>
                <a:xfrm>
                  <a:off x="5301720" y="3387600"/>
                  <a:ext cx="257400" cy="9828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040" name="CustomShape 102"/>
                <p:cNvSpPr/>
                <p:nvPr/>
              </p:nvSpPr>
              <p:spPr>
                <a:xfrm>
                  <a:off x="5274720" y="3362400"/>
                  <a:ext cx="311040" cy="687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041" name="CustomShape 103"/>
                <p:cNvSpPr/>
                <p:nvPr/>
              </p:nvSpPr>
              <p:spPr>
                <a:xfrm>
                  <a:off x="5478840" y="3421440"/>
                  <a:ext cx="114480" cy="601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042" name="CustomShape 104"/>
                <p:cNvSpPr/>
                <p:nvPr/>
              </p:nvSpPr>
              <p:spPr>
                <a:xfrm>
                  <a:off x="5268960" y="3422880"/>
                  <a:ext cx="112680" cy="586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043" name="Line 105"/>
                <p:cNvSpPr/>
                <p:nvPr/>
              </p:nvSpPr>
              <p:spPr>
                <a:xfrm flipH="1" flipV="1">
                  <a:off x="5166000" y="3425760"/>
                  <a:ext cx="1440" cy="766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4044" name="Line 106"/>
                <p:cNvSpPr/>
                <p:nvPr/>
              </p:nvSpPr>
              <p:spPr>
                <a:xfrm flipH="1" flipV="1">
                  <a:off x="5694840" y="3424320"/>
                  <a:ext cx="1440" cy="766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4045" name="Group 107"/>
              <p:cNvGrpSpPr/>
              <p:nvPr/>
            </p:nvGrpSpPr>
            <p:grpSpPr>
              <a:xfrm>
                <a:off x="5200560" y="3308040"/>
                <a:ext cx="397440" cy="363960"/>
                <a:chOff x="5200560" y="3308040"/>
                <a:chExt cx="397440" cy="363960"/>
              </a:xfrm>
            </p:grpSpPr>
            <p:sp>
              <p:nvSpPr>
                <p:cNvPr id="4046" name="CustomShape 108"/>
                <p:cNvSpPr/>
                <p:nvPr/>
              </p:nvSpPr>
              <p:spPr>
                <a:xfrm>
                  <a:off x="5253120" y="3381120"/>
                  <a:ext cx="334080" cy="21492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047" name="CustomShape 109"/>
                <p:cNvSpPr/>
                <p:nvPr/>
              </p:nvSpPr>
              <p:spPr>
                <a:xfrm>
                  <a:off x="5200560" y="3308040"/>
                  <a:ext cx="397440" cy="3639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2c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4048" name="Group 110"/>
            <p:cNvGrpSpPr/>
            <p:nvPr/>
          </p:nvGrpSpPr>
          <p:grpSpPr>
            <a:xfrm>
              <a:off x="3506400" y="3302280"/>
              <a:ext cx="530280" cy="363960"/>
              <a:chOff x="3506400" y="3302280"/>
              <a:chExt cx="530280" cy="363960"/>
            </a:xfrm>
          </p:grpSpPr>
          <p:grpSp>
            <p:nvGrpSpPr>
              <p:cNvPr id="4049" name="Group 111"/>
              <p:cNvGrpSpPr/>
              <p:nvPr/>
            </p:nvGrpSpPr>
            <p:grpSpPr>
              <a:xfrm>
                <a:off x="3506400" y="3321360"/>
                <a:ext cx="530280" cy="270720"/>
                <a:chOff x="3506400" y="3321360"/>
                <a:chExt cx="530280" cy="270720"/>
              </a:xfrm>
            </p:grpSpPr>
            <p:sp>
              <p:nvSpPr>
                <p:cNvPr id="4050" name="CustomShape 112"/>
                <p:cNvSpPr/>
                <p:nvPr/>
              </p:nvSpPr>
              <p:spPr>
                <a:xfrm flipV="1">
                  <a:off x="3508200" y="3194640"/>
                  <a:ext cx="528480" cy="19872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051" name="CustomShape 113"/>
                <p:cNvSpPr/>
                <p:nvPr/>
              </p:nvSpPr>
              <p:spPr>
                <a:xfrm>
                  <a:off x="3506760" y="3422880"/>
                  <a:ext cx="529920" cy="702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052" name="CustomShape 114"/>
                <p:cNvSpPr/>
                <p:nvPr/>
              </p:nvSpPr>
              <p:spPr>
                <a:xfrm flipV="1">
                  <a:off x="3506760" y="3122640"/>
                  <a:ext cx="528480" cy="1987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053" name="CustomShape 115"/>
                <p:cNvSpPr/>
                <p:nvPr/>
              </p:nvSpPr>
              <p:spPr>
                <a:xfrm>
                  <a:off x="3642120" y="3381480"/>
                  <a:ext cx="257400" cy="9828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054" name="CustomShape 116"/>
                <p:cNvSpPr/>
                <p:nvPr/>
              </p:nvSpPr>
              <p:spPr>
                <a:xfrm>
                  <a:off x="3615480" y="3356640"/>
                  <a:ext cx="311040" cy="687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055" name="CustomShape 117"/>
                <p:cNvSpPr/>
                <p:nvPr/>
              </p:nvSpPr>
              <p:spPr>
                <a:xfrm>
                  <a:off x="3819600" y="3415680"/>
                  <a:ext cx="114480" cy="601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056" name="CustomShape 118"/>
                <p:cNvSpPr/>
                <p:nvPr/>
              </p:nvSpPr>
              <p:spPr>
                <a:xfrm>
                  <a:off x="3609360" y="3417120"/>
                  <a:ext cx="112680" cy="586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057" name="Line 119"/>
                <p:cNvSpPr/>
                <p:nvPr/>
              </p:nvSpPr>
              <p:spPr>
                <a:xfrm flipH="1" flipV="1">
                  <a:off x="3506400" y="3419640"/>
                  <a:ext cx="1440" cy="766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4058" name="Line 120"/>
                <p:cNvSpPr/>
                <p:nvPr/>
              </p:nvSpPr>
              <p:spPr>
                <a:xfrm flipH="1" flipV="1">
                  <a:off x="4035240" y="3418200"/>
                  <a:ext cx="1440" cy="766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4059" name="Group 121"/>
              <p:cNvGrpSpPr/>
              <p:nvPr/>
            </p:nvGrpSpPr>
            <p:grpSpPr>
              <a:xfrm>
                <a:off x="3548520" y="3302280"/>
                <a:ext cx="394560" cy="363960"/>
                <a:chOff x="3548520" y="3302280"/>
                <a:chExt cx="394560" cy="363960"/>
              </a:xfrm>
            </p:grpSpPr>
            <p:sp>
              <p:nvSpPr>
                <p:cNvPr id="4060" name="CustomShape 122"/>
                <p:cNvSpPr/>
                <p:nvPr/>
              </p:nvSpPr>
              <p:spPr>
                <a:xfrm>
                  <a:off x="3593520" y="3375360"/>
                  <a:ext cx="334080" cy="21492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061" name="CustomShape 123"/>
                <p:cNvSpPr/>
                <p:nvPr/>
              </p:nvSpPr>
              <p:spPr>
                <a:xfrm>
                  <a:off x="3548520" y="3302280"/>
                  <a:ext cx="394560" cy="3639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2a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4062" name="Line 124"/>
            <p:cNvSpPr/>
            <p:nvPr/>
          </p:nvSpPr>
          <p:spPr>
            <a:xfrm>
              <a:off x="4592880" y="3018600"/>
              <a:ext cx="3960" cy="855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3" name="Line 125"/>
            <p:cNvSpPr/>
            <p:nvPr/>
          </p:nvSpPr>
          <p:spPr>
            <a:xfrm>
              <a:off x="4864320" y="2993040"/>
              <a:ext cx="408960" cy="33372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4" name="Line 126"/>
            <p:cNvSpPr/>
            <p:nvPr/>
          </p:nvSpPr>
          <p:spPr>
            <a:xfrm>
              <a:off x="3944520" y="3571560"/>
              <a:ext cx="494640" cy="34164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5" name="Line 127"/>
            <p:cNvSpPr/>
            <p:nvPr/>
          </p:nvSpPr>
          <p:spPr>
            <a:xfrm flipH="1">
              <a:off x="4783680" y="3520440"/>
              <a:ext cx="478080" cy="3981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066" name="CustomShape 128"/>
          <p:cNvSpPr/>
          <p:nvPr/>
        </p:nvSpPr>
        <p:spPr>
          <a:xfrm>
            <a:off x="5507640" y="1532160"/>
            <a:ext cx="2575080" cy="1672200"/>
          </a:xfrm>
          <a:custGeom>
            <a:avLst/>
            <a:gdLst/>
            <a:ahLst/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067" name="Group 129"/>
          <p:cNvGrpSpPr/>
          <p:nvPr/>
        </p:nvGrpSpPr>
        <p:grpSpPr>
          <a:xfrm>
            <a:off x="6588000" y="1668240"/>
            <a:ext cx="536760" cy="363960"/>
            <a:chOff x="6588000" y="1668240"/>
            <a:chExt cx="536760" cy="363960"/>
          </a:xfrm>
        </p:grpSpPr>
        <p:grpSp>
          <p:nvGrpSpPr>
            <p:cNvPr id="4068" name="Group 130"/>
            <p:cNvGrpSpPr/>
            <p:nvPr/>
          </p:nvGrpSpPr>
          <p:grpSpPr>
            <a:xfrm>
              <a:off x="6588000" y="1686600"/>
              <a:ext cx="536760" cy="263160"/>
              <a:chOff x="6588000" y="1686600"/>
              <a:chExt cx="536760" cy="263160"/>
            </a:xfrm>
          </p:grpSpPr>
          <p:sp>
            <p:nvSpPr>
              <p:cNvPr id="4069" name="CustomShape 131"/>
              <p:cNvSpPr/>
              <p:nvPr/>
            </p:nvSpPr>
            <p:spPr>
              <a:xfrm flipV="1">
                <a:off x="6589800" y="1563840"/>
                <a:ext cx="534600" cy="19296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070" name="CustomShape 132"/>
              <p:cNvSpPr/>
              <p:nvPr/>
            </p:nvSpPr>
            <p:spPr>
              <a:xfrm>
                <a:off x="6588360" y="1785600"/>
                <a:ext cx="536040" cy="6840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071" name="CustomShape 133"/>
              <p:cNvSpPr/>
              <p:nvPr/>
            </p:nvSpPr>
            <p:spPr>
              <a:xfrm flipV="1">
                <a:off x="6588360" y="1493640"/>
                <a:ext cx="534600" cy="1929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072" name="CustomShape 134"/>
              <p:cNvSpPr/>
              <p:nvPr/>
            </p:nvSpPr>
            <p:spPr>
              <a:xfrm>
                <a:off x="6725520" y="1745280"/>
                <a:ext cx="260280" cy="9576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073" name="CustomShape 135"/>
              <p:cNvSpPr/>
              <p:nvPr/>
            </p:nvSpPr>
            <p:spPr>
              <a:xfrm>
                <a:off x="6698160" y="1721160"/>
                <a:ext cx="314640" cy="6696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074" name="CustomShape 136"/>
              <p:cNvSpPr/>
              <p:nvPr/>
            </p:nvSpPr>
            <p:spPr>
              <a:xfrm>
                <a:off x="6904800" y="1778400"/>
                <a:ext cx="115560" cy="5832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075" name="CustomShape 137"/>
              <p:cNvSpPr/>
              <p:nvPr/>
            </p:nvSpPr>
            <p:spPr>
              <a:xfrm>
                <a:off x="6692400" y="1779840"/>
                <a:ext cx="114120" cy="5688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076" name="Line 138"/>
              <p:cNvSpPr/>
              <p:nvPr/>
            </p:nvSpPr>
            <p:spPr>
              <a:xfrm flipH="1" flipV="1">
                <a:off x="6588000" y="1782360"/>
                <a:ext cx="1440" cy="745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4077" name="Line 139"/>
              <p:cNvSpPr/>
              <p:nvPr/>
            </p:nvSpPr>
            <p:spPr>
              <a:xfrm flipH="1" flipV="1">
                <a:off x="7122960" y="1780920"/>
                <a:ext cx="1800" cy="745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4078" name="Group 140"/>
            <p:cNvGrpSpPr/>
            <p:nvPr/>
          </p:nvGrpSpPr>
          <p:grpSpPr>
            <a:xfrm>
              <a:off x="6625080" y="1668240"/>
              <a:ext cx="409680" cy="363960"/>
              <a:chOff x="6625080" y="1668240"/>
              <a:chExt cx="409680" cy="363960"/>
            </a:xfrm>
          </p:grpSpPr>
          <p:sp>
            <p:nvSpPr>
              <p:cNvPr id="4079" name="CustomShape 141"/>
              <p:cNvSpPr/>
              <p:nvPr/>
            </p:nvSpPr>
            <p:spPr>
              <a:xfrm>
                <a:off x="6676200" y="1739160"/>
                <a:ext cx="338040" cy="20880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080" name="CustomShape 142"/>
              <p:cNvSpPr/>
              <p:nvPr/>
            </p:nvSpPr>
            <p:spPr>
              <a:xfrm>
                <a:off x="6625080" y="1668240"/>
                <a:ext cx="4096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3b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</p:grpSp>
      <p:grpSp>
        <p:nvGrpSpPr>
          <p:cNvPr id="4081" name="Group 143"/>
          <p:cNvGrpSpPr/>
          <p:nvPr/>
        </p:nvGrpSpPr>
        <p:grpSpPr>
          <a:xfrm>
            <a:off x="6591960" y="2770200"/>
            <a:ext cx="536760" cy="363960"/>
            <a:chOff x="6591960" y="2770200"/>
            <a:chExt cx="536760" cy="363960"/>
          </a:xfrm>
        </p:grpSpPr>
        <p:grpSp>
          <p:nvGrpSpPr>
            <p:cNvPr id="4082" name="Group 144"/>
            <p:cNvGrpSpPr/>
            <p:nvPr/>
          </p:nvGrpSpPr>
          <p:grpSpPr>
            <a:xfrm>
              <a:off x="6591960" y="2788560"/>
              <a:ext cx="536760" cy="263160"/>
              <a:chOff x="6591960" y="2788560"/>
              <a:chExt cx="536760" cy="263160"/>
            </a:xfrm>
          </p:grpSpPr>
          <p:sp>
            <p:nvSpPr>
              <p:cNvPr id="4083" name="CustomShape 145"/>
              <p:cNvSpPr/>
              <p:nvPr/>
            </p:nvSpPr>
            <p:spPr>
              <a:xfrm flipV="1">
                <a:off x="6593760" y="2665800"/>
                <a:ext cx="534600" cy="19296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084" name="CustomShape 146"/>
              <p:cNvSpPr/>
              <p:nvPr/>
            </p:nvSpPr>
            <p:spPr>
              <a:xfrm>
                <a:off x="6592320" y="2887560"/>
                <a:ext cx="536040" cy="6840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085" name="CustomShape 147"/>
              <p:cNvSpPr/>
              <p:nvPr/>
            </p:nvSpPr>
            <p:spPr>
              <a:xfrm flipV="1">
                <a:off x="6592320" y="2595600"/>
                <a:ext cx="534600" cy="1929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086" name="CustomShape 148"/>
              <p:cNvSpPr/>
              <p:nvPr/>
            </p:nvSpPr>
            <p:spPr>
              <a:xfrm>
                <a:off x="6729480" y="2847240"/>
                <a:ext cx="260280" cy="9576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087" name="CustomShape 149"/>
              <p:cNvSpPr/>
              <p:nvPr/>
            </p:nvSpPr>
            <p:spPr>
              <a:xfrm>
                <a:off x="6702120" y="2823120"/>
                <a:ext cx="314640" cy="6696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088" name="CustomShape 150"/>
              <p:cNvSpPr/>
              <p:nvPr/>
            </p:nvSpPr>
            <p:spPr>
              <a:xfrm>
                <a:off x="6908760" y="2880360"/>
                <a:ext cx="115560" cy="5832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089" name="CustomShape 151"/>
              <p:cNvSpPr/>
              <p:nvPr/>
            </p:nvSpPr>
            <p:spPr>
              <a:xfrm>
                <a:off x="6696360" y="2881800"/>
                <a:ext cx="114120" cy="5688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090" name="Line 152"/>
              <p:cNvSpPr/>
              <p:nvPr/>
            </p:nvSpPr>
            <p:spPr>
              <a:xfrm flipH="1" flipV="1">
                <a:off x="6591960" y="2884320"/>
                <a:ext cx="1800" cy="745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4091" name="Line 153"/>
              <p:cNvSpPr/>
              <p:nvPr/>
            </p:nvSpPr>
            <p:spPr>
              <a:xfrm flipH="1" flipV="1">
                <a:off x="7127280" y="2882880"/>
                <a:ext cx="1440" cy="745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4092" name="Group 154"/>
            <p:cNvGrpSpPr/>
            <p:nvPr/>
          </p:nvGrpSpPr>
          <p:grpSpPr>
            <a:xfrm>
              <a:off x="6629040" y="2770200"/>
              <a:ext cx="409680" cy="363960"/>
              <a:chOff x="6629040" y="2770200"/>
              <a:chExt cx="409680" cy="363960"/>
            </a:xfrm>
          </p:grpSpPr>
          <p:sp>
            <p:nvSpPr>
              <p:cNvPr id="4093" name="CustomShape 155"/>
              <p:cNvSpPr/>
              <p:nvPr/>
            </p:nvSpPr>
            <p:spPr>
              <a:xfrm>
                <a:off x="6680160" y="2841120"/>
                <a:ext cx="338040" cy="20880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094" name="CustomShape 156"/>
              <p:cNvSpPr/>
              <p:nvPr/>
            </p:nvSpPr>
            <p:spPr>
              <a:xfrm>
                <a:off x="6629040" y="2770200"/>
                <a:ext cx="4096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3d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</p:grpSp>
      <p:grpSp>
        <p:nvGrpSpPr>
          <p:cNvPr id="4095" name="Group 157"/>
          <p:cNvGrpSpPr/>
          <p:nvPr/>
        </p:nvGrpSpPr>
        <p:grpSpPr>
          <a:xfrm>
            <a:off x="7409880" y="2220120"/>
            <a:ext cx="536760" cy="363960"/>
            <a:chOff x="7409880" y="2220120"/>
            <a:chExt cx="536760" cy="363960"/>
          </a:xfrm>
        </p:grpSpPr>
        <p:grpSp>
          <p:nvGrpSpPr>
            <p:cNvPr id="4096" name="Group 158"/>
            <p:cNvGrpSpPr/>
            <p:nvPr/>
          </p:nvGrpSpPr>
          <p:grpSpPr>
            <a:xfrm>
              <a:off x="7409880" y="2238480"/>
              <a:ext cx="536760" cy="263160"/>
              <a:chOff x="7409880" y="2238480"/>
              <a:chExt cx="536760" cy="263160"/>
            </a:xfrm>
          </p:grpSpPr>
          <p:sp>
            <p:nvSpPr>
              <p:cNvPr id="4097" name="CustomShape 159"/>
              <p:cNvSpPr/>
              <p:nvPr/>
            </p:nvSpPr>
            <p:spPr>
              <a:xfrm flipV="1">
                <a:off x="7411680" y="2115720"/>
                <a:ext cx="534600" cy="19296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098" name="CustomShape 160"/>
              <p:cNvSpPr/>
              <p:nvPr/>
            </p:nvSpPr>
            <p:spPr>
              <a:xfrm>
                <a:off x="7410240" y="2337480"/>
                <a:ext cx="536040" cy="6840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099" name="CustomShape 161"/>
              <p:cNvSpPr/>
              <p:nvPr/>
            </p:nvSpPr>
            <p:spPr>
              <a:xfrm flipV="1">
                <a:off x="7410240" y="2045520"/>
                <a:ext cx="534600" cy="1929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100" name="CustomShape 162"/>
              <p:cNvSpPr/>
              <p:nvPr/>
            </p:nvSpPr>
            <p:spPr>
              <a:xfrm>
                <a:off x="7547400" y="2297160"/>
                <a:ext cx="260280" cy="9576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101" name="CustomShape 163"/>
              <p:cNvSpPr/>
              <p:nvPr/>
            </p:nvSpPr>
            <p:spPr>
              <a:xfrm>
                <a:off x="7520040" y="2273040"/>
                <a:ext cx="314640" cy="6696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102" name="CustomShape 164"/>
              <p:cNvSpPr/>
              <p:nvPr/>
            </p:nvSpPr>
            <p:spPr>
              <a:xfrm>
                <a:off x="7726680" y="2330280"/>
                <a:ext cx="115560" cy="5832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103" name="CustomShape 165"/>
              <p:cNvSpPr/>
              <p:nvPr/>
            </p:nvSpPr>
            <p:spPr>
              <a:xfrm>
                <a:off x="7514280" y="2331720"/>
                <a:ext cx="114120" cy="5688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104" name="Line 166"/>
              <p:cNvSpPr/>
              <p:nvPr/>
            </p:nvSpPr>
            <p:spPr>
              <a:xfrm flipH="1" flipV="1">
                <a:off x="7409880" y="2334240"/>
                <a:ext cx="1440" cy="745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4105" name="Line 167"/>
              <p:cNvSpPr/>
              <p:nvPr/>
            </p:nvSpPr>
            <p:spPr>
              <a:xfrm flipH="1" flipV="1">
                <a:off x="7945200" y="2332800"/>
                <a:ext cx="1440" cy="745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4106" name="Group 168"/>
            <p:cNvGrpSpPr/>
            <p:nvPr/>
          </p:nvGrpSpPr>
          <p:grpSpPr>
            <a:xfrm>
              <a:off x="7446960" y="2220120"/>
              <a:ext cx="397440" cy="363960"/>
              <a:chOff x="7446960" y="2220120"/>
              <a:chExt cx="397440" cy="363960"/>
            </a:xfrm>
          </p:grpSpPr>
          <p:sp>
            <p:nvSpPr>
              <p:cNvPr id="4107" name="CustomShape 169"/>
              <p:cNvSpPr/>
              <p:nvPr/>
            </p:nvSpPr>
            <p:spPr>
              <a:xfrm>
                <a:off x="7498080" y="2291040"/>
                <a:ext cx="338040" cy="20880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108" name="CustomShape 170"/>
              <p:cNvSpPr/>
              <p:nvPr/>
            </p:nvSpPr>
            <p:spPr>
              <a:xfrm>
                <a:off x="7446960" y="2220120"/>
                <a:ext cx="3974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3c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</p:grpSp>
      <p:grpSp>
        <p:nvGrpSpPr>
          <p:cNvPr id="4109" name="Group 171"/>
          <p:cNvGrpSpPr/>
          <p:nvPr/>
        </p:nvGrpSpPr>
        <p:grpSpPr>
          <a:xfrm>
            <a:off x="5730840" y="2214360"/>
            <a:ext cx="536760" cy="363960"/>
            <a:chOff x="5730840" y="2214360"/>
            <a:chExt cx="536760" cy="363960"/>
          </a:xfrm>
        </p:grpSpPr>
        <p:grpSp>
          <p:nvGrpSpPr>
            <p:cNvPr id="4110" name="Group 172"/>
            <p:cNvGrpSpPr/>
            <p:nvPr/>
          </p:nvGrpSpPr>
          <p:grpSpPr>
            <a:xfrm>
              <a:off x="5730840" y="2232720"/>
              <a:ext cx="536760" cy="263160"/>
              <a:chOff x="5730840" y="2232720"/>
              <a:chExt cx="536760" cy="263160"/>
            </a:xfrm>
          </p:grpSpPr>
          <p:sp>
            <p:nvSpPr>
              <p:cNvPr id="4111" name="CustomShape 173"/>
              <p:cNvSpPr/>
              <p:nvPr/>
            </p:nvSpPr>
            <p:spPr>
              <a:xfrm flipV="1">
                <a:off x="5732640" y="2109960"/>
                <a:ext cx="534600" cy="19296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112" name="CustomShape 174"/>
              <p:cNvSpPr/>
              <p:nvPr/>
            </p:nvSpPr>
            <p:spPr>
              <a:xfrm>
                <a:off x="5731200" y="2331720"/>
                <a:ext cx="536040" cy="6840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113" name="CustomShape 175"/>
              <p:cNvSpPr/>
              <p:nvPr/>
            </p:nvSpPr>
            <p:spPr>
              <a:xfrm flipV="1">
                <a:off x="5731200" y="2039760"/>
                <a:ext cx="534600" cy="1929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114" name="CustomShape 176"/>
              <p:cNvSpPr/>
              <p:nvPr/>
            </p:nvSpPr>
            <p:spPr>
              <a:xfrm>
                <a:off x="5868360" y="2291760"/>
                <a:ext cx="260280" cy="9576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115" name="CustomShape 177"/>
              <p:cNvSpPr/>
              <p:nvPr/>
            </p:nvSpPr>
            <p:spPr>
              <a:xfrm>
                <a:off x="5841360" y="2267280"/>
                <a:ext cx="314640" cy="6696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116" name="CustomShape 178"/>
              <p:cNvSpPr/>
              <p:nvPr/>
            </p:nvSpPr>
            <p:spPr>
              <a:xfrm>
                <a:off x="6047640" y="2324520"/>
                <a:ext cx="115560" cy="5832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117" name="CustomShape 179"/>
              <p:cNvSpPr/>
              <p:nvPr/>
            </p:nvSpPr>
            <p:spPr>
              <a:xfrm>
                <a:off x="5835240" y="2325960"/>
                <a:ext cx="114120" cy="5688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118" name="Line 180"/>
              <p:cNvSpPr/>
              <p:nvPr/>
            </p:nvSpPr>
            <p:spPr>
              <a:xfrm flipH="1" flipV="1">
                <a:off x="5730840" y="2328480"/>
                <a:ext cx="1800" cy="745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4119" name="Line 181"/>
              <p:cNvSpPr/>
              <p:nvPr/>
            </p:nvSpPr>
            <p:spPr>
              <a:xfrm flipH="1" flipV="1">
                <a:off x="6266160" y="2327400"/>
                <a:ext cx="1440" cy="7416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4120" name="Group 182"/>
            <p:cNvGrpSpPr/>
            <p:nvPr/>
          </p:nvGrpSpPr>
          <p:grpSpPr>
            <a:xfrm>
              <a:off x="5775480" y="2214360"/>
              <a:ext cx="394560" cy="363960"/>
              <a:chOff x="5775480" y="2214360"/>
              <a:chExt cx="394560" cy="363960"/>
            </a:xfrm>
          </p:grpSpPr>
          <p:sp>
            <p:nvSpPr>
              <p:cNvPr id="4121" name="CustomShape 183"/>
              <p:cNvSpPr/>
              <p:nvPr/>
            </p:nvSpPr>
            <p:spPr>
              <a:xfrm>
                <a:off x="5819040" y="2285280"/>
                <a:ext cx="338040" cy="20880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122" name="CustomShape 184"/>
              <p:cNvSpPr/>
              <p:nvPr/>
            </p:nvSpPr>
            <p:spPr>
              <a:xfrm>
                <a:off x="5775480" y="2214360"/>
                <a:ext cx="39456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3a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</p:grpSp>
      <p:sp>
        <p:nvSpPr>
          <p:cNvPr id="4123" name="Line 185"/>
          <p:cNvSpPr/>
          <p:nvPr/>
        </p:nvSpPr>
        <p:spPr>
          <a:xfrm>
            <a:off x="6276240" y="2367720"/>
            <a:ext cx="1143720" cy="57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24" name="Line 186"/>
          <p:cNvSpPr/>
          <p:nvPr/>
        </p:nvSpPr>
        <p:spPr>
          <a:xfrm>
            <a:off x="7046280" y="1921680"/>
            <a:ext cx="455760" cy="3337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25" name="Line 187"/>
          <p:cNvSpPr/>
          <p:nvPr/>
        </p:nvSpPr>
        <p:spPr>
          <a:xfrm>
            <a:off x="6174000" y="2491920"/>
            <a:ext cx="453960" cy="3222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26" name="Line 188"/>
          <p:cNvSpPr/>
          <p:nvPr/>
        </p:nvSpPr>
        <p:spPr>
          <a:xfrm flipH="1">
            <a:off x="6162120" y="1932840"/>
            <a:ext cx="482400" cy="3153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27" name="Line 189"/>
          <p:cNvSpPr/>
          <p:nvPr/>
        </p:nvSpPr>
        <p:spPr>
          <a:xfrm flipH="1" flipV="1">
            <a:off x="5411880" y="3178080"/>
            <a:ext cx="1296000" cy="643680"/>
          </a:xfrm>
          <a:prstGeom prst="line">
            <a:avLst/>
          </a:prstGeom>
          <a:ln w="1908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28" name="Line 190"/>
          <p:cNvSpPr/>
          <p:nvPr/>
        </p:nvSpPr>
        <p:spPr>
          <a:xfrm flipH="1" flipV="1">
            <a:off x="3046680" y="2561760"/>
            <a:ext cx="542520" cy="78120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29" name="Line 191"/>
          <p:cNvSpPr/>
          <p:nvPr/>
        </p:nvSpPr>
        <p:spPr>
          <a:xfrm flipV="1">
            <a:off x="5523120" y="2502720"/>
            <a:ext cx="337680" cy="8229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0" name="CustomShape 192"/>
          <p:cNvSpPr/>
          <p:nvPr/>
        </p:nvSpPr>
        <p:spPr>
          <a:xfrm>
            <a:off x="3525120" y="2660040"/>
            <a:ext cx="618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90"/>
                </a:solidFill>
                <a:latin typeface="Arial"/>
                <a:ea typeface="ＭＳ Ｐゴシック"/>
              </a:rPr>
              <a:t>AS2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131" name="CustomShape 193"/>
          <p:cNvSpPr/>
          <p:nvPr/>
        </p:nvSpPr>
        <p:spPr>
          <a:xfrm>
            <a:off x="5575680" y="1573560"/>
            <a:ext cx="618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90"/>
                </a:solidFill>
                <a:latin typeface="Arial"/>
                <a:ea typeface="ＭＳ Ｐゴシック"/>
              </a:rPr>
              <a:t>AS3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132" name="CustomShape 194"/>
          <p:cNvSpPr/>
          <p:nvPr/>
        </p:nvSpPr>
        <p:spPr>
          <a:xfrm>
            <a:off x="738720" y="1784160"/>
            <a:ext cx="618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90"/>
                </a:solidFill>
                <a:latin typeface="Arial"/>
                <a:ea typeface="ＭＳ Ｐゴシック"/>
              </a:rPr>
              <a:t>AS1</a:t>
            </a:r>
            <a:endParaRPr b="0" lang="en-IN" sz="2000" spc="-1" strike="noStrike">
              <a:latin typeface="Arial"/>
            </a:endParaRPr>
          </a:p>
        </p:txBody>
      </p:sp>
      <p:grpSp>
        <p:nvGrpSpPr>
          <p:cNvPr id="4133" name="Group 195"/>
          <p:cNvGrpSpPr/>
          <p:nvPr/>
        </p:nvGrpSpPr>
        <p:grpSpPr>
          <a:xfrm>
            <a:off x="7070760" y="2634840"/>
            <a:ext cx="1701360" cy="615960"/>
            <a:chOff x="7070760" y="2634840"/>
            <a:chExt cx="1701360" cy="615960"/>
          </a:xfrm>
        </p:grpSpPr>
        <p:grpSp>
          <p:nvGrpSpPr>
            <p:cNvPr id="4134" name="Group 196"/>
            <p:cNvGrpSpPr/>
            <p:nvPr/>
          </p:nvGrpSpPr>
          <p:grpSpPr>
            <a:xfrm>
              <a:off x="7070760" y="2634840"/>
              <a:ext cx="1701360" cy="615960"/>
              <a:chOff x="7070760" y="2634840"/>
              <a:chExt cx="1701360" cy="615960"/>
            </a:xfrm>
          </p:grpSpPr>
          <p:sp>
            <p:nvSpPr>
              <p:cNvPr id="4135" name="CustomShape 197"/>
              <p:cNvSpPr/>
              <p:nvPr/>
            </p:nvSpPr>
            <p:spPr>
              <a:xfrm>
                <a:off x="7070760" y="2634840"/>
                <a:ext cx="1701360" cy="615960"/>
              </a:xfrm>
              <a:custGeom>
                <a:avLst/>
                <a:gdLst/>
                <a:ahLst/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136" name="Group 198"/>
              <p:cNvGrpSpPr/>
              <p:nvPr/>
            </p:nvGrpSpPr>
            <p:grpSpPr>
              <a:xfrm>
                <a:off x="8032680" y="2780640"/>
                <a:ext cx="536400" cy="263160"/>
                <a:chOff x="8032680" y="2780640"/>
                <a:chExt cx="536400" cy="263160"/>
              </a:xfrm>
            </p:grpSpPr>
            <p:sp>
              <p:nvSpPr>
                <p:cNvPr id="4137" name="CustomShape 199"/>
                <p:cNvSpPr/>
                <p:nvPr/>
              </p:nvSpPr>
              <p:spPr>
                <a:xfrm flipV="1">
                  <a:off x="8034120" y="2657880"/>
                  <a:ext cx="534600" cy="1929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138" name="CustomShape 200"/>
                <p:cNvSpPr/>
                <p:nvPr/>
              </p:nvSpPr>
              <p:spPr>
                <a:xfrm>
                  <a:off x="8032680" y="2879280"/>
                  <a:ext cx="536040" cy="684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139" name="CustomShape 201"/>
                <p:cNvSpPr/>
                <p:nvPr/>
              </p:nvSpPr>
              <p:spPr>
                <a:xfrm flipV="1">
                  <a:off x="8032680" y="2587680"/>
                  <a:ext cx="534600" cy="1929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140" name="CustomShape 202"/>
                <p:cNvSpPr/>
                <p:nvPr/>
              </p:nvSpPr>
              <p:spPr>
                <a:xfrm>
                  <a:off x="8169840" y="2839320"/>
                  <a:ext cx="260280" cy="957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141" name="CustomShape 203"/>
                <p:cNvSpPr/>
                <p:nvPr/>
              </p:nvSpPr>
              <p:spPr>
                <a:xfrm>
                  <a:off x="8142840" y="2814840"/>
                  <a:ext cx="314640" cy="669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142" name="CustomShape 204"/>
                <p:cNvSpPr/>
                <p:nvPr/>
              </p:nvSpPr>
              <p:spPr>
                <a:xfrm>
                  <a:off x="8349120" y="2872080"/>
                  <a:ext cx="115560" cy="583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143" name="CustomShape 205"/>
                <p:cNvSpPr/>
                <p:nvPr/>
              </p:nvSpPr>
              <p:spPr>
                <a:xfrm>
                  <a:off x="8136720" y="2873520"/>
                  <a:ext cx="114120" cy="568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144" name="Line 206"/>
                <p:cNvSpPr/>
                <p:nvPr/>
              </p:nvSpPr>
              <p:spPr>
                <a:xfrm flipH="1" flipV="1">
                  <a:off x="8032680" y="2876400"/>
                  <a:ext cx="144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4145" name="Line 207"/>
                <p:cNvSpPr/>
                <p:nvPr/>
              </p:nvSpPr>
              <p:spPr>
                <a:xfrm flipH="1" flipV="1">
                  <a:off x="8567640" y="2874960"/>
                  <a:ext cx="1440" cy="74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4146" name="Group 208"/>
              <p:cNvGrpSpPr/>
              <p:nvPr/>
            </p:nvGrpSpPr>
            <p:grpSpPr>
              <a:xfrm>
                <a:off x="8004240" y="2761920"/>
                <a:ext cx="460080" cy="364680"/>
                <a:chOff x="8004240" y="2761920"/>
                <a:chExt cx="460080" cy="364680"/>
              </a:xfrm>
            </p:grpSpPr>
            <p:sp>
              <p:nvSpPr>
                <p:cNvPr id="4147" name="CustomShape 209"/>
                <p:cNvSpPr/>
                <p:nvPr/>
              </p:nvSpPr>
              <p:spPr>
                <a:xfrm>
                  <a:off x="8120880" y="2832840"/>
                  <a:ext cx="338040" cy="20880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148" name="CustomShape 210"/>
                <p:cNvSpPr/>
                <p:nvPr/>
              </p:nvSpPr>
              <p:spPr>
                <a:xfrm>
                  <a:off x="8004240" y="2761920"/>
                  <a:ext cx="460080" cy="3646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 algn="ctr">
                    <a:lnSpc>
                      <a:spcPct val="100000"/>
                    </a:lnSpc>
                  </a:pP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  </a:t>
                  </a:r>
                  <a:r>
                    <a:rPr b="0" lang="en-IN" sz="1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X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4149" name="Line 211"/>
            <p:cNvSpPr/>
            <p:nvPr/>
          </p:nvSpPr>
          <p:spPr>
            <a:xfrm flipH="1">
              <a:off x="7130520" y="2928960"/>
              <a:ext cx="870120" cy="1008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150" name="Group 212"/>
          <p:cNvGrpSpPr/>
          <p:nvPr/>
        </p:nvGrpSpPr>
        <p:grpSpPr>
          <a:xfrm>
            <a:off x="5572800" y="2577960"/>
            <a:ext cx="977760" cy="814320"/>
            <a:chOff x="5572800" y="2577960"/>
            <a:chExt cx="977760" cy="814320"/>
          </a:xfrm>
        </p:grpSpPr>
        <p:sp>
          <p:nvSpPr>
            <p:cNvPr id="4151" name="CustomShape 213"/>
            <p:cNvSpPr/>
            <p:nvPr/>
          </p:nvSpPr>
          <p:spPr>
            <a:xfrm rot="17598000">
              <a:off x="5467320" y="2846880"/>
              <a:ext cx="767880" cy="275760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17592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2" name="CustomShape 214"/>
            <p:cNvSpPr/>
            <p:nvPr/>
          </p:nvSpPr>
          <p:spPr>
            <a:xfrm>
              <a:off x="5883480" y="3108960"/>
              <a:ext cx="667080" cy="271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85000"/>
                </a:lnSpc>
              </a:pPr>
              <a:r>
                <a:rPr b="0" i="1" lang="en-IN" sz="14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AS3,X 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4153" name="Group 215"/>
          <p:cNvGrpSpPr/>
          <p:nvPr/>
        </p:nvGrpSpPr>
        <p:grpSpPr>
          <a:xfrm>
            <a:off x="2308320" y="2647440"/>
            <a:ext cx="1134720" cy="996480"/>
            <a:chOff x="2308320" y="2647440"/>
            <a:chExt cx="1134720" cy="996480"/>
          </a:xfrm>
        </p:grpSpPr>
        <p:sp>
          <p:nvSpPr>
            <p:cNvPr id="4154" name="CustomShape 216"/>
            <p:cNvSpPr/>
            <p:nvPr/>
          </p:nvSpPr>
          <p:spPr>
            <a:xfrm>
              <a:off x="2308320" y="3372480"/>
              <a:ext cx="990360" cy="271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85000"/>
                </a:lnSpc>
              </a:pPr>
              <a:r>
                <a:rPr b="0" i="1" lang="en-IN" sz="14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AS1,AS3,X 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4155" name="CustomShape 217"/>
            <p:cNvSpPr/>
            <p:nvPr/>
          </p:nvSpPr>
          <p:spPr>
            <a:xfrm rot="14228400">
              <a:off x="2734920" y="2906640"/>
              <a:ext cx="767880" cy="275760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14226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56" name="CustomShape 218"/>
          <p:cNvSpPr/>
          <p:nvPr/>
        </p:nvSpPr>
        <p:spPr>
          <a:xfrm flipH="1">
            <a:off x="4912200" y="3654360"/>
            <a:ext cx="356760" cy="28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2556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57" name="CustomShape 219"/>
          <p:cNvSpPr/>
          <p:nvPr/>
        </p:nvSpPr>
        <p:spPr>
          <a:xfrm>
            <a:off x="3885480" y="3671280"/>
            <a:ext cx="413280" cy="29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2556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58" name="Line 220"/>
          <p:cNvSpPr/>
          <p:nvPr/>
        </p:nvSpPr>
        <p:spPr>
          <a:xfrm flipH="1">
            <a:off x="3046680" y="2381040"/>
            <a:ext cx="2716920" cy="14364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9" name="CustomShape 221"/>
          <p:cNvSpPr/>
          <p:nvPr/>
        </p:nvSpPr>
        <p:spPr>
          <a:xfrm>
            <a:off x="6808320" y="3668040"/>
            <a:ext cx="1671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606060"/>
                </a:solidFill>
                <a:latin typeface="Arial"/>
                <a:ea typeface="ＭＳ Ｐゴシック"/>
              </a:rPr>
              <a:t>OSPF link weights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160" name="CustomShape 222"/>
          <p:cNvSpPr/>
          <p:nvPr/>
        </p:nvSpPr>
        <p:spPr>
          <a:xfrm>
            <a:off x="4111200" y="3471840"/>
            <a:ext cx="4507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1400" spc="-1" strike="noStrike">
                <a:solidFill>
                  <a:srgbClr val="606060"/>
                </a:solidFill>
                <a:latin typeface="Arial"/>
                <a:ea typeface="ＭＳ Ｐゴシック"/>
              </a:rPr>
              <a:t>201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161" name="CustomShape 223"/>
          <p:cNvSpPr/>
          <p:nvPr/>
        </p:nvSpPr>
        <p:spPr>
          <a:xfrm>
            <a:off x="4570200" y="3127680"/>
            <a:ext cx="4507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1400" spc="-1" strike="noStrike">
                <a:solidFill>
                  <a:srgbClr val="606060"/>
                </a:solidFill>
                <a:latin typeface="Arial"/>
                <a:ea typeface="ＭＳ Ｐゴシック"/>
              </a:rPr>
              <a:t>152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162" name="CustomShape 224"/>
          <p:cNvSpPr/>
          <p:nvPr/>
        </p:nvSpPr>
        <p:spPr>
          <a:xfrm>
            <a:off x="5044320" y="2966400"/>
            <a:ext cx="4507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1400" spc="-1" strike="noStrike">
                <a:solidFill>
                  <a:srgbClr val="606060"/>
                </a:solidFill>
                <a:latin typeface="Arial"/>
                <a:ea typeface="ＭＳ Ｐゴシック"/>
              </a:rPr>
              <a:t>112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163" name="CustomShape 225"/>
          <p:cNvSpPr/>
          <p:nvPr/>
        </p:nvSpPr>
        <p:spPr>
          <a:xfrm>
            <a:off x="4700520" y="3433680"/>
            <a:ext cx="4507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1400" spc="-1" strike="noStrike">
                <a:solidFill>
                  <a:srgbClr val="606060"/>
                </a:solidFill>
                <a:latin typeface="Arial"/>
                <a:ea typeface="ＭＳ Ｐゴシック"/>
              </a:rPr>
              <a:t>263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164" name="TextShape 226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62A9722F-AC3A-4430-BF0F-C5D7E5BE382E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165" name="TextShape 227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458" dur="indefinite" restart="never" nodeType="tmRoot">
          <p:childTnLst>
            <p:seq>
              <p:cTn id="459" dur="indefinite" nodeType="mainSeq">
                <p:childTnLst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64" dur="1000"/>
                                        <p:tgtEl>
                                          <p:spTgt spid="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6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68" dur="500"/>
                                        <p:tgtEl>
                                          <p:spTgt spid="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00"/>
                            </p:stCondLst>
                            <p:childTnLst>
                              <p:par>
                                <p:cTn id="470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72" dur="1000"/>
                                        <p:tgtEl>
                                          <p:spTgt spid="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2500"/>
                            </p:stCondLst>
                            <p:childTnLst>
                              <p:par>
                                <p:cTn id="474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76" dur="500"/>
                                        <p:tgtEl>
                                          <p:spTgt spid="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3000"/>
                            </p:stCondLst>
                            <p:childTnLst>
                              <p:par>
                                <p:cTn id="478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80" dur="500"/>
                                        <p:tgtEl>
                                          <p:spTgt spid="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nodeType="click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484" dur="500"/>
                                        <p:tgtEl>
                                          <p:spTgt spid="4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nodeType="with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487" dur="500"/>
                                        <p:tgtEl>
                                          <p:spTgt spid="4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nodeType="with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490" dur="500"/>
                                        <p:tgtEl>
                                          <p:spTgt spid="4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nodeType="with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493" dur="500"/>
                                        <p:tgtEl>
                                          <p:spTgt spid="4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99" dur="500"/>
                                        <p:tgtEl>
                                          <p:spTgt spid="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6" name="CustomShape 1"/>
          <p:cNvSpPr/>
          <p:nvPr/>
        </p:nvSpPr>
        <p:spPr>
          <a:xfrm>
            <a:off x="1181160" y="3581280"/>
            <a:ext cx="4876560" cy="38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7" name="CustomShape 2"/>
          <p:cNvSpPr/>
          <p:nvPr/>
        </p:nvSpPr>
        <p:spPr>
          <a:xfrm>
            <a:off x="631800" y="4371480"/>
            <a:ext cx="8229240" cy="205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 advertises path Aw to B and to C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B </a:t>
            </a:r>
            <a:r>
              <a:rPr b="0" i="1" lang="en-IN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chooses not to advertise </a:t>
            </a: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BAw to C:  </a:t>
            </a:r>
            <a:endParaRPr b="0" lang="en-IN" sz="2400" spc="-1" strike="noStrike">
              <a:latin typeface="Arial"/>
            </a:endParaRPr>
          </a:p>
          <a:p>
            <a:pPr lvl="1" marL="800280" indent="-34272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B gets no “revenue” for routing CBAw, since none of  C, A, w are B’s customers</a:t>
            </a:r>
            <a:endParaRPr b="0" lang="en-IN" sz="2000" spc="-1" strike="noStrike">
              <a:latin typeface="Arial"/>
            </a:endParaRPr>
          </a:p>
          <a:p>
            <a:pPr lvl="1" marL="800280" indent="-34272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 does not learn about CBAw path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 will route CAw (not using B) to get to w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4168" name="Group 3"/>
          <p:cNvGrpSpPr/>
          <p:nvPr/>
        </p:nvGrpSpPr>
        <p:grpSpPr>
          <a:xfrm>
            <a:off x="476280" y="1123920"/>
            <a:ext cx="7538760" cy="3047760"/>
            <a:chOff x="476280" y="1123920"/>
            <a:chExt cx="7538760" cy="3047760"/>
          </a:xfrm>
        </p:grpSpPr>
        <p:sp>
          <p:nvSpPr>
            <p:cNvPr id="4169" name="CustomShape 4"/>
            <p:cNvSpPr/>
            <p:nvPr/>
          </p:nvSpPr>
          <p:spPr>
            <a:xfrm>
              <a:off x="476280" y="1123920"/>
              <a:ext cx="7538760" cy="304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0" name="CustomShape 5"/>
            <p:cNvSpPr/>
            <p:nvPr/>
          </p:nvSpPr>
          <p:spPr>
            <a:xfrm>
              <a:off x="2543040" y="1515960"/>
              <a:ext cx="893520" cy="577440"/>
            </a:xfrm>
            <a:custGeom>
              <a:avLst/>
              <a:gdLst/>
              <a:ahLst/>
              <a:rect l="l" t="t" r="r" b="b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1" name="CustomShape 6"/>
            <p:cNvSpPr/>
            <p:nvPr/>
          </p:nvSpPr>
          <p:spPr>
            <a:xfrm>
              <a:off x="1509840" y="2048040"/>
              <a:ext cx="891720" cy="579240"/>
            </a:xfrm>
            <a:custGeom>
              <a:avLst/>
              <a:gdLst/>
              <a:ahLst/>
              <a:rect l="l" t="t" r="r" b="b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2" name="CustomShape 7"/>
            <p:cNvSpPr/>
            <p:nvPr/>
          </p:nvSpPr>
          <p:spPr>
            <a:xfrm flipH="1">
              <a:off x="1878840" y="2198520"/>
              <a:ext cx="117000" cy="27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>
                <a:lnSpc>
                  <a:spcPct val="100000"/>
                </a:lnSpc>
              </a:pPr>
              <a:r>
                <a:rPr b="1" lang="en-IN" sz="18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A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173" name="CustomShape 8"/>
            <p:cNvSpPr/>
            <p:nvPr/>
          </p:nvSpPr>
          <p:spPr>
            <a:xfrm>
              <a:off x="2966760" y="1677960"/>
              <a:ext cx="14580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B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174" name="CustomShape 9"/>
            <p:cNvSpPr/>
            <p:nvPr/>
          </p:nvSpPr>
          <p:spPr>
            <a:xfrm>
              <a:off x="2603520" y="2511360"/>
              <a:ext cx="896400" cy="574200"/>
            </a:xfrm>
            <a:custGeom>
              <a:avLst/>
              <a:gdLst/>
              <a:ahLst/>
              <a:rect l="l" t="t" r="r" b="b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5" name="CustomShape 10"/>
            <p:cNvSpPr/>
            <p:nvPr/>
          </p:nvSpPr>
          <p:spPr>
            <a:xfrm>
              <a:off x="3011040" y="2630520"/>
              <a:ext cx="16272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1" lang="en-IN" sz="18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C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176" name="CustomShape 11"/>
            <p:cNvSpPr/>
            <p:nvPr/>
          </p:nvSpPr>
          <p:spPr>
            <a:xfrm>
              <a:off x="3117960" y="2630520"/>
              <a:ext cx="45360" cy="212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4177" name="CustomShape 12"/>
            <p:cNvSpPr/>
            <p:nvPr/>
          </p:nvSpPr>
          <p:spPr>
            <a:xfrm>
              <a:off x="703440" y="2119320"/>
              <a:ext cx="345600" cy="340920"/>
            </a:xfrm>
            <a:custGeom>
              <a:avLst/>
              <a:gdLst/>
              <a:ahLst/>
              <a:rect l="l" t="t" r="r" b="b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8" name="CustomShape 13"/>
            <p:cNvSpPr/>
            <p:nvPr/>
          </p:nvSpPr>
          <p:spPr>
            <a:xfrm>
              <a:off x="779040" y="2187720"/>
              <a:ext cx="199440" cy="24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1" lang="en-IN" sz="16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W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4179" name="CustomShape 14"/>
            <p:cNvSpPr/>
            <p:nvPr/>
          </p:nvSpPr>
          <p:spPr>
            <a:xfrm>
              <a:off x="981360" y="2158920"/>
              <a:ext cx="45360" cy="212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4180" name="CustomShape 15"/>
            <p:cNvSpPr/>
            <p:nvPr/>
          </p:nvSpPr>
          <p:spPr>
            <a:xfrm>
              <a:off x="4102200" y="1936800"/>
              <a:ext cx="345600" cy="336240"/>
            </a:xfrm>
            <a:custGeom>
              <a:avLst/>
              <a:gdLst/>
              <a:ahLst/>
              <a:rect l="l" t="t" r="r" b="b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1" name="CustomShape 16"/>
            <p:cNvSpPr/>
            <p:nvPr/>
          </p:nvSpPr>
          <p:spPr>
            <a:xfrm>
              <a:off x="4187880" y="2003400"/>
              <a:ext cx="144360" cy="24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1" lang="en-IN" sz="16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X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4182" name="CustomShape 17"/>
            <p:cNvSpPr/>
            <p:nvPr/>
          </p:nvSpPr>
          <p:spPr>
            <a:xfrm>
              <a:off x="4094280" y="3098880"/>
              <a:ext cx="345600" cy="336240"/>
            </a:xfrm>
            <a:custGeom>
              <a:avLst/>
              <a:gdLst/>
              <a:ahLst/>
              <a:rect l="l" t="t" r="r" b="b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3" name="CustomShape 18"/>
            <p:cNvSpPr/>
            <p:nvPr/>
          </p:nvSpPr>
          <p:spPr>
            <a:xfrm>
              <a:off x="4207680" y="3147840"/>
              <a:ext cx="142920" cy="24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1" lang="en-IN" sz="16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Y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4184" name="Line 19"/>
            <p:cNvSpPr/>
            <p:nvPr/>
          </p:nvSpPr>
          <p:spPr>
            <a:xfrm>
              <a:off x="1069920" y="2298600"/>
              <a:ext cx="444240" cy="144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5" name="Line 20"/>
            <p:cNvSpPr/>
            <p:nvPr/>
          </p:nvSpPr>
          <p:spPr>
            <a:xfrm>
              <a:off x="3436920" y="1809720"/>
              <a:ext cx="664920" cy="27612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6" name="Line 21"/>
            <p:cNvSpPr/>
            <p:nvPr/>
          </p:nvSpPr>
          <p:spPr>
            <a:xfrm flipV="1">
              <a:off x="3479760" y="2192040"/>
              <a:ext cx="669960" cy="56700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7" name="Line 22"/>
            <p:cNvSpPr/>
            <p:nvPr/>
          </p:nvSpPr>
          <p:spPr>
            <a:xfrm>
              <a:off x="3487680" y="2890800"/>
              <a:ext cx="614160" cy="31896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8" name="Line 23"/>
            <p:cNvSpPr/>
            <p:nvPr/>
          </p:nvSpPr>
          <p:spPr>
            <a:xfrm flipV="1">
              <a:off x="2350800" y="1949400"/>
              <a:ext cx="290520" cy="234720"/>
            </a:xfrm>
            <a:prstGeom prst="line">
              <a:avLst/>
            </a:prstGeom>
            <a:ln w="55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9" name="Line 24"/>
            <p:cNvSpPr/>
            <p:nvPr/>
          </p:nvSpPr>
          <p:spPr>
            <a:xfrm flipV="1">
              <a:off x="3222360" y="2077920"/>
              <a:ext cx="1800" cy="425520"/>
            </a:xfrm>
            <a:prstGeom prst="line">
              <a:avLst/>
            </a:prstGeom>
            <a:ln w="55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0" name="Line 25"/>
            <p:cNvSpPr/>
            <p:nvPr/>
          </p:nvSpPr>
          <p:spPr>
            <a:xfrm>
              <a:off x="2376360" y="2503440"/>
              <a:ext cx="264960" cy="164880"/>
            </a:xfrm>
            <a:prstGeom prst="line">
              <a:avLst/>
            </a:prstGeom>
            <a:ln w="55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1" name="CustomShape 26"/>
            <p:cNvSpPr/>
            <p:nvPr/>
          </p:nvSpPr>
          <p:spPr>
            <a:xfrm>
              <a:off x="4842000" y="1353960"/>
              <a:ext cx="964800" cy="450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2" name="CustomShape 27"/>
            <p:cNvSpPr/>
            <p:nvPr/>
          </p:nvSpPr>
          <p:spPr>
            <a:xfrm>
              <a:off x="5028480" y="1422360"/>
              <a:ext cx="718920" cy="30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legend</a:t>
              </a:r>
              <a:r>
                <a:rPr b="1" lang="en-IN" sz="17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: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4193" name="CustomShape 28"/>
            <p:cNvSpPr/>
            <p:nvPr/>
          </p:nvSpPr>
          <p:spPr>
            <a:xfrm>
              <a:off x="5634720" y="1425600"/>
              <a:ext cx="55800" cy="258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0" lang="en-IN" sz="17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4194" name="CustomShape 29"/>
            <p:cNvSpPr/>
            <p:nvPr/>
          </p:nvSpPr>
          <p:spPr>
            <a:xfrm>
              <a:off x="6764400" y="2273400"/>
              <a:ext cx="1160280" cy="7916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5" name="CustomShape 30"/>
            <p:cNvSpPr/>
            <p:nvPr/>
          </p:nvSpPr>
          <p:spPr>
            <a:xfrm>
              <a:off x="6959520" y="2336760"/>
              <a:ext cx="976320" cy="30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customer 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4196" name="CustomShape 31"/>
            <p:cNvSpPr/>
            <p:nvPr/>
          </p:nvSpPr>
          <p:spPr>
            <a:xfrm>
              <a:off x="6932520" y="2587680"/>
              <a:ext cx="875880" cy="30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network: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4197" name="CustomShape 32"/>
            <p:cNvSpPr/>
            <p:nvPr/>
          </p:nvSpPr>
          <p:spPr>
            <a:xfrm>
              <a:off x="7658640" y="2587680"/>
              <a:ext cx="65160" cy="30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4198" name="CustomShape 33"/>
            <p:cNvSpPr/>
            <p:nvPr/>
          </p:nvSpPr>
          <p:spPr>
            <a:xfrm>
              <a:off x="6764400" y="1379520"/>
              <a:ext cx="1106280" cy="6728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9" name="CustomShape 34"/>
            <p:cNvSpPr/>
            <p:nvPr/>
          </p:nvSpPr>
          <p:spPr>
            <a:xfrm>
              <a:off x="6931800" y="1442880"/>
              <a:ext cx="836280" cy="30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provider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4200" name="CustomShape 35"/>
            <p:cNvSpPr/>
            <p:nvPr/>
          </p:nvSpPr>
          <p:spPr>
            <a:xfrm>
              <a:off x="7615800" y="1442880"/>
              <a:ext cx="65160" cy="30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4201" name="CustomShape 36"/>
            <p:cNvSpPr/>
            <p:nvPr/>
          </p:nvSpPr>
          <p:spPr>
            <a:xfrm>
              <a:off x="6929640" y="1689120"/>
              <a:ext cx="811800" cy="30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network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4202" name="CustomShape 37"/>
            <p:cNvSpPr/>
            <p:nvPr/>
          </p:nvSpPr>
          <p:spPr>
            <a:xfrm>
              <a:off x="7598520" y="1689120"/>
              <a:ext cx="65160" cy="30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4203" name="CustomShape 38"/>
            <p:cNvSpPr/>
            <p:nvPr/>
          </p:nvSpPr>
          <p:spPr>
            <a:xfrm>
              <a:off x="5951520" y="1430280"/>
              <a:ext cx="893520" cy="574200"/>
            </a:xfrm>
            <a:custGeom>
              <a:avLst/>
              <a:gdLst/>
              <a:ahLst/>
              <a:rect l="l" t="t" r="r" b="b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4" name="CustomShape 39"/>
            <p:cNvSpPr/>
            <p:nvPr/>
          </p:nvSpPr>
          <p:spPr>
            <a:xfrm>
              <a:off x="6451560" y="2387520"/>
              <a:ext cx="345600" cy="336240"/>
            </a:xfrm>
            <a:custGeom>
              <a:avLst/>
              <a:gdLst/>
              <a:ahLst/>
              <a:rect l="l" t="t" r="r" b="b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05" name="CustomShape 40"/>
          <p:cNvSpPr/>
          <p:nvPr/>
        </p:nvSpPr>
        <p:spPr>
          <a:xfrm>
            <a:off x="537840" y="3605040"/>
            <a:ext cx="799668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90"/>
                </a:solidFill>
                <a:latin typeface="Arial"/>
                <a:ea typeface="ＭＳ Ｐゴシック"/>
              </a:rPr>
              <a:t>Suppose an ISP only wants to route traffic to/from its customer networks (does not want to carry transit traffic between other ISPs)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206" name="TextShape 41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9AB81914-B5D5-45D0-BF12-2A1DA4E840A1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207" name="TextShape 42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  <p:pic>
        <p:nvPicPr>
          <p:cNvPr id="4208" name="Picture 42" descr=""/>
          <p:cNvPicPr/>
          <p:nvPr/>
        </p:nvPicPr>
        <p:blipFill>
          <a:blip r:embed="rId1"/>
          <a:stretch/>
        </p:blipFill>
        <p:spPr>
          <a:xfrm>
            <a:off x="495000" y="802080"/>
            <a:ext cx="8301600" cy="255960"/>
          </a:xfrm>
          <a:prstGeom prst="rect">
            <a:avLst/>
          </a:prstGeom>
          <a:ln>
            <a:noFill/>
          </a:ln>
        </p:spPr>
      </p:pic>
      <p:sp>
        <p:nvSpPr>
          <p:cNvPr id="4209" name="TextShape 43"/>
          <p:cNvSpPr txBox="1"/>
          <p:nvPr/>
        </p:nvSpPr>
        <p:spPr>
          <a:xfrm>
            <a:off x="368640" y="6840"/>
            <a:ext cx="86101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BGP: achieving policy via advertisements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0" name="Picture 42" descr=""/>
          <p:cNvPicPr/>
          <p:nvPr/>
        </p:nvPicPr>
        <p:blipFill>
          <a:blip r:embed="rId1"/>
          <a:stretch/>
        </p:blipFill>
        <p:spPr>
          <a:xfrm>
            <a:off x="495000" y="802080"/>
            <a:ext cx="8301600" cy="255960"/>
          </a:xfrm>
          <a:prstGeom prst="rect">
            <a:avLst/>
          </a:prstGeom>
          <a:ln>
            <a:noFill/>
          </a:ln>
        </p:spPr>
      </p:pic>
      <p:sp>
        <p:nvSpPr>
          <p:cNvPr id="4211" name="TextShape 1"/>
          <p:cNvSpPr txBox="1"/>
          <p:nvPr/>
        </p:nvSpPr>
        <p:spPr>
          <a:xfrm>
            <a:off x="368640" y="6840"/>
            <a:ext cx="86101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BGP: achieving policy via advertisements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2" name="CustomShape 2"/>
          <p:cNvSpPr/>
          <p:nvPr/>
        </p:nvSpPr>
        <p:spPr>
          <a:xfrm>
            <a:off x="1181160" y="3581280"/>
            <a:ext cx="4876560" cy="38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3" name="CustomShape 3"/>
          <p:cNvSpPr/>
          <p:nvPr/>
        </p:nvSpPr>
        <p:spPr>
          <a:xfrm>
            <a:off x="682920" y="4513680"/>
            <a:ext cx="8229240" cy="205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2600" indent="-2822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A,B,C are </a:t>
            </a:r>
            <a:r>
              <a:rPr b="0" i="1" lang="en-IN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provider networks</a:t>
            </a:r>
            <a:endParaRPr b="0" lang="en-IN" sz="2400" spc="-1" strike="noStrike">
              <a:latin typeface="Arial"/>
            </a:endParaRPr>
          </a:p>
          <a:p>
            <a:pPr marL="282600" indent="-2822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X,W,Y are customer (of provider networks)</a:t>
            </a:r>
            <a:endParaRPr b="0" lang="en-IN" sz="2400" spc="-1" strike="noStrike">
              <a:latin typeface="Arial"/>
            </a:endParaRPr>
          </a:p>
          <a:p>
            <a:pPr marL="282600" indent="-2822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X is </a:t>
            </a:r>
            <a:r>
              <a:rPr b="0" i="1" lang="en-IN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dual-homed:</a:t>
            </a: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attached to two networks</a:t>
            </a:r>
            <a:endParaRPr b="0" lang="en-IN" sz="2400" spc="-1" strike="noStrike">
              <a:latin typeface="Arial"/>
            </a:endParaRPr>
          </a:p>
          <a:p>
            <a:pPr marL="228600" indent="-2282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IN" sz="2400" spc="-1" strike="noStrike">
                <a:solidFill>
                  <a:srgbClr val="000090"/>
                </a:solidFill>
                <a:latin typeface="Gill Sans MT"/>
                <a:ea typeface="ＭＳ Ｐゴシック"/>
              </a:rPr>
              <a:t>policy to enforce: </a:t>
            </a: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X does not want to route from B to C via X </a:t>
            </a:r>
            <a:endParaRPr b="0" lang="en-IN" sz="2400" spc="-1" strike="noStrike">
              <a:latin typeface="Arial"/>
            </a:endParaRPr>
          </a:p>
          <a:p>
            <a:pPr lvl="1" marL="685800" indent="-22824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.. so X will not advertise to B a route to C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479"/>
              </a:spcBef>
            </a:pPr>
            <a:endParaRPr b="0" lang="en-IN" sz="2000" spc="-1" strike="noStrike">
              <a:latin typeface="Arial"/>
            </a:endParaRPr>
          </a:p>
        </p:txBody>
      </p:sp>
      <p:grpSp>
        <p:nvGrpSpPr>
          <p:cNvPr id="4214" name="Group 4"/>
          <p:cNvGrpSpPr/>
          <p:nvPr/>
        </p:nvGrpSpPr>
        <p:grpSpPr>
          <a:xfrm>
            <a:off x="476280" y="1123920"/>
            <a:ext cx="7538760" cy="3047760"/>
            <a:chOff x="476280" y="1123920"/>
            <a:chExt cx="7538760" cy="3047760"/>
          </a:xfrm>
        </p:grpSpPr>
        <p:sp>
          <p:nvSpPr>
            <p:cNvPr id="4215" name="CustomShape 5"/>
            <p:cNvSpPr/>
            <p:nvPr/>
          </p:nvSpPr>
          <p:spPr>
            <a:xfrm>
              <a:off x="476280" y="1123920"/>
              <a:ext cx="7538760" cy="304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6" name="CustomShape 6"/>
            <p:cNvSpPr/>
            <p:nvPr/>
          </p:nvSpPr>
          <p:spPr>
            <a:xfrm>
              <a:off x="2543040" y="1515960"/>
              <a:ext cx="893520" cy="577440"/>
            </a:xfrm>
            <a:custGeom>
              <a:avLst/>
              <a:gdLst/>
              <a:ahLst/>
              <a:rect l="l" t="t" r="r" b="b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7" name="CustomShape 7"/>
            <p:cNvSpPr/>
            <p:nvPr/>
          </p:nvSpPr>
          <p:spPr>
            <a:xfrm>
              <a:off x="1509840" y="2048040"/>
              <a:ext cx="891720" cy="579240"/>
            </a:xfrm>
            <a:custGeom>
              <a:avLst/>
              <a:gdLst/>
              <a:ahLst/>
              <a:rect l="l" t="t" r="r" b="b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8" name="CustomShape 8"/>
            <p:cNvSpPr/>
            <p:nvPr/>
          </p:nvSpPr>
          <p:spPr>
            <a:xfrm flipH="1">
              <a:off x="1878840" y="2198520"/>
              <a:ext cx="117000" cy="27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>
                <a:lnSpc>
                  <a:spcPct val="100000"/>
                </a:lnSpc>
              </a:pPr>
              <a:r>
                <a:rPr b="1" lang="en-IN" sz="18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A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219" name="CustomShape 9"/>
            <p:cNvSpPr/>
            <p:nvPr/>
          </p:nvSpPr>
          <p:spPr>
            <a:xfrm>
              <a:off x="2966760" y="1677960"/>
              <a:ext cx="14580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B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220" name="CustomShape 10"/>
            <p:cNvSpPr/>
            <p:nvPr/>
          </p:nvSpPr>
          <p:spPr>
            <a:xfrm>
              <a:off x="2603520" y="2511360"/>
              <a:ext cx="896400" cy="574200"/>
            </a:xfrm>
            <a:custGeom>
              <a:avLst/>
              <a:gdLst/>
              <a:ahLst/>
              <a:rect l="l" t="t" r="r" b="b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1" name="CustomShape 11"/>
            <p:cNvSpPr/>
            <p:nvPr/>
          </p:nvSpPr>
          <p:spPr>
            <a:xfrm>
              <a:off x="3011040" y="2630520"/>
              <a:ext cx="16272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1" lang="en-IN" sz="18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C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222" name="CustomShape 12"/>
            <p:cNvSpPr/>
            <p:nvPr/>
          </p:nvSpPr>
          <p:spPr>
            <a:xfrm>
              <a:off x="3117960" y="2630520"/>
              <a:ext cx="45360" cy="212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4223" name="CustomShape 13"/>
            <p:cNvSpPr/>
            <p:nvPr/>
          </p:nvSpPr>
          <p:spPr>
            <a:xfrm>
              <a:off x="703440" y="2119320"/>
              <a:ext cx="345600" cy="340920"/>
            </a:xfrm>
            <a:custGeom>
              <a:avLst/>
              <a:gdLst/>
              <a:ahLst/>
              <a:rect l="l" t="t" r="r" b="b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4" name="CustomShape 14"/>
            <p:cNvSpPr/>
            <p:nvPr/>
          </p:nvSpPr>
          <p:spPr>
            <a:xfrm>
              <a:off x="779040" y="2187720"/>
              <a:ext cx="199440" cy="24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1" lang="en-IN" sz="16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W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4225" name="CustomShape 15"/>
            <p:cNvSpPr/>
            <p:nvPr/>
          </p:nvSpPr>
          <p:spPr>
            <a:xfrm>
              <a:off x="981360" y="2158920"/>
              <a:ext cx="45360" cy="212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4226" name="CustomShape 16"/>
            <p:cNvSpPr/>
            <p:nvPr/>
          </p:nvSpPr>
          <p:spPr>
            <a:xfrm>
              <a:off x="4102200" y="1936800"/>
              <a:ext cx="345600" cy="336240"/>
            </a:xfrm>
            <a:custGeom>
              <a:avLst/>
              <a:gdLst/>
              <a:ahLst/>
              <a:rect l="l" t="t" r="r" b="b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7" name="CustomShape 17"/>
            <p:cNvSpPr/>
            <p:nvPr/>
          </p:nvSpPr>
          <p:spPr>
            <a:xfrm>
              <a:off x="4187880" y="2003400"/>
              <a:ext cx="144360" cy="24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1" lang="en-IN" sz="16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X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4228" name="CustomShape 18"/>
            <p:cNvSpPr/>
            <p:nvPr/>
          </p:nvSpPr>
          <p:spPr>
            <a:xfrm>
              <a:off x="4094280" y="3098880"/>
              <a:ext cx="345600" cy="336240"/>
            </a:xfrm>
            <a:custGeom>
              <a:avLst/>
              <a:gdLst/>
              <a:ahLst/>
              <a:rect l="l" t="t" r="r" b="b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9" name="CustomShape 19"/>
            <p:cNvSpPr/>
            <p:nvPr/>
          </p:nvSpPr>
          <p:spPr>
            <a:xfrm>
              <a:off x="4207680" y="3147840"/>
              <a:ext cx="142920" cy="24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1" lang="en-IN" sz="16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Y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4230" name="Line 20"/>
            <p:cNvSpPr/>
            <p:nvPr/>
          </p:nvSpPr>
          <p:spPr>
            <a:xfrm>
              <a:off x="1069920" y="2298600"/>
              <a:ext cx="444240" cy="144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1" name="Line 21"/>
            <p:cNvSpPr/>
            <p:nvPr/>
          </p:nvSpPr>
          <p:spPr>
            <a:xfrm>
              <a:off x="3436920" y="1809720"/>
              <a:ext cx="664920" cy="27612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2" name="Line 22"/>
            <p:cNvSpPr/>
            <p:nvPr/>
          </p:nvSpPr>
          <p:spPr>
            <a:xfrm flipV="1">
              <a:off x="3479760" y="2192040"/>
              <a:ext cx="669960" cy="56700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3" name="Line 23"/>
            <p:cNvSpPr/>
            <p:nvPr/>
          </p:nvSpPr>
          <p:spPr>
            <a:xfrm>
              <a:off x="3487680" y="2890800"/>
              <a:ext cx="614160" cy="31896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4" name="Line 24"/>
            <p:cNvSpPr/>
            <p:nvPr/>
          </p:nvSpPr>
          <p:spPr>
            <a:xfrm flipV="1">
              <a:off x="2350800" y="1949400"/>
              <a:ext cx="290520" cy="234720"/>
            </a:xfrm>
            <a:prstGeom prst="line">
              <a:avLst/>
            </a:prstGeom>
            <a:ln w="55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5" name="Line 25"/>
            <p:cNvSpPr/>
            <p:nvPr/>
          </p:nvSpPr>
          <p:spPr>
            <a:xfrm flipV="1">
              <a:off x="3222360" y="2077920"/>
              <a:ext cx="1800" cy="425520"/>
            </a:xfrm>
            <a:prstGeom prst="line">
              <a:avLst/>
            </a:prstGeom>
            <a:ln w="55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6" name="Line 26"/>
            <p:cNvSpPr/>
            <p:nvPr/>
          </p:nvSpPr>
          <p:spPr>
            <a:xfrm>
              <a:off x="2376360" y="2503440"/>
              <a:ext cx="264960" cy="164880"/>
            </a:xfrm>
            <a:prstGeom prst="line">
              <a:avLst/>
            </a:prstGeom>
            <a:ln w="55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7" name="CustomShape 27"/>
            <p:cNvSpPr/>
            <p:nvPr/>
          </p:nvSpPr>
          <p:spPr>
            <a:xfrm>
              <a:off x="4842000" y="1353960"/>
              <a:ext cx="964800" cy="450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8" name="CustomShape 28"/>
            <p:cNvSpPr/>
            <p:nvPr/>
          </p:nvSpPr>
          <p:spPr>
            <a:xfrm>
              <a:off x="5028480" y="1422360"/>
              <a:ext cx="718920" cy="30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legend</a:t>
              </a:r>
              <a:r>
                <a:rPr b="1" lang="en-IN" sz="17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: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4239" name="CustomShape 29"/>
            <p:cNvSpPr/>
            <p:nvPr/>
          </p:nvSpPr>
          <p:spPr>
            <a:xfrm>
              <a:off x="5634720" y="1425600"/>
              <a:ext cx="55800" cy="258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0" lang="en-IN" sz="17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4240" name="CustomShape 30"/>
            <p:cNvSpPr/>
            <p:nvPr/>
          </p:nvSpPr>
          <p:spPr>
            <a:xfrm>
              <a:off x="6764400" y="2273400"/>
              <a:ext cx="1160280" cy="7916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1" name="CustomShape 31"/>
            <p:cNvSpPr/>
            <p:nvPr/>
          </p:nvSpPr>
          <p:spPr>
            <a:xfrm>
              <a:off x="6959520" y="2336760"/>
              <a:ext cx="976320" cy="30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customer 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4242" name="CustomShape 32"/>
            <p:cNvSpPr/>
            <p:nvPr/>
          </p:nvSpPr>
          <p:spPr>
            <a:xfrm>
              <a:off x="6932520" y="2587680"/>
              <a:ext cx="875880" cy="30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network: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4243" name="CustomShape 33"/>
            <p:cNvSpPr/>
            <p:nvPr/>
          </p:nvSpPr>
          <p:spPr>
            <a:xfrm>
              <a:off x="7658640" y="2587680"/>
              <a:ext cx="65160" cy="30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4244" name="CustomShape 34"/>
            <p:cNvSpPr/>
            <p:nvPr/>
          </p:nvSpPr>
          <p:spPr>
            <a:xfrm>
              <a:off x="6764400" y="1379520"/>
              <a:ext cx="1106280" cy="6728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5" name="CustomShape 35"/>
            <p:cNvSpPr/>
            <p:nvPr/>
          </p:nvSpPr>
          <p:spPr>
            <a:xfrm>
              <a:off x="6931800" y="1442880"/>
              <a:ext cx="836280" cy="30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provider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4246" name="CustomShape 36"/>
            <p:cNvSpPr/>
            <p:nvPr/>
          </p:nvSpPr>
          <p:spPr>
            <a:xfrm>
              <a:off x="7615800" y="1442880"/>
              <a:ext cx="65160" cy="30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4247" name="CustomShape 37"/>
            <p:cNvSpPr/>
            <p:nvPr/>
          </p:nvSpPr>
          <p:spPr>
            <a:xfrm>
              <a:off x="6929640" y="1689120"/>
              <a:ext cx="811800" cy="30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network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4248" name="CustomShape 38"/>
            <p:cNvSpPr/>
            <p:nvPr/>
          </p:nvSpPr>
          <p:spPr>
            <a:xfrm>
              <a:off x="7598520" y="1689120"/>
              <a:ext cx="65160" cy="30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4249" name="CustomShape 39"/>
            <p:cNvSpPr/>
            <p:nvPr/>
          </p:nvSpPr>
          <p:spPr>
            <a:xfrm>
              <a:off x="5951520" y="1430280"/>
              <a:ext cx="893520" cy="574200"/>
            </a:xfrm>
            <a:custGeom>
              <a:avLst/>
              <a:gdLst/>
              <a:ahLst/>
              <a:rect l="l" t="t" r="r" b="b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0" name="CustomShape 40"/>
            <p:cNvSpPr/>
            <p:nvPr/>
          </p:nvSpPr>
          <p:spPr>
            <a:xfrm>
              <a:off x="6451560" y="2387520"/>
              <a:ext cx="345600" cy="336240"/>
            </a:xfrm>
            <a:custGeom>
              <a:avLst/>
              <a:gdLst/>
              <a:ahLst/>
              <a:rect l="l" t="t" r="r" b="b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51" name="CustomShape 41"/>
          <p:cNvSpPr/>
          <p:nvPr/>
        </p:nvSpPr>
        <p:spPr>
          <a:xfrm>
            <a:off x="537840" y="3605040"/>
            <a:ext cx="799668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90"/>
                </a:solidFill>
                <a:latin typeface="Arial"/>
                <a:ea typeface="ＭＳ Ｐゴシック"/>
              </a:rPr>
              <a:t>Suppose an ISP only wants to route traffic to/from its customer networks (does not want to carry transit traffic between other ISPs)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252" name="TextShape 42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2E5DF3C8-0B44-4452-AFA7-0D7A25B83143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253" name="TextShape 43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4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Why different Intra-, Inter-AS routing ?</a:t>
            </a:r>
            <a:r>
              <a:rPr b="0" lang="en-US" sz="4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 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5" name="TextShape 2"/>
          <p:cNvSpPr txBox="1"/>
          <p:nvPr/>
        </p:nvSpPr>
        <p:spPr>
          <a:xfrm>
            <a:off x="557280" y="1393920"/>
            <a:ext cx="8229240" cy="4571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5000"/>
              </a:lnSpc>
              <a:spcBef>
                <a:spcPts val="641"/>
              </a:spcBef>
            </a:pPr>
            <a:r>
              <a:rPr b="0" i="1" lang="en-US" sz="32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policy: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inter-AS: admin wants control over how its traffic routed, who routes through its net.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intra-AS: single admin, so no policy decisions needed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641"/>
              </a:spcBef>
            </a:pPr>
            <a:r>
              <a:rPr b="0" i="1" lang="en-US" sz="32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scale: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hierarchical routing saves table size, reduced update traffic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performance: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intra-AS: can focus on performance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inter-AS: policy may dominate over performance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4256" name="Picture 4" descr=""/>
          <p:cNvPicPr/>
          <p:nvPr/>
        </p:nvPicPr>
        <p:blipFill>
          <a:blip r:embed="rId1"/>
          <a:stretch/>
        </p:blipFill>
        <p:spPr>
          <a:xfrm>
            <a:off x="642960" y="1049400"/>
            <a:ext cx="7313400" cy="172800"/>
          </a:xfrm>
          <a:prstGeom prst="rect">
            <a:avLst/>
          </a:prstGeom>
          <a:ln>
            <a:noFill/>
          </a:ln>
        </p:spPr>
      </p:pic>
      <p:sp>
        <p:nvSpPr>
          <p:cNvPr id="4257" name="TextShape 3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F9189CC4-50BA-44D6-8540-E16CD827FE59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258" name="TextShape 4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9" name="Picture 2" descr=""/>
          <p:cNvPicPr/>
          <p:nvPr/>
        </p:nvPicPr>
        <p:blipFill>
          <a:blip r:embed="rId1"/>
          <a:stretch/>
        </p:blipFill>
        <p:spPr>
          <a:xfrm>
            <a:off x="601560" y="1025640"/>
            <a:ext cx="4113000" cy="172800"/>
          </a:xfrm>
          <a:prstGeom prst="rect">
            <a:avLst/>
          </a:prstGeom>
          <a:ln>
            <a:noFill/>
          </a:ln>
        </p:spPr>
      </p:pic>
      <p:sp>
        <p:nvSpPr>
          <p:cNvPr id="4260" name="TextShape 1"/>
          <p:cNvSpPr txBox="1"/>
          <p:nvPr/>
        </p:nvSpPr>
        <p:spPr>
          <a:xfrm>
            <a:off x="533520" y="1600200"/>
            <a:ext cx="77720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5.1 introduction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5.2 routing protocols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link state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distance vector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5.3 intra-AS routing in the Internet: OSPF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5.4 routing among the ISPs: BGP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61" name="TextShape 2"/>
          <p:cNvSpPr txBox="1"/>
          <p:nvPr/>
        </p:nvSpPr>
        <p:spPr>
          <a:xfrm>
            <a:off x="533520" y="1600200"/>
            <a:ext cx="77720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5.5 The SDN control plane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5.6 ICMP: The Internet Control Message Protocol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5.7 Network management and SNMP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62" name="CustomShape 3"/>
          <p:cNvSpPr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Chapter 5: outline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263" name="TextShape 4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2EA5CDE0-282D-4523-8C06-66B361DD7714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264" name="TextShape 5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5" name="CustomShape 1"/>
          <p:cNvSpPr/>
          <p:nvPr/>
        </p:nvSpPr>
        <p:spPr>
          <a:xfrm>
            <a:off x="575280" y="236520"/>
            <a:ext cx="68562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Software defined networking (SDN)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4266" name="Picture 5" descr=""/>
          <p:cNvPicPr/>
          <p:nvPr/>
        </p:nvPicPr>
        <p:blipFill>
          <a:blip r:embed="rId1"/>
          <a:stretch/>
        </p:blipFill>
        <p:spPr>
          <a:xfrm>
            <a:off x="581040" y="776160"/>
            <a:ext cx="6422040" cy="208440"/>
          </a:xfrm>
          <a:prstGeom prst="rect">
            <a:avLst/>
          </a:prstGeom>
          <a:ln>
            <a:noFill/>
          </a:ln>
        </p:spPr>
      </p:pic>
      <p:sp>
        <p:nvSpPr>
          <p:cNvPr id="4267" name="TextShape 2"/>
          <p:cNvSpPr txBox="1"/>
          <p:nvPr/>
        </p:nvSpPr>
        <p:spPr>
          <a:xfrm>
            <a:off x="601560" y="1282680"/>
            <a:ext cx="77720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Internet network layer: historically has been implemented via distributed, per-router approach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90"/>
                </a:solidFill>
                <a:latin typeface="Gill Sans MT"/>
                <a:ea typeface="ＭＳ Ｐゴシック"/>
              </a:rPr>
              <a:t>monolithic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router contains switching hardware, runs proprietary implementation of Internet standard protocols (IP, RIP, IS-IS, OSPF, BGP) in proprietary router OS (e.g., Cisco IOS)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different “middleboxes” for different network layer functions: firewalls, load balancers, NAT boxes, ..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~2005: renewed interest in rethinking network control plane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68" name="TextShape 3"/>
          <p:cNvSpPr txBox="1"/>
          <p:nvPr/>
        </p:nvSpPr>
        <p:spPr>
          <a:xfrm>
            <a:off x="8456040" y="6476040"/>
            <a:ext cx="687600" cy="38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D4A87956-CE65-401C-B61F-AF40C9AC9ACF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269" name="TextShape 4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0" name="Picture 5" descr=""/>
          <p:cNvPicPr/>
          <p:nvPr/>
        </p:nvPicPr>
        <p:blipFill>
          <a:blip r:embed="rId1"/>
          <a:stretch/>
        </p:blipFill>
        <p:spPr>
          <a:xfrm>
            <a:off x="698040" y="819000"/>
            <a:ext cx="5857920" cy="184680"/>
          </a:xfrm>
          <a:prstGeom prst="rect">
            <a:avLst/>
          </a:prstGeom>
          <a:ln>
            <a:noFill/>
          </a:ln>
        </p:spPr>
      </p:pic>
      <p:sp>
        <p:nvSpPr>
          <p:cNvPr id="4271" name="CustomShape 1"/>
          <p:cNvSpPr/>
          <p:nvPr/>
        </p:nvSpPr>
        <p:spPr>
          <a:xfrm>
            <a:off x="2592360" y="5766480"/>
            <a:ext cx="4026960" cy="939600"/>
          </a:xfrm>
          <a:custGeom>
            <a:avLst/>
            <a:gdLst/>
            <a:ahLst/>
            <a:rect l="l" t="t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2" name="Line 2"/>
          <p:cNvSpPr/>
          <p:nvPr/>
        </p:nvSpPr>
        <p:spPr>
          <a:xfrm flipV="1">
            <a:off x="3222360" y="5918760"/>
            <a:ext cx="1316160" cy="131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73" name="Line 3"/>
          <p:cNvSpPr/>
          <p:nvPr/>
        </p:nvSpPr>
        <p:spPr>
          <a:xfrm>
            <a:off x="3111480" y="6104520"/>
            <a:ext cx="2259000" cy="29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74" name="Line 4"/>
          <p:cNvSpPr/>
          <p:nvPr/>
        </p:nvSpPr>
        <p:spPr>
          <a:xfrm>
            <a:off x="3124080" y="6210720"/>
            <a:ext cx="714240" cy="2746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75" name="Line 5"/>
          <p:cNvSpPr/>
          <p:nvPr/>
        </p:nvSpPr>
        <p:spPr>
          <a:xfrm flipV="1">
            <a:off x="4141440" y="6404400"/>
            <a:ext cx="1248120" cy="810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76" name="Line 6"/>
          <p:cNvSpPr/>
          <p:nvPr/>
        </p:nvSpPr>
        <p:spPr>
          <a:xfrm>
            <a:off x="4802040" y="5950440"/>
            <a:ext cx="1057320" cy="12384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77" name="Line 7"/>
          <p:cNvSpPr/>
          <p:nvPr/>
        </p:nvSpPr>
        <p:spPr>
          <a:xfrm flipV="1">
            <a:off x="4086000" y="6104520"/>
            <a:ext cx="1790640" cy="29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78" name="Line 8"/>
          <p:cNvSpPr/>
          <p:nvPr/>
        </p:nvSpPr>
        <p:spPr>
          <a:xfrm flipV="1">
            <a:off x="5413320" y="6132960"/>
            <a:ext cx="588960" cy="27144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79" name="Line 9"/>
          <p:cNvSpPr/>
          <p:nvPr/>
        </p:nvSpPr>
        <p:spPr>
          <a:xfrm>
            <a:off x="4555800" y="5918760"/>
            <a:ext cx="814680" cy="3999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4280" name="Group 10"/>
          <p:cNvGrpSpPr/>
          <p:nvPr/>
        </p:nvGrpSpPr>
        <p:grpSpPr>
          <a:xfrm>
            <a:off x="3681360" y="6344280"/>
            <a:ext cx="563400" cy="293040"/>
            <a:chOff x="3681360" y="6344280"/>
            <a:chExt cx="563400" cy="293040"/>
          </a:xfrm>
        </p:grpSpPr>
        <p:sp>
          <p:nvSpPr>
            <p:cNvPr id="4281" name="CustomShape 11"/>
            <p:cNvSpPr/>
            <p:nvPr/>
          </p:nvSpPr>
          <p:spPr>
            <a:xfrm flipV="1">
              <a:off x="3683160" y="6209640"/>
              <a:ext cx="561600" cy="213840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/>
            </a:gra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82" name="CustomShape 12"/>
            <p:cNvSpPr/>
            <p:nvPr/>
          </p:nvSpPr>
          <p:spPr>
            <a:xfrm>
              <a:off x="3681360" y="6453720"/>
              <a:ext cx="563040" cy="7740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/>
            </a:gradFill>
            <a:ln w="25560"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83" name="CustomShape 13"/>
            <p:cNvSpPr/>
            <p:nvPr/>
          </p:nvSpPr>
          <p:spPr>
            <a:xfrm flipV="1">
              <a:off x="3681360" y="6130440"/>
              <a:ext cx="561600" cy="2138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84" name="CustomShape 14"/>
            <p:cNvSpPr/>
            <p:nvPr/>
          </p:nvSpPr>
          <p:spPr>
            <a:xfrm>
              <a:off x="3825720" y="6409440"/>
              <a:ext cx="272520" cy="10764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85" name="CustomShape 15"/>
            <p:cNvSpPr/>
            <p:nvPr/>
          </p:nvSpPr>
          <p:spPr>
            <a:xfrm>
              <a:off x="3797280" y="6382440"/>
              <a:ext cx="329760" cy="7416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86" name="CustomShape 16"/>
            <p:cNvSpPr/>
            <p:nvPr/>
          </p:nvSpPr>
          <p:spPr>
            <a:xfrm>
              <a:off x="4014720" y="6445800"/>
              <a:ext cx="120240" cy="6480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87" name="CustomShape 17"/>
            <p:cNvSpPr/>
            <p:nvPr/>
          </p:nvSpPr>
          <p:spPr>
            <a:xfrm>
              <a:off x="3790800" y="6447600"/>
              <a:ext cx="118800" cy="6480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88" name="Line 18"/>
            <p:cNvSpPr/>
            <p:nvPr/>
          </p:nvSpPr>
          <p:spPr>
            <a:xfrm flipH="1" flipV="1">
              <a:off x="3681360" y="6451920"/>
              <a:ext cx="1440" cy="8280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89" name="Line 19"/>
            <p:cNvSpPr/>
            <p:nvPr/>
          </p:nvSpPr>
          <p:spPr>
            <a:xfrm flipH="1" flipV="1">
              <a:off x="4243320" y="6450480"/>
              <a:ext cx="1440" cy="8244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4290" name="Group 20"/>
          <p:cNvGrpSpPr/>
          <p:nvPr/>
        </p:nvGrpSpPr>
        <p:grpSpPr>
          <a:xfrm>
            <a:off x="4376520" y="5802840"/>
            <a:ext cx="565200" cy="291600"/>
            <a:chOff x="4376520" y="5802840"/>
            <a:chExt cx="565200" cy="291600"/>
          </a:xfrm>
        </p:grpSpPr>
        <p:sp>
          <p:nvSpPr>
            <p:cNvPr id="4291" name="CustomShape 21"/>
            <p:cNvSpPr/>
            <p:nvPr/>
          </p:nvSpPr>
          <p:spPr>
            <a:xfrm flipV="1">
              <a:off x="4378320" y="5666760"/>
              <a:ext cx="563040" cy="213840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/>
            </a:gra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92" name="CustomShape 22"/>
            <p:cNvSpPr/>
            <p:nvPr/>
          </p:nvSpPr>
          <p:spPr>
            <a:xfrm>
              <a:off x="4376880" y="5912640"/>
              <a:ext cx="564840" cy="7596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/>
            </a:gradFill>
            <a:ln w="25560"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93" name="CustomShape 23"/>
            <p:cNvSpPr/>
            <p:nvPr/>
          </p:nvSpPr>
          <p:spPr>
            <a:xfrm flipV="1">
              <a:off x="4376880" y="5589000"/>
              <a:ext cx="563040" cy="2138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94" name="CustomShape 24"/>
            <p:cNvSpPr/>
            <p:nvPr/>
          </p:nvSpPr>
          <p:spPr>
            <a:xfrm>
              <a:off x="4521240" y="5868000"/>
              <a:ext cx="274320" cy="10584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95" name="CustomShape 25"/>
            <p:cNvSpPr/>
            <p:nvPr/>
          </p:nvSpPr>
          <p:spPr>
            <a:xfrm>
              <a:off x="4492800" y="5841000"/>
              <a:ext cx="331560" cy="7416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96" name="CustomShape 26"/>
            <p:cNvSpPr/>
            <p:nvPr/>
          </p:nvSpPr>
          <p:spPr>
            <a:xfrm>
              <a:off x="4710240" y="5904360"/>
              <a:ext cx="122040" cy="6480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97" name="CustomShape 27"/>
            <p:cNvSpPr/>
            <p:nvPr/>
          </p:nvSpPr>
          <p:spPr>
            <a:xfrm>
              <a:off x="4486320" y="5906160"/>
              <a:ext cx="120240" cy="6300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98" name="Line 28"/>
            <p:cNvSpPr/>
            <p:nvPr/>
          </p:nvSpPr>
          <p:spPr>
            <a:xfrm flipH="1" flipV="1">
              <a:off x="4376520" y="5909040"/>
              <a:ext cx="1800" cy="8280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99" name="Line 29"/>
            <p:cNvSpPr/>
            <p:nvPr/>
          </p:nvSpPr>
          <p:spPr>
            <a:xfrm flipH="1" flipV="1">
              <a:off x="4940280" y="5907600"/>
              <a:ext cx="1440" cy="8244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4300" name="Group 30"/>
          <p:cNvGrpSpPr/>
          <p:nvPr/>
        </p:nvGrpSpPr>
        <p:grpSpPr>
          <a:xfrm>
            <a:off x="5019480" y="6256800"/>
            <a:ext cx="563400" cy="293400"/>
            <a:chOff x="5019480" y="6256800"/>
            <a:chExt cx="563400" cy="293400"/>
          </a:xfrm>
        </p:grpSpPr>
        <p:sp>
          <p:nvSpPr>
            <p:cNvPr id="4301" name="CustomShape 31"/>
            <p:cNvSpPr/>
            <p:nvPr/>
          </p:nvSpPr>
          <p:spPr>
            <a:xfrm flipV="1">
              <a:off x="5021280" y="6122520"/>
              <a:ext cx="561600" cy="213840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/>
            </a:gra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02" name="CustomShape 32"/>
            <p:cNvSpPr/>
            <p:nvPr/>
          </p:nvSpPr>
          <p:spPr>
            <a:xfrm>
              <a:off x="5019840" y="6366600"/>
              <a:ext cx="563040" cy="7740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/>
            </a:gradFill>
            <a:ln w="25560"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03" name="CustomShape 33"/>
            <p:cNvSpPr/>
            <p:nvPr/>
          </p:nvSpPr>
          <p:spPr>
            <a:xfrm flipV="1">
              <a:off x="5019840" y="6042960"/>
              <a:ext cx="561600" cy="2138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04" name="CustomShape 34"/>
            <p:cNvSpPr/>
            <p:nvPr/>
          </p:nvSpPr>
          <p:spPr>
            <a:xfrm>
              <a:off x="5164200" y="6321960"/>
              <a:ext cx="272520" cy="10764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05" name="CustomShape 35"/>
            <p:cNvSpPr/>
            <p:nvPr/>
          </p:nvSpPr>
          <p:spPr>
            <a:xfrm>
              <a:off x="5135400" y="6294960"/>
              <a:ext cx="329760" cy="7416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06" name="CustomShape 36"/>
            <p:cNvSpPr/>
            <p:nvPr/>
          </p:nvSpPr>
          <p:spPr>
            <a:xfrm>
              <a:off x="5353200" y="6358680"/>
              <a:ext cx="120240" cy="6480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07" name="CustomShape 37"/>
            <p:cNvSpPr/>
            <p:nvPr/>
          </p:nvSpPr>
          <p:spPr>
            <a:xfrm>
              <a:off x="5129280" y="6360120"/>
              <a:ext cx="118800" cy="6480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08" name="Line 38"/>
            <p:cNvSpPr/>
            <p:nvPr/>
          </p:nvSpPr>
          <p:spPr>
            <a:xfrm flipH="1" flipV="1">
              <a:off x="5019480" y="6364800"/>
              <a:ext cx="1440" cy="8244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309" name="Line 39"/>
            <p:cNvSpPr/>
            <p:nvPr/>
          </p:nvSpPr>
          <p:spPr>
            <a:xfrm flipH="1" flipV="1">
              <a:off x="5581440" y="6363000"/>
              <a:ext cx="1440" cy="8280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4310" name="Group 40"/>
          <p:cNvGrpSpPr/>
          <p:nvPr/>
        </p:nvGrpSpPr>
        <p:grpSpPr>
          <a:xfrm>
            <a:off x="5741640" y="5942520"/>
            <a:ext cx="565200" cy="293400"/>
            <a:chOff x="5741640" y="5942520"/>
            <a:chExt cx="565200" cy="293400"/>
          </a:xfrm>
        </p:grpSpPr>
        <p:sp>
          <p:nvSpPr>
            <p:cNvPr id="4311" name="CustomShape 41"/>
            <p:cNvSpPr/>
            <p:nvPr/>
          </p:nvSpPr>
          <p:spPr>
            <a:xfrm flipV="1">
              <a:off x="5743440" y="5808240"/>
              <a:ext cx="563040" cy="213840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/>
            </a:gra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12" name="CustomShape 42"/>
            <p:cNvSpPr/>
            <p:nvPr/>
          </p:nvSpPr>
          <p:spPr>
            <a:xfrm>
              <a:off x="5742000" y="6052320"/>
              <a:ext cx="564840" cy="7740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/>
            </a:gradFill>
            <a:ln w="25560"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13" name="CustomShape 43"/>
            <p:cNvSpPr/>
            <p:nvPr/>
          </p:nvSpPr>
          <p:spPr>
            <a:xfrm flipV="1">
              <a:off x="5742000" y="5728680"/>
              <a:ext cx="563040" cy="2138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14" name="CustomShape 44"/>
            <p:cNvSpPr/>
            <p:nvPr/>
          </p:nvSpPr>
          <p:spPr>
            <a:xfrm>
              <a:off x="5886360" y="6007680"/>
              <a:ext cx="274320" cy="10764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15" name="CustomShape 45"/>
            <p:cNvSpPr/>
            <p:nvPr/>
          </p:nvSpPr>
          <p:spPr>
            <a:xfrm>
              <a:off x="5857920" y="5980680"/>
              <a:ext cx="331560" cy="7416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16" name="CustomShape 46"/>
            <p:cNvSpPr/>
            <p:nvPr/>
          </p:nvSpPr>
          <p:spPr>
            <a:xfrm>
              <a:off x="6075360" y="6044400"/>
              <a:ext cx="122040" cy="6480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17" name="CustomShape 47"/>
            <p:cNvSpPr/>
            <p:nvPr/>
          </p:nvSpPr>
          <p:spPr>
            <a:xfrm>
              <a:off x="5851440" y="6045840"/>
              <a:ext cx="120240" cy="6480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18" name="Line 48"/>
            <p:cNvSpPr/>
            <p:nvPr/>
          </p:nvSpPr>
          <p:spPr>
            <a:xfrm flipH="1" flipV="1">
              <a:off x="5741640" y="6050520"/>
              <a:ext cx="1800" cy="8244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319" name="Line 49"/>
            <p:cNvSpPr/>
            <p:nvPr/>
          </p:nvSpPr>
          <p:spPr>
            <a:xfrm flipH="1" flipV="1">
              <a:off x="6305400" y="6048720"/>
              <a:ext cx="1440" cy="8280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4320" name="Group 50"/>
          <p:cNvGrpSpPr/>
          <p:nvPr/>
        </p:nvGrpSpPr>
        <p:grpSpPr>
          <a:xfrm>
            <a:off x="2714400" y="5988600"/>
            <a:ext cx="565200" cy="293400"/>
            <a:chOff x="2714400" y="5988600"/>
            <a:chExt cx="565200" cy="293400"/>
          </a:xfrm>
        </p:grpSpPr>
        <p:sp>
          <p:nvSpPr>
            <p:cNvPr id="4321" name="CustomShape 51"/>
            <p:cNvSpPr/>
            <p:nvPr/>
          </p:nvSpPr>
          <p:spPr>
            <a:xfrm flipV="1">
              <a:off x="2716200" y="5854320"/>
              <a:ext cx="563040" cy="213840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/>
            </a:gra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22" name="CustomShape 52"/>
            <p:cNvSpPr/>
            <p:nvPr/>
          </p:nvSpPr>
          <p:spPr>
            <a:xfrm>
              <a:off x="2714760" y="6098040"/>
              <a:ext cx="564840" cy="7740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/>
            </a:gradFill>
            <a:ln w="25560"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23" name="CustomShape 53"/>
            <p:cNvSpPr/>
            <p:nvPr/>
          </p:nvSpPr>
          <p:spPr>
            <a:xfrm flipV="1">
              <a:off x="2714760" y="5774760"/>
              <a:ext cx="563040" cy="2138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24" name="CustomShape 54"/>
            <p:cNvSpPr/>
            <p:nvPr/>
          </p:nvSpPr>
          <p:spPr>
            <a:xfrm>
              <a:off x="2859120" y="6053760"/>
              <a:ext cx="274320" cy="10764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25" name="CustomShape 55"/>
            <p:cNvSpPr/>
            <p:nvPr/>
          </p:nvSpPr>
          <p:spPr>
            <a:xfrm>
              <a:off x="2830680" y="6026760"/>
              <a:ext cx="331560" cy="7416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26" name="CustomShape 56"/>
            <p:cNvSpPr/>
            <p:nvPr/>
          </p:nvSpPr>
          <p:spPr>
            <a:xfrm>
              <a:off x="3048120" y="6090120"/>
              <a:ext cx="122040" cy="6480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27" name="CustomShape 57"/>
            <p:cNvSpPr/>
            <p:nvPr/>
          </p:nvSpPr>
          <p:spPr>
            <a:xfrm>
              <a:off x="2824200" y="6091920"/>
              <a:ext cx="120240" cy="6480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28" name="Line 58"/>
            <p:cNvSpPr/>
            <p:nvPr/>
          </p:nvSpPr>
          <p:spPr>
            <a:xfrm flipH="1" flipV="1">
              <a:off x="2714400" y="6096600"/>
              <a:ext cx="1800" cy="8244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329" name="Line 59"/>
            <p:cNvSpPr/>
            <p:nvPr/>
          </p:nvSpPr>
          <p:spPr>
            <a:xfrm flipH="1" flipV="1">
              <a:off x="3278160" y="6094800"/>
              <a:ext cx="1440" cy="8244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4330" name="Group 60"/>
          <p:cNvGrpSpPr/>
          <p:nvPr/>
        </p:nvGrpSpPr>
        <p:grpSpPr>
          <a:xfrm>
            <a:off x="1757520" y="2660400"/>
            <a:ext cx="5270040" cy="3804120"/>
            <a:chOff x="1757520" y="2660400"/>
            <a:chExt cx="5270040" cy="3804120"/>
          </a:xfrm>
        </p:grpSpPr>
        <p:sp>
          <p:nvSpPr>
            <p:cNvPr id="4331" name="CustomShape 61"/>
            <p:cNvSpPr/>
            <p:nvPr/>
          </p:nvSpPr>
          <p:spPr>
            <a:xfrm>
              <a:off x="1776240" y="5158440"/>
              <a:ext cx="1220400" cy="920520"/>
            </a:xfrm>
            <a:custGeom>
              <a:avLst/>
              <a:gdLst/>
              <a:ahLst/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/>
            </a:gradFill>
            <a:ln>
              <a:solidFill>
                <a:schemeClr val="bg1">
                  <a:lumMod val="75000"/>
                </a:schemeClr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32" name="CustomShape 62"/>
            <p:cNvSpPr/>
            <p:nvPr/>
          </p:nvSpPr>
          <p:spPr>
            <a:xfrm>
              <a:off x="6102360" y="5245560"/>
              <a:ext cx="925200" cy="756720"/>
            </a:xfrm>
            <a:custGeom>
              <a:avLst/>
              <a:gdLst/>
              <a:ahLst/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/>
            </a:gradFill>
            <a:ln>
              <a:solidFill>
                <a:schemeClr val="bg1">
                  <a:lumMod val="75000"/>
                </a:schemeClr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33" name="CustomShape 63"/>
            <p:cNvSpPr/>
            <p:nvPr/>
          </p:nvSpPr>
          <p:spPr>
            <a:xfrm>
              <a:off x="5288040" y="5266440"/>
              <a:ext cx="725040" cy="1099800"/>
            </a:xfrm>
            <a:custGeom>
              <a:avLst/>
              <a:gdLst/>
              <a:ahLst/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/>
            </a:gradFill>
            <a:ln>
              <a:solidFill>
                <a:schemeClr val="bg1">
                  <a:lumMod val="75000"/>
                </a:schemeClr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34" name="CustomShape 64"/>
            <p:cNvSpPr/>
            <p:nvPr/>
          </p:nvSpPr>
          <p:spPr>
            <a:xfrm>
              <a:off x="4300560" y="5285520"/>
              <a:ext cx="514080" cy="577440"/>
            </a:xfrm>
            <a:custGeom>
              <a:avLst/>
              <a:gdLst/>
              <a:ahLst/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/>
            </a:gradFill>
            <a:ln>
              <a:solidFill>
                <a:schemeClr val="bg1">
                  <a:lumMod val="75000"/>
                </a:schemeClr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35" name="CustomShape 65"/>
            <p:cNvSpPr/>
            <p:nvPr/>
          </p:nvSpPr>
          <p:spPr>
            <a:xfrm>
              <a:off x="3521160" y="5248800"/>
              <a:ext cx="593280" cy="1215720"/>
            </a:xfrm>
            <a:custGeom>
              <a:avLst/>
              <a:gdLst/>
              <a:ahLst/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/>
            </a:gradFill>
            <a:ln>
              <a:solidFill>
                <a:schemeClr val="bg1">
                  <a:lumMod val="75000"/>
                </a:schemeClr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grpSp>
          <p:nvGrpSpPr>
            <p:cNvPr id="4336" name="Group 66"/>
            <p:cNvGrpSpPr/>
            <p:nvPr/>
          </p:nvGrpSpPr>
          <p:grpSpPr>
            <a:xfrm>
              <a:off x="1757520" y="2660400"/>
              <a:ext cx="1079640" cy="2674080"/>
              <a:chOff x="1757520" y="2660400"/>
              <a:chExt cx="1079640" cy="2674080"/>
            </a:xfrm>
          </p:grpSpPr>
          <p:sp>
            <p:nvSpPr>
              <p:cNvPr id="4337" name="CustomShape 67"/>
              <p:cNvSpPr/>
              <p:nvPr/>
            </p:nvSpPr>
            <p:spPr>
              <a:xfrm rot="10800000">
                <a:off x="1789560" y="2910240"/>
                <a:ext cx="1026720" cy="108288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54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grpSp>
            <p:nvGrpSpPr>
              <p:cNvPr id="4338" name="Group 68"/>
              <p:cNvGrpSpPr/>
              <p:nvPr/>
            </p:nvGrpSpPr>
            <p:grpSpPr>
              <a:xfrm>
                <a:off x="1782720" y="4945680"/>
                <a:ext cx="1035360" cy="388800"/>
                <a:chOff x="1782720" y="4945680"/>
                <a:chExt cx="1035360" cy="388800"/>
              </a:xfrm>
            </p:grpSpPr>
            <p:sp>
              <p:nvSpPr>
                <p:cNvPr id="4339" name="CustomShape 69"/>
                <p:cNvSpPr/>
                <p:nvPr/>
              </p:nvSpPr>
              <p:spPr>
                <a:xfrm>
                  <a:off x="1782720" y="5076000"/>
                  <a:ext cx="1034640" cy="25848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340" name="CustomShape 70"/>
                <p:cNvSpPr/>
                <p:nvPr/>
              </p:nvSpPr>
              <p:spPr>
                <a:xfrm>
                  <a:off x="1782720" y="5076000"/>
                  <a:ext cx="1034640" cy="12816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341" name="CustomShape 71"/>
                <p:cNvSpPr/>
                <p:nvPr/>
              </p:nvSpPr>
              <p:spPr>
                <a:xfrm>
                  <a:off x="1782720" y="4945680"/>
                  <a:ext cx="1034640" cy="25848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342" name="Line 72"/>
                <p:cNvSpPr/>
                <p:nvPr/>
              </p:nvSpPr>
              <p:spPr>
                <a:xfrm>
                  <a:off x="2817720" y="5075640"/>
                  <a:ext cx="360" cy="128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4343" name="Line 73"/>
                <p:cNvSpPr/>
                <p:nvPr/>
              </p:nvSpPr>
              <p:spPr>
                <a:xfrm>
                  <a:off x="1782720" y="5075640"/>
                  <a:ext cx="360" cy="1285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4344" name="CustomShape 74"/>
              <p:cNvSpPr/>
              <p:nvPr/>
            </p:nvSpPr>
            <p:spPr>
              <a:xfrm>
                <a:off x="1801800" y="3931200"/>
                <a:ext cx="1026720" cy="116316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  <a:lin ang="162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345" name="Line 75"/>
              <p:cNvSpPr/>
              <p:nvPr/>
            </p:nvSpPr>
            <p:spPr>
              <a:xfrm>
                <a:off x="1780920" y="3134160"/>
                <a:ext cx="20880" cy="202104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4346" name="Line 76"/>
              <p:cNvSpPr/>
              <p:nvPr/>
            </p:nvSpPr>
            <p:spPr>
              <a:xfrm flipH="1">
                <a:off x="2817720" y="3134160"/>
                <a:ext cx="4680" cy="197640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4347" name="Group 77"/>
              <p:cNvGrpSpPr/>
              <p:nvPr/>
            </p:nvGrpSpPr>
            <p:grpSpPr>
              <a:xfrm>
                <a:off x="1757520" y="2660400"/>
                <a:ext cx="1079640" cy="429840"/>
                <a:chOff x="1757520" y="2660400"/>
                <a:chExt cx="1079640" cy="429840"/>
              </a:xfrm>
            </p:grpSpPr>
            <p:sp>
              <p:nvSpPr>
                <p:cNvPr id="4348" name="CustomShape 78"/>
                <p:cNvSpPr/>
                <p:nvPr/>
              </p:nvSpPr>
              <p:spPr>
                <a:xfrm flipV="1">
                  <a:off x="1761120" y="2462400"/>
                  <a:ext cx="1074240" cy="31392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n w="648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349" name="CustomShape 79"/>
                <p:cNvSpPr/>
                <p:nvPr/>
              </p:nvSpPr>
              <p:spPr>
                <a:xfrm>
                  <a:off x="1757880" y="2820600"/>
                  <a:ext cx="1077480" cy="11232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350" name="CustomShape 80"/>
                <p:cNvSpPr/>
                <p:nvPr/>
              </p:nvSpPr>
              <p:spPr>
                <a:xfrm flipV="1">
                  <a:off x="1757880" y="2346480"/>
                  <a:ext cx="1076040" cy="3139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351" name="CustomShape 81"/>
                <p:cNvSpPr/>
                <p:nvPr/>
              </p:nvSpPr>
              <p:spPr>
                <a:xfrm>
                  <a:off x="2034000" y="2757240"/>
                  <a:ext cx="523440" cy="1569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352" name="CustomShape 82"/>
                <p:cNvSpPr/>
                <p:nvPr/>
              </p:nvSpPr>
              <p:spPr>
                <a:xfrm>
                  <a:off x="1980000" y="2715840"/>
                  <a:ext cx="631440" cy="10908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353" name="CustomShape 83"/>
                <p:cNvSpPr/>
                <p:nvPr/>
              </p:nvSpPr>
              <p:spPr>
                <a:xfrm>
                  <a:off x="2396160" y="2809440"/>
                  <a:ext cx="231480" cy="9504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354" name="CustomShape 84"/>
                <p:cNvSpPr/>
                <p:nvPr/>
              </p:nvSpPr>
              <p:spPr>
                <a:xfrm>
                  <a:off x="1968840" y="2811240"/>
                  <a:ext cx="228240" cy="9504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355" name="Line 85"/>
                <p:cNvSpPr/>
                <p:nvPr/>
              </p:nvSpPr>
              <p:spPr>
                <a:xfrm flipH="1" flipV="1">
                  <a:off x="1757520" y="2817360"/>
                  <a:ext cx="3240" cy="12204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4356" name="Line 86"/>
                <p:cNvSpPr/>
                <p:nvPr/>
              </p:nvSpPr>
              <p:spPr>
                <a:xfrm flipH="1" flipV="1">
                  <a:off x="2833920" y="2814120"/>
                  <a:ext cx="3240" cy="12204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</p:grpSp>
        <p:grpSp>
          <p:nvGrpSpPr>
            <p:cNvPr id="4357" name="Group 87"/>
            <p:cNvGrpSpPr/>
            <p:nvPr/>
          </p:nvGrpSpPr>
          <p:grpSpPr>
            <a:xfrm>
              <a:off x="3500280" y="3502800"/>
              <a:ext cx="522000" cy="1831320"/>
              <a:chOff x="3500280" y="3502800"/>
              <a:chExt cx="522000" cy="1831320"/>
            </a:xfrm>
          </p:grpSpPr>
          <p:sp>
            <p:nvSpPr>
              <p:cNvPr id="4358" name="CustomShape 88"/>
              <p:cNvSpPr/>
              <p:nvPr/>
            </p:nvSpPr>
            <p:spPr>
              <a:xfrm rot="10800000">
                <a:off x="3507840" y="3616560"/>
                <a:ext cx="497880" cy="306360"/>
              </a:xfrm>
              <a:prstGeom prst="rect">
                <a:avLst/>
              </a:prstGeom>
              <a:gradFill rotWithShape="0"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54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359" name="Line 89"/>
              <p:cNvSpPr/>
              <p:nvPr/>
            </p:nvSpPr>
            <p:spPr>
              <a:xfrm flipH="1">
                <a:off x="4019400" y="3650400"/>
                <a:ext cx="1080" cy="153648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pic>
            <p:nvPicPr>
              <p:cNvPr id="4360" name="Picture 86" descr=""/>
              <p:cNvPicPr/>
              <p:nvPr/>
            </p:nvPicPr>
            <p:blipFill>
              <a:blip r:embed="rId2"/>
              <a:stretch/>
            </p:blipFill>
            <p:spPr>
              <a:xfrm>
                <a:off x="3500280" y="3523680"/>
                <a:ext cx="522000" cy="219960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4361" name="Group 90"/>
              <p:cNvGrpSpPr/>
              <p:nvPr/>
            </p:nvGrpSpPr>
            <p:grpSpPr>
              <a:xfrm>
                <a:off x="3511440" y="5112360"/>
                <a:ext cx="508320" cy="221760"/>
                <a:chOff x="3511440" y="5112360"/>
                <a:chExt cx="508320" cy="221760"/>
              </a:xfrm>
            </p:grpSpPr>
            <p:sp>
              <p:nvSpPr>
                <p:cNvPr id="4362" name="CustomShape 91"/>
                <p:cNvSpPr/>
                <p:nvPr/>
              </p:nvSpPr>
              <p:spPr>
                <a:xfrm>
                  <a:off x="3511440" y="5186880"/>
                  <a:ext cx="507600" cy="1472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363" name="CustomShape 92"/>
                <p:cNvSpPr/>
                <p:nvPr/>
              </p:nvSpPr>
              <p:spPr>
                <a:xfrm>
                  <a:off x="3511440" y="5186880"/>
                  <a:ext cx="507600" cy="7272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364" name="CustomShape 93"/>
                <p:cNvSpPr/>
                <p:nvPr/>
              </p:nvSpPr>
              <p:spPr>
                <a:xfrm>
                  <a:off x="3511440" y="5112360"/>
                  <a:ext cx="507600" cy="14724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365" name="Line 94"/>
                <p:cNvSpPr/>
                <p:nvPr/>
              </p:nvSpPr>
              <p:spPr>
                <a:xfrm>
                  <a:off x="4019400" y="5186880"/>
                  <a:ext cx="360" cy="730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4366" name="Line 95"/>
                <p:cNvSpPr/>
                <p:nvPr/>
              </p:nvSpPr>
              <p:spPr>
                <a:xfrm>
                  <a:off x="3511440" y="5186880"/>
                  <a:ext cx="360" cy="730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4367" name="CustomShape 96"/>
              <p:cNvSpPr/>
              <p:nvPr/>
            </p:nvSpPr>
            <p:spPr>
              <a:xfrm>
                <a:off x="3516480" y="4026600"/>
                <a:ext cx="498240" cy="116316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162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368" name="Line 97"/>
              <p:cNvSpPr/>
              <p:nvPr/>
            </p:nvSpPr>
            <p:spPr>
              <a:xfrm flipH="1">
                <a:off x="3506760" y="3592080"/>
                <a:ext cx="4680" cy="168840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4369" name="Group 98"/>
              <p:cNvGrpSpPr/>
              <p:nvPr/>
            </p:nvGrpSpPr>
            <p:grpSpPr>
              <a:xfrm>
                <a:off x="3511440" y="3502800"/>
                <a:ext cx="503280" cy="242640"/>
                <a:chOff x="3511440" y="3502800"/>
                <a:chExt cx="503280" cy="242640"/>
              </a:xfrm>
            </p:grpSpPr>
            <p:sp>
              <p:nvSpPr>
                <p:cNvPr id="4370" name="CustomShape 99"/>
                <p:cNvSpPr/>
                <p:nvPr/>
              </p:nvSpPr>
              <p:spPr>
                <a:xfrm flipV="1">
                  <a:off x="3513240" y="3390120"/>
                  <a:ext cx="501120" cy="17748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5400000"/>
                </a:gradFill>
                <a:ln w="648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371" name="CustomShape 100"/>
                <p:cNvSpPr/>
                <p:nvPr/>
              </p:nvSpPr>
              <p:spPr>
                <a:xfrm>
                  <a:off x="3511440" y="3593880"/>
                  <a:ext cx="502920" cy="630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372" name="CustomShape 101"/>
                <p:cNvSpPr/>
                <p:nvPr/>
              </p:nvSpPr>
              <p:spPr>
                <a:xfrm flipV="1">
                  <a:off x="3511440" y="3324960"/>
                  <a:ext cx="501120" cy="17748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373" name="CustomShape 102"/>
                <p:cNvSpPr/>
                <p:nvPr/>
              </p:nvSpPr>
              <p:spPr>
                <a:xfrm>
                  <a:off x="3639960" y="3557160"/>
                  <a:ext cx="244080" cy="885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374" name="CustomShape 103"/>
                <p:cNvSpPr/>
                <p:nvPr/>
              </p:nvSpPr>
              <p:spPr>
                <a:xfrm>
                  <a:off x="3614760" y="3535200"/>
                  <a:ext cx="294840" cy="615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375" name="CustomShape 104"/>
                <p:cNvSpPr/>
                <p:nvPr/>
              </p:nvSpPr>
              <p:spPr>
                <a:xfrm>
                  <a:off x="3808440" y="3587400"/>
                  <a:ext cx="109080" cy="5364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376" name="CustomShape 105"/>
                <p:cNvSpPr/>
                <p:nvPr/>
              </p:nvSpPr>
              <p:spPr>
                <a:xfrm>
                  <a:off x="3610080" y="3589200"/>
                  <a:ext cx="105840" cy="5220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377" name="Line 106"/>
                <p:cNvSpPr/>
                <p:nvPr/>
              </p:nvSpPr>
              <p:spPr>
                <a:xfrm flipH="1" flipV="1">
                  <a:off x="3511440" y="3592080"/>
                  <a:ext cx="1440" cy="6840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4378" name="Line 107"/>
                <p:cNvSpPr/>
                <p:nvPr/>
              </p:nvSpPr>
              <p:spPr>
                <a:xfrm flipH="1" flipV="1">
                  <a:off x="4012920" y="3590640"/>
                  <a:ext cx="1800" cy="6804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</p:grpSp>
        <p:grpSp>
          <p:nvGrpSpPr>
            <p:cNvPr id="4379" name="Group 108"/>
            <p:cNvGrpSpPr/>
            <p:nvPr/>
          </p:nvGrpSpPr>
          <p:grpSpPr>
            <a:xfrm>
              <a:off x="4299120" y="2815560"/>
              <a:ext cx="528480" cy="2517120"/>
              <a:chOff x="4299120" y="2815560"/>
              <a:chExt cx="528480" cy="2517120"/>
            </a:xfrm>
          </p:grpSpPr>
          <p:sp>
            <p:nvSpPr>
              <p:cNvPr id="4380" name="CustomShape 109"/>
              <p:cNvSpPr/>
              <p:nvPr/>
            </p:nvSpPr>
            <p:spPr>
              <a:xfrm rot="10800000">
                <a:off x="4315680" y="3005640"/>
                <a:ext cx="497880" cy="916200"/>
              </a:xfrm>
              <a:prstGeom prst="rect">
                <a:avLst/>
              </a:prstGeom>
              <a:gradFill rotWithShape="0"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54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381" name="Line 110"/>
              <p:cNvSpPr/>
              <p:nvPr/>
            </p:nvSpPr>
            <p:spPr>
              <a:xfrm>
                <a:off x="4821840" y="2971080"/>
                <a:ext cx="5400" cy="221400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4382" name="Group 111"/>
              <p:cNvGrpSpPr/>
              <p:nvPr/>
            </p:nvGrpSpPr>
            <p:grpSpPr>
              <a:xfrm>
                <a:off x="4319280" y="5110920"/>
                <a:ext cx="508320" cy="221760"/>
                <a:chOff x="4319280" y="5110920"/>
                <a:chExt cx="508320" cy="221760"/>
              </a:xfrm>
            </p:grpSpPr>
            <p:sp>
              <p:nvSpPr>
                <p:cNvPr id="4383" name="CustomShape 112"/>
                <p:cNvSpPr/>
                <p:nvPr/>
              </p:nvSpPr>
              <p:spPr>
                <a:xfrm>
                  <a:off x="4319640" y="5185440"/>
                  <a:ext cx="507600" cy="1472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384" name="CustomShape 113"/>
                <p:cNvSpPr/>
                <p:nvPr/>
              </p:nvSpPr>
              <p:spPr>
                <a:xfrm>
                  <a:off x="4319640" y="5185440"/>
                  <a:ext cx="507600" cy="7272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385" name="CustomShape 114"/>
                <p:cNvSpPr/>
                <p:nvPr/>
              </p:nvSpPr>
              <p:spPr>
                <a:xfrm>
                  <a:off x="4319640" y="5110920"/>
                  <a:ext cx="507600" cy="14724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386" name="Line 115"/>
                <p:cNvSpPr/>
                <p:nvPr/>
              </p:nvSpPr>
              <p:spPr>
                <a:xfrm>
                  <a:off x="4827240" y="5185080"/>
                  <a:ext cx="360" cy="730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4387" name="Line 116"/>
                <p:cNvSpPr/>
                <p:nvPr/>
              </p:nvSpPr>
              <p:spPr>
                <a:xfrm>
                  <a:off x="4319280" y="5185080"/>
                  <a:ext cx="360" cy="730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4388" name="CustomShape 117"/>
              <p:cNvSpPr/>
              <p:nvPr/>
            </p:nvSpPr>
            <p:spPr>
              <a:xfrm>
                <a:off x="4324320" y="4024800"/>
                <a:ext cx="498240" cy="116316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162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389" name="Line 118"/>
              <p:cNvSpPr/>
              <p:nvPr/>
            </p:nvSpPr>
            <p:spPr>
              <a:xfrm>
                <a:off x="4300560" y="2969640"/>
                <a:ext cx="14040" cy="230940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4390" name="Group 119"/>
              <p:cNvGrpSpPr/>
              <p:nvPr/>
            </p:nvGrpSpPr>
            <p:grpSpPr>
              <a:xfrm>
                <a:off x="4299120" y="2815560"/>
                <a:ext cx="504720" cy="242280"/>
                <a:chOff x="4299120" y="2815560"/>
                <a:chExt cx="504720" cy="242280"/>
              </a:xfrm>
            </p:grpSpPr>
            <p:sp>
              <p:nvSpPr>
                <p:cNvPr id="4391" name="CustomShape 120"/>
                <p:cNvSpPr/>
                <p:nvPr/>
              </p:nvSpPr>
              <p:spPr>
                <a:xfrm flipV="1">
                  <a:off x="4300920" y="2702520"/>
                  <a:ext cx="502920" cy="17748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5400000"/>
                </a:gradFill>
                <a:ln w="648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392" name="CustomShape 121"/>
                <p:cNvSpPr/>
                <p:nvPr/>
              </p:nvSpPr>
              <p:spPr>
                <a:xfrm>
                  <a:off x="4299120" y="2906280"/>
                  <a:ext cx="504360" cy="630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393" name="CustomShape 122"/>
                <p:cNvSpPr/>
                <p:nvPr/>
              </p:nvSpPr>
              <p:spPr>
                <a:xfrm flipV="1">
                  <a:off x="4299120" y="2637720"/>
                  <a:ext cx="502920" cy="17748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394" name="CustomShape 123"/>
                <p:cNvSpPr/>
                <p:nvPr/>
              </p:nvSpPr>
              <p:spPr>
                <a:xfrm>
                  <a:off x="4427640" y="2869560"/>
                  <a:ext cx="245880" cy="885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395" name="CustomShape 124"/>
                <p:cNvSpPr/>
                <p:nvPr/>
              </p:nvSpPr>
              <p:spPr>
                <a:xfrm>
                  <a:off x="4402440" y="2847600"/>
                  <a:ext cx="296640" cy="615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396" name="CustomShape 125"/>
                <p:cNvSpPr/>
                <p:nvPr/>
              </p:nvSpPr>
              <p:spPr>
                <a:xfrm>
                  <a:off x="4597560" y="2899800"/>
                  <a:ext cx="107640" cy="5364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397" name="CustomShape 126"/>
                <p:cNvSpPr/>
                <p:nvPr/>
              </p:nvSpPr>
              <p:spPr>
                <a:xfrm>
                  <a:off x="4397760" y="2901600"/>
                  <a:ext cx="105840" cy="5220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398" name="Line 127"/>
                <p:cNvSpPr/>
                <p:nvPr/>
              </p:nvSpPr>
              <p:spPr>
                <a:xfrm flipH="1" flipV="1">
                  <a:off x="4299120" y="2904480"/>
                  <a:ext cx="1440" cy="6840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4399" name="Line 128"/>
                <p:cNvSpPr/>
                <p:nvPr/>
              </p:nvSpPr>
              <p:spPr>
                <a:xfrm flipH="1" flipV="1">
                  <a:off x="4802400" y="2903040"/>
                  <a:ext cx="1440" cy="6804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</p:grpSp>
        <p:grpSp>
          <p:nvGrpSpPr>
            <p:cNvPr id="4400" name="Group 129"/>
            <p:cNvGrpSpPr/>
            <p:nvPr/>
          </p:nvGrpSpPr>
          <p:grpSpPr>
            <a:xfrm>
              <a:off x="5491080" y="3508200"/>
              <a:ext cx="522000" cy="1824480"/>
              <a:chOff x="5491080" y="3508200"/>
              <a:chExt cx="522000" cy="1824480"/>
            </a:xfrm>
          </p:grpSpPr>
          <p:sp>
            <p:nvSpPr>
              <p:cNvPr id="4401" name="CustomShape 130"/>
              <p:cNvSpPr/>
              <p:nvPr/>
            </p:nvSpPr>
            <p:spPr>
              <a:xfrm rot="10800000">
                <a:off x="5498640" y="3596400"/>
                <a:ext cx="497880" cy="325440"/>
              </a:xfrm>
              <a:prstGeom prst="rect">
                <a:avLst/>
              </a:prstGeom>
              <a:gradFill rotWithShape="0"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54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402" name="Line 131"/>
              <p:cNvSpPr/>
              <p:nvPr/>
            </p:nvSpPr>
            <p:spPr>
              <a:xfrm>
                <a:off x="6003720" y="3597120"/>
                <a:ext cx="6480" cy="158148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pic>
            <p:nvPicPr>
              <p:cNvPr id="4403" name="Picture 469" descr=""/>
              <p:cNvPicPr/>
              <p:nvPr/>
            </p:nvPicPr>
            <p:blipFill>
              <a:blip r:embed="rId3"/>
              <a:stretch/>
            </p:blipFill>
            <p:spPr>
              <a:xfrm>
                <a:off x="5491080" y="3535920"/>
                <a:ext cx="522000" cy="219960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4404" name="Group 132"/>
              <p:cNvGrpSpPr/>
              <p:nvPr/>
            </p:nvGrpSpPr>
            <p:grpSpPr>
              <a:xfrm>
                <a:off x="5502240" y="5110920"/>
                <a:ext cx="508320" cy="221760"/>
                <a:chOff x="5502240" y="5110920"/>
                <a:chExt cx="508320" cy="221760"/>
              </a:xfrm>
            </p:grpSpPr>
            <p:sp>
              <p:nvSpPr>
                <p:cNvPr id="4405" name="CustomShape 133"/>
                <p:cNvSpPr/>
                <p:nvPr/>
              </p:nvSpPr>
              <p:spPr>
                <a:xfrm>
                  <a:off x="5502240" y="5185440"/>
                  <a:ext cx="507600" cy="1472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406" name="CustomShape 134"/>
                <p:cNvSpPr/>
                <p:nvPr/>
              </p:nvSpPr>
              <p:spPr>
                <a:xfrm>
                  <a:off x="5502240" y="5185440"/>
                  <a:ext cx="507600" cy="7272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407" name="CustomShape 135"/>
                <p:cNvSpPr/>
                <p:nvPr/>
              </p:nvSpPr>
              <p:spPr>
                <a:xfrm>
                  <a:off x="5502240" y="5110920"/>
                  <a:ext cx="507600" cy="14724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408" name="Line 136"/>
                <p:cNvSpPr/>
                <p:nvPr/>
              </p:nvSpPr>
              <p:spPr>
                <a:xfrm>
                  <a:off x="6010200" y="5185080"/>
                  <a:ext cx="360" cy="730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4409" name="Line 137"/>
                <p:cNvSpPr/>
                <p:nvPr/>
              </p:nvSpPr>
              <p:spPr>
                <a:xfrm>
                  <a:off x="5502240" y="5185080"/>
                  <a:ext cx="360" cy="730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4410" name="CustomShape 138"/>
              <p:cNvSpPr/>
              <p:nvPr/>
            </p:nvSpPr>
            <p:spPr>
              <a:xfrm>
                <a:off x="5506920" y="4024800"/>
                <a:ext cx="498240" cy="116316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162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411" name="Line 139"/>
              <p:cNvSpPr/>
              <p:nvPr/>
            </p:nvSpPr>
            <p:spPr>
              <a:xfrm>
                <a:off x="5491080" y="3646080"/>
                <a:ext cx="6120" cy="163296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4412" name="Group 140"/>
              <p:cNvGrpSpPr/>
              <p:nvPr/>
            </p:nvGrpSpPr>
            <p:grpSpPr>
              <a:xfrm>
                <a:off x="5500440" y="3508200"/>
                <a:ext cx="504720" cy="242640"/>
                <a:chOff x="5500440" y="3508200"/>
                <a:chExt cx="504720" cy="242640"/>
              </a:xfrm>
            </p:grpSpPr>
            <p:sp>
              <p:nvSpPr>
                <p:cNvPr id="4413" name="CustomShape 141"/>
                <p:cNvSpPr/>
                <p:nvPr/>
              </p:nvSpPr>
              <p:spPr>
                <a:xfrm flipV="1">
                  <a:off x="5502240" y="3395520"/>
                  <a:ext cx="502920" cy="17748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5400000"/>
                </a:gradFill>
                <a:ln w="648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414" name="CustomShape 142"/>
                <p:cNvSpPr/>
                <p:nvPr/>
              </p:nvSpPr>
              <p:spPr>
                <a:xfrm>
                  <a:off x="5500800" y="3598920"/>
                  <a:ext cx="504360" cy="630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415" name="CustomShape 143"/>
                <p:cNvSpPr/>
                <p:nvPr/>
              </p:nvSpPr>
              <p:spPr>
                <a:xfrm flipV="1">
                  <a:off x="5500800" y="3330360"/>
                  <a:ext cx="502920" cy="17748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416" name="CustomShape 144"/>
                <p:cNvSpPr/>
                <p:nvPr/>
              </p:nvSpPr>
              <p:spPr>
                <a:xfrm>
                  <a:off x="5629320" y="3562560"/>
                  <a:ext cx="245880" cy="885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417" name="CustomShape 145"/>
                <p:cNvSpPr/>
                <p:nvPr/>
              </p:nvSpPr>
              <p:spPr>
                <a:xfrm>
                  <a:off x="5603760" y="3540240"/>
                  <a:ext cx="296640" cy="615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418" name="CustomShape 146"/>
                <p:cNvSpPr/>
                <p:nvPr/>
              </p:nvSpPr>
              <p:spPr>
                <a:xfrm>
                  <a:off x="5799240" y="3592800"/>
                  <a:ext cx="107640" cy="5364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419" name="CustomShape 147"/>
                <p:cNvSpPr/>
                <p:nvPr/>
              </p:nvSpPr>
              <p:spPr>
                <a:xfrm>
                  <a:off x="5599080" y="3594240"/>
                  <a:ext cx="105840" cy="5220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420" name="Line 148"/>
                <p:cNvSpPr/>
                <p:nvPr/>
              </p:nvSpPr>
              <p:spPr>
                <a:xfrm flipH="1" flipV="1">
                  <a:off x="5500440" y="3597120"/>
                  <a:ext cx="1800" cy="6840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4421" name="Line 149"/>
                <p:cNvSpPr/>
                <p:nvPr/>
              </p:nvSpPr>
              <p:spPr>
                <a:xfrm flipH="1" flipV="1">
                  <a:off x="6003720" y="3595680"/>
                  <a:ext cx="1440" cy="6840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</p:grpSp>
        <p:grpSp>
          <p:nvGrpSpPr>
            <p:cNvPr id="4422" name="Group 150"/>
            <p:cNvGrpSpPr/>
            <p:nvPr/>
          </p:nvGrpSpPr>
          <p:grpSpPr>
            <a:xfrm>
              <a:off x="6472080" y="2976840"/>
              <a:ext cx="522720" cy="2354400"/>
              <a:chOff x="6472080" y="2976840"/>
              <a:chExt cx="522720" cy="2354400"/>
            </a:xfrm>
          </p:grpSpPr>
          <p:sp>
            <p:nvSpPr>
              <p:cNvPr id="4423" name="CustomShape 151"/>
              <p:cNvSpPr/>
              <p:nvPr/>
            </p:nvSpPr>
            <p:spPr>
              <a:xfrm rot="10800000">
                <a:off x="6482880" y="3107160"/>
                <a:ext cx="497880" cy="721800"/>
              </a:xfrm>
              <a:prstGeom prst="rect">
                <a:avLst/>
              </a:prstGeom>
              <a:gradFill rotWithShape="0"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54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424" name="Line 152"/>
              <p:cNvSpPr/>
              <p:nvPr/>
            </p:nvSpPr>
            <p:spPr>
              <a:xfrm>
                <a:off x="6994440" y="3174840"/>
                <a:ext cx="360" cy="199944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4425" name="Group 153"/>
              <p:cNvGrpSpPr/>
              <p:nvPr/>
            </p:nvGrpSpPr>
            <p:grpSpPr>
              <a:xfrm>
                <a:off x="6486480" y="5094720"/>
                <a:ext cx="508320" cy="236520"/>
                <a:chOff x="6486480" y="5094720"/>
                <a:chExt cx="508320" cy="236520"/>
              </a:xfrm>
            </p:grpSpPr>
            <p:sp>
              <p:nvSpPr>
                <p:cNvPr id="4426" name="CustomShape 154"/>
                <p:cNvSpPr/>
                <p:nvPr/>
              </p:nvSpPr>
              <p:spPr>
                <a:xfrm>
                  <a:off x="6486480" y="5174280"/>
                  <a:ext cx="507600" cy="15696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427" name="CustomShape 155"/>
                <p:cNvSpPr/>
                <p:nvPr/>
              </p:nvSpPr>
              <p:spPr>
                <a:xfrm>
                  <a:off x="6486480" y="5174280"/>
                  <a:ext cx="507600" cy="774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428" name="CustomShape 156"/>
                <p:cNvSpPr/>
                <p:nvPr/>
              </p:nvSpPr>
              <p:spPr>
                <a:xfrm>
                  <a:off x="6486480" y="5094720"/>
                  <a:ext cx="507600" cy="15696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429" name="Line 157"/>
                <p:cNvSpPr/>
                <p:nvPr/>
              </p:nvSpPr>
              <p:spPr>
                <a:xfrm>
                  <a:off x="6994440" y="5174280"/>
                  <a:ext cx="360" cy="7740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4430" name="Line 158"/>
                <p:cNvSpPr/>
                <p:nvPr/>
              </p:nvSpPr>
              <p:spPr>
                <a:xfrm>
                  <a:off x="6486480" y="5174280"/>
                  <a:ext cx="360" cy="7740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4431" name="CustomShape 159"/>
              <p:cNvSpPr/>
              <p:nvPr/>
            </p:nvSpPr>
            <p:spPr>
              <a:xfrm>
                <a:off x="6491160" y="3938760"/>
                <a:ext cx="498240" cy="123840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162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432" name="Line 160"/>
              <p:cNvSpPr/>
              <p:nvPr/>
            </p:nvSpPr>
            <p:spPr>
              <a:xfrm>
                <a:off x="6472080" y="3147480"/>
                <a:ext cx="9360" cy="212616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4433" name="Group 161"/>
              <p:cNvGrpSpPr/>
              <p:nvPr/>
            </p:nvGrpSpPr>
            <p:grpSpPr>
              <a:xfrm>
                <a:off x="6477840" y="2976840"/>
                <a:ext cx="505080" cy="242640"/>
                <a:chOff x="6477840" y="2976840"/>
                <a:chExt cx="505080" cy="242640"/>
              </a:xfrm>
            </p:grpSpPr>
            <p:sp>
              <p:nvSpPr>
                <p:cNvPr id="4434" name="CustomShape 162"/>
                <p:cNvSpPr/>
                <p:nvPr/>
              </p:nvSpPr>
              <p:spPr>
                <a:xfrm flipV="1">
                  <a:off x="6479640" y="2864160"/>
                  <a:ext cx="502920" cy="17748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5400000"/>
                </a:gradFill>
                <a:ln w="648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435" name="CustomShape 163"/>
                <p:cNvSpPr/>
                <p:nvPr/>
              </p:nvSpPr>
              <p:spPr>
                <a:xfrm>
                  <a:off x="6478200" y="3067560"/>
                  <a:ext cx="504360" cy="630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436" name="CustomShape 164"/>
                <p:cNvSpPr/>
                <p:nvPr/>
              </p:nvSpPr>
              <p:spPr>
                <a:xfrm flipV="1">
                  <a:off x="6478200" y="2799000"/>
                  <a:ext cx="502920" cy="17748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437" name="CustomShape 165"/>
                <p:cNvSpPr/>
                <p:nvPr/>
              </p:nvSpPr>
              <p:spPr>
                <a:xfrm>
                  <a:off x="6606720" y="3031200"/>
                  <a:ext cx="245880" cy="885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438" name="CustomShape 166"/>
                <p:cNvSpPr/>
                <p:nvPr/>
              </p:nvSpPr>
              <p:spPr>
                <a:xfrm>
                  <a:off x="6581160" y="3008880"/>
                  <a:ext cx="296640" cy="615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439" name="CustomShape 167"/>
                <p:cNvSpPr/>
                <p:nvPr/>
              </p:nvSpPr>
              <p:spPr>
                <a:xfrm>
                  <a:off x="6776640" y="3061440"/>
                  <a:ext cx="107640" cy="5364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440" name="CustomShape 168"/>
                <p:cNvSpPr/>
                <p:nvPr/>
              </p:nvSpPr>
              <p:spPr>
                <a:xfrm>
                  <a:off x="6576480" y="3062880"/>
                  <a:ext cx="105840" cy="5220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441" name="Line 169"/>
                <p:cNvSpPr/>
                <p:nvPr/>
              </p:nvSpPr>
              <p:spPr>
                <a:xfrm flipH="1" flipV="1">
                  <a:off x="6477840" y="3065760"/>
                  <a:ext cx="1800" cy="6840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4442" name="Line 170"/>
                <p:cNvSpPr/>
                <p:nvPr/>
              </p:nvSpPr>
              <p:spPr>
                <a:xfrm flipH="1" flipV="1">
                  <a:off x="6981120" y="3064320"/>
                  <a:ext cx="1800" cy="6840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</p:grpSp>
      </p:grpSp>
      <p:sp>
        <p:nvSpPr>
          <p:cNvPr id="4443" name="CustomShape 171"/>
          <p:cNvSpPr/>
          <p:nvPr/>
        </p:nvSpPr>
        <p:spPr>
          <a:xfrm>
            <a:off x="588600" y="277920"/>
            <a:ext cx="59799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Recall: per-router control plane</a:t>
            </a:r>
            <a:endParaRPr b="0" lang="en-IN" sz="3600" spc="-1" strike="noStrike">
              <a:latin typeface="Arial"/>
            </a:endParaRPr>
          </a:p>
        </p:txBody>
      </p:sp>
      <p:grpSp>
        <p:nvGrpSpPr>
          <p:cNvPr id="4444" name="Group 172"/>
          <p:cNvGrpSpPr/>
          <p:nvPr/>
        </p:nvGrpSpPr>
        <p:grpSpPr>
          <a:xfrm>
            <a:off x="1828080" y="3016080"/>
            <a:ext cx="5112720" cy="879120"/>
            <a:chOff x="1828080" y="3016080"/>
            <a:chExt cx="5112720" cy="879120"/>
          </a:xfrm>
        </p:grpSpPr>
        <p:sp>
          <p:nvSpPr>
            <p:cNvPr id="4445" name="CustomShape 173"/>
            <p:cNvSpPr/>
            <p:nvPr/>
          </p:nvSpPr>
          <p:spPr>
            <a:xfrm>
              <a:off x="1828080" y="3093840"/>
              <a:ext cx="954360" cy="491040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240">
              <a:solidFill>
                <a:srgbClr val="cc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46" name="CustomShape 174"/>
            <p:cNvSpPr/>
            <p:nvPr/>
          </p:nvSpPr>
          <p:spPr>
            <a:xfrm>
              <a:off x="1856520" y="3091680"/>
              <a:ext cx="903600" cy="466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48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Routing</a:t>
              </a: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ts val="148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Algorithm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4447" name="CustomShape 175"/>
            <p:cNvSpPr/>
            <p:nvPr/>
          </p:nvSpPr>
          <p:spPr>
            <a:xfrm flipV="1">
              <a:off x="2795040" y="2903400"/>
              <a:ext cx="1517400" cy="213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cc0000"/>
              </a:solidFill>
              <a:round/>
              <a:headEnd len="med" type="triangle" w="med"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448" name="CustomShape 176"/>
            <p:cNvSpPr/>
            <p:nvPr/>
          </p:nvSpPr>
          <p:spPr>
            <a:xfrm>
              <a:off x="2711880" y="3510360"/>
              <a:ext cx="796680" cy="279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cc0000"/>
              </a:solidFill>
              <a:round/>
              <a:headEnd len="med" type="triangle" w="med"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449" name="CustomShape 177"/>
            <p:cNvSpPr/>
            <p:nvPr/>
          </p:nvSpPr>
          <p:spPr>
            <a:xfrm>
              <a:off x="4646160" y="3202920"/>
              <a:ext cx="893160" cy="510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cc0000"/>
              </a:solidFill>
              <a:round/>
              <a:headEnd len="med" type="triangle" w="med"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450" name="CustomShape 178"/>
            <p:cNvSpPr/>
            <p:nvPr/>
          </p:nvSpPr>
          <p:spPr>
            <a:xfrm>
              <a:off x="4762080" y="3109320"/>
              <a:ext cx="1695600" cy="130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cc0000"/>
              </a:solidFill>
              <a:round/>
              <a:headEnd len="med" type="triangle" w="med"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451" name="CustomShape 179"/>
            <p:cNvSpPr/>
            <p:nvPr/>
          </p:nvSpPr>
          <p:spPr>
            <a:xfrm>
              <a:off x="6519960" y="3202920"/>
              <a:ext cx="420840" cy="181800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240">
              <a:solidFill>
                <a:srgbClr val="cc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52" name="CustomShape 180"/>
            <p:cNvSpPr/>
            <p:nvPr/>
          </p:nvSpPr>
          <p:spPr>
            <a:xfrm>
              <a:off x="5533560" y="3713400"/>
              <a:ext cx="420840" cy="181800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240">
              <a:solidFill>
                <a:srgbClr val="cc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53" name="CustomShape 181"/>
            <p:cNvSpPr/>
            <p:nvPr/>
          </p:nvSpPr>
          <p:spPr>
            <a:xfrm>
              <a:off x="4328640" y="3016080"/>
              <a:ext cx="420840" cy="181800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240">
              <a:solidFill>
                <a:srgbClr val="cc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54" name="CustomShape 182"/>
            <p:cNvSpPr/>
            <p:nvPr/>
          </p:nvSpPr>
          <p:spPr>
            <a:xfrm>
              <a:off x="3533400" y="3710880"/>
              <a:ext cx="420840" cy="181800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240">
              <a:solidFill>
                <a:srgbClr val="cc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55" name="CustomShape 183"/>
            <p:cNvSpPr/>
            <p:nvPr/>
          </p:nvSpPr>
          <p:spPr>
            <a:xfrm>
              <a:off x="2782800" y="3414960"/>
              <a:ext cx="2738160" cy="33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cc0000"/>
              </a:solidFill>
              <a:round/>
              <a:headEnd len="med" type="triangle" w="med"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456" name="CustomShape 184"/>
            <p:cNvSpPr/>
            <p:nvPr/>
          </p:nvSpPr>
          <p:spPr>
            <a:xfrm flipV="1">
              <a:off x="3958560" y="2824920"/>
              <a:ext cx="2561040" cy="468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cc0000"/>
              </a:solidFill>
              <a:round/>
              <a:headEnd len="med" type="triangle" w="med"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457" name="CustomShape 185"/>
            <p:cNvSpPr/>
            <p:nvPr/>
          </p:nvSpPr>
          <p:spPr>
            <a:xfrm flipV="1">
              <a:off x="3953520" y="3816720"/>
              <a:ext cx="15796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cc0000"/>
              </a:solidFill>
              <a:round/>
              <a:headEnd len="med" type="triangle" w="med"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458" name="CustomShape 186"/>
            <p:cNvSpPr/>
            <p:nvPr/>
          </p:nvSpPr>
          <p:spPr>
            <a:xfrm flipV="1">
              <a:off x="5959080" y="2995560"/>
              <a:ext cx="750600" cy="396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cc0000"/>
              </a:solidFill>
              <a:round/>
              <a:headEnd len="med" type="triangle" w="med"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4459" name="CustomShape 187"/>
          <p:cNvSpPr/>
          <p:nvPr/>
        </p:nvSpPr>
        <p:spPr>
          <a:xfrm>
            <a:off x="517320" y="1154520"/>
            <a:ext cx="82087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Individual routing algorithm components </a:t>
            </a:r>
            <a:r>
              <a:rPr b="0" i="1" lang="en-IN" sz="2400" spc="-1" strike="noStrike">
                <a:solidFill>
                  <a:srgbClr val="000090"/>
                </a:solidFill>
                <a:latin typeface="Arial"/>
                <a:ea typeface="ＭＳ Ｐゴシック"/>
              </a:rPr>
              <a:t>in each and every router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interact with each other in control plane to compute forwarding tables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4460" name="Group 188"/>
          <p:cNvGrpSpPr/>
          <p:nvPr/>
        </p:nvGrpSpPr>
        <p:grpSpPr>
          <a:xfrm>
            <a:off x="1557000" y="3404160"/>
            <a:ext cx="6357600" cy="1038240"/>
            <a:chOff x="1557000" y="3404160"/>
            <a:chExt cx="6357600" cy="1038240"/>
          </a:xfrm>
        </p:grpSpPr>
        <p:sp>
          <p:nvSpPr>
            <p:cNvPr id="4461" name="CustomShape 189"/>
            <p:cNvSpPr/>
            <p:nvPr/>
          </p:nvSpPr>
          <p:spPr>
            <a:xfrm>
              <a:off x="7312320" y="3980520"/>
              <a:ext cx="555840" cy="46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463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data</a:t>
              </a: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ts val="1463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plane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4462" name="CustomShape 190"/>
            <p:cNvSpPr/>
            <p:nvPr/>
          </p:nvSpPr>
          <p:spPr>
            <a:xfrm>
              <a:off x="7242840" y="3404160"/>
              <a:ext cx="671760" cy="46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463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control</a:t>
              </a: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ts val="1463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plane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4463" name="Line 191"/>
            <p:cNvSpPr/>
            <p:nvPr/>
          </p:nvSpPr>
          <p:spPr>
            <a:xfrm>
              <a:off x="1557000" y="3942360"/>
              <a:ext cx="6207120" cy="360"/>
            </a:xfrm>
            <a:prstGeom prst="line">
              <a:avLst/>
            </a:prstGeom>
            <a:ln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4464" name="Group 192"/>
          <p:cNvGrpSpPr/>
          <p:nvPr/>
        </p:nvGrpSpPr>
        <p:grpSpPr>
          <a:xfrm>
            <a:off x="1829520" y="4032000"/>
            <a:ext cx="5124960" cy="1120680"/>
            <a:chOff x="1829520" y="4032000"/>
            <a:chExt cx="5124960" cy="1120680"/>
          </a:xfrm>
        </p:grpSpPr>
        <p:pic>
          <p:nvPicPr>
            <p:cNvPr id="4465" name="Picture 10" descr=""/>
            <p:cNvPicPr/>
            <p:nvPr/>
          </p:nvPicPr>
          <p:blipFill>
            <a:blip r:embed="rId4"/>
            <a:stretch/>
          </p:blipFill>
          <p:spPr>
            <a:xfrm>
              <a:off x="1829520" y="4032000"/>
              <a:ext cx="966240" cy="966600"/>
            </a:xfrm>
            <a:prstGeom prst="rect">
              <a:avLst/>
            </a:prstGeom>
            <a:ln w="9360">
              <a:solidFill>
                <a:srgbClr val="cc0000"/>
              </a:solidFill>
              <a:miter/>
            </a:ln>
          </p:spPr>
        </p:pic>
        <p:grpSp>
          <p:nvGrpSpPr>
            <p:cNvPr id="4466" name="Group 193"/>
            <p:cNvGrpSpPr/>
            <p:nvPr/>
          </p:nvGrpSpPr>
          <p:grpSpPr>
            <a:xfrm>
              <a:off x="3549600" y="4788720"/>
              <a:ext cx="3404880" cy="363960"/>
              <a:chOff x="3549600" y="4788720"/>
              <a:chExt cx="3404880" cy="363960"/>
            </a:xfrm>
          </p:grpSpPr>
          <p:grpSp>
            <p:nvGrpSpPr>
              <p:cNvPr id="4467" name="Group 194"/>
              <p:cNvGrpSpPr/>
              <p:nvPr/>
            </p:nvGrpSpPr>
            <p:grpSpPr>
              <a:xfrm>
                <a:off x="3549600" y="4822920"/>
                <a:ext cx="429840" cy="329760"/>
                <a:chOff x="3549600" y="4822920"/>
                <a:chExt cx="429840" cy="329760"/>
              </a:xfrm>
            </p:grpSpPr>
            <p:sp>
              <p:nvSpPr>
                <p:cNvPr id="4468" name="CustomShape 195"/>
                <p:cNvSpPr/>
                <p:nvPr/>
              </p:nvSpPr>
              <p:spPr>
                <a:xfrm>
                  <a:off x="3554280" y="4822920"/>
                  <a:ext cx="425160" cy="329760"/>
                </a:xfrm>
                <a:prstGeom prst="rect">
                  <a:avLst/>
                </a:prstGeom>
                <a:solidFill>
                  <a:schemeClr val="bg1"/>
                </a:solidFill>
                <a:ln w="3240">
                  <a:solidFill>
                    <a:srgbClr val="cc0000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469" name="Line 196"/>
                <p:cNvSpPr/>
                <p:nvPr/>
              </p:nvSpPr>
              <p:spPr>
                <a:xfrm>
                  <a:off x="3549600" y="4914720"/>
                  <a:ext cx="425160" cy="360"/>
                </a:xfrm>
                <a:prstGeom prst="line">
                  <a:avLst/>
                </a:prstGeom>
                <a:ln w="324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4470" name="Line 197"/>
                <p:cNvSpPr/>
                <p:nvPr/>
              </p:nvSpPr>
              <p:spPr>
                <a:xfrm>
                  <a:off x="3549600" y="4978080"/>
                  <a:ext cx="425160" cy="360"/>
                </a:xfrm>
                <a:prstGeom prst="line">
                  <a:avLst/>
                </a:prstGeom>
                <a:ln w="324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4471" name="Line 198"/>
                <p:cNvSpPr/>
                <p:nvPr/>
              </p:nvSpPr>
              <p:spPr>
                <a:xfrm flipH="1" flipV="1">
                  <a:off x="3765240" y="4914720"/>
                  <a:ext cx="1800" cy="237960"/>
                </a:xfrm>
                <a:prstGeom prst="line">
                  <a:avLst/>
                </a:prstGeom>
                <a:ln w="324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4472" name="Group 199"/>
              <p:cNvGrpSpPr/>
              <p:nvPr/>
            </p:nvGrpSpPr>
            <p:grpSpPr>
              <a:xfrm>
                <a:off x="4357440" y="4821120"/>
                <a:ext cx="430200" cy="330120"/>
                <a:chOff x="4357440" y="4821120"/>
                <a:chExt cx="430200" cy="330120"/>
              </a:xfrm>
            </p:grpSpPr>
            <p:sp>
              <p:nvSpPr>
                <p:cNvPr id="4473" name="CustomShape 200"/>
                <p:cNvSpPr/>
                <p:nvPr/>
              </p:nvSpPr>
              <p:spPr>
                <a:xfrm>
                  <a:off x="4362480" y="4821120"/>
                  <a:ext cx="425160" cy="329760"/>
                </a:xfrm>
                <a:prstGeom prst="rect">
                  <a:avLst/>
                </a:prstGeom>
                <a:solidFill>
                  <a:schemeClr val="bg1"/>
                </a:solidFill>
                <a:ln w="3240">
                  <a:solidFill>
                    <a:srgbClr val="cc0000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474" name="Line 201"/>
                <p:cNvSpPr/>
                <p:nvPr/>
              </p:nvSpPr>
              <p:spPr>
                <a:xfrm>
                  <a:off x="4357440" y="4913280"/>
                  <a:ext cx="425520" cy="360"/>
                </a:xfrm>
                <a:prstGeom prst="line">
                  <a:avLst/>
                </a:prstGeom>
                <a:ln w="324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4475" name="Line 202"/>
                <p:cNvSpPr/>
                <p:nvPr/>
              </p:nvSpPr>
              <p:spPr>
                <a:xfrm>
                  <a:off x="4357440" y="4976640"/>
                  <a:ext cx="425520" cy="360"/>
                </a:xfrm>
                <a:prstGeom prst="line">
                  <a:avLst/>
                </a:prstGeom>
                <a:ln w="324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4476" name="Line 203"/>
                <p:cNvSpPr/>
                <p:nvPr/>
              </p:nvSpPr>
              <p:spPr>
                <a:xfrm flipH="1" flipV="1">
                  <a:off x="4573440" y="4913280"/>
                  <a:ext cx="1440" cy="237960"/>
                </a:xfrm>
                <a:prstGeom prst="line">
                  <a:avLst/>
                </a:prstGeom>
                <a:ln w="324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4477" name="Group 204"/>
              <p:cNvGrpSpPr/>
              <p:nvPr/>
            </p:nvGrpSpPr>
            <p:grpSpPr>
              <a:xfrm>
                <a:off x="5540040" y="4821120"/>
                <a:ext cx="430200" cy="330120"/>
                <a:chOff x="5540040" y="4821120"/>
                <a:chExt cx="430200" cy="330120"/>
              </a:xfrm>
            </p:grpSpPr>
            <p:sp>
              <p:nvSpPr>
                <p:cNvPr id="4478" name="CustomShape 205"/>
                <p:cNvSpPr/>
                <p:nvPr/>
              </p:nvSpPr>
              <p:spPr>
                <a:xfrm>
                  <a:off x="5545080" y="4821120"/>
                  <a:ext cx="425160" cy="329760"/>
                </a:xfrm>
                <a:prstGeom prst="rect">
                  <a:avLst/>
                </a:prstGeom>
                <a:solidFill>
                  <a:schemeClr val="bg1"/>
                </a:solidFill>
                <a:ln w="3240">
                  <a:solidFill>
                    <a:srgbClr val="cc0000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479" name="Line 206"/>
                <p:cNvSpPr/>
                <p:nvPr/>
              </p:nvSpPr>
              <p:spPr>
                <a:xfrm>
                  <a:off x="5540040" y="4913280"/>
                  <a:ext cx="425520" cy="360"/>
                </a:xfrm>
                <a:prstGeom prst="line">
                  <a:avLst/>
                </a:prstGeom>
                <a:ln w="324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4480" name="Line 207"/>
                <p:cNvSpPr/>
                <p:nvPr/>
              </p:nvSpPr>
              <p:spPr>
                <a:xfrm>
                  <a:off x="5540040" y="4976640"/>
                  <a:ext cx="425520" cy="360"/>
                </a:xfrm>
                <a:prstGeom prst="line">
                  <a:avLst/>
                </a:prstGeom>
                <a:ln w="324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4481" name="Line 208"/>
                <p:cNvSpPr/>
                <p:nvPr/>
              </p:nvSpPr>
              <p:spPr>
                <a:xfrm flipH="1" flipV="1">
                  <a:off x="5756040" y="4913280"/>
                  <a:ext cx="1440" cy="237960"/>
                </a:xfrm>
                <a:prstGeom prst="line">
                  <a:avLst/>
                </a:prstGeom>
                <a:ln w="324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4482" name="Group 209"/>
              <p:cNvGrpSpPr/>
              <p:nvPr/>
            </p:nvGrpSpPr>
            <p:grpSpPr>
              <a:xfrm>
                <a:off x="6524280" y="4788720"/>
                <a:ext cx="430200" cy="351360"/>
                <a:chOff x="6524280" y="4788720"/>
                <a:chExt cx="430200" cy="351360"/>
              </a:xfrm>
            </p:grpSpPr>
            <p:sp>
              <p:nvSpPr>
                <p:cNvPr id="4483" name="CustomShape 210"/>
                <p:cNvSpPr/>
                <p:nvPr/>
              </p:nvSpPr>
              <p:spPr>
                <a:xfrm>
                  <a:off x="6529320" y="4788720"/>
                  <a:ext cx="425160" cy="351000"/>
                </a:xfrm>
                <a:prstGeom prst="rect">
                  <a:avLst/>
                </a:prstGeom>
                <a:solidFill>
                  <a:schemeClr val="bg1"/>
                </a:solidFill>
                <a:ln w="3240">
                  <a:solidFill>
                    <a:srgbClr val="cc0000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484" name="Line 211"/>
                <p:cNvSpPr/>
                <p:nvPr/>
              </p:nvSpPr>
              <p:spPr>
                <a:xfrm>
                  <a:off x="6524280" y="4886640"/>
                  <a:ext cx="425520" cy="360"/>
                </a:xfrm>
                <a:prstGeom prst="line">
                  <a:avLst/>
                </a:prstGeom>
                <a:ln w="324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4485" name="Line 212"/>
                <p:cNvSpPr/>
                <p:nvPr/>
              </p:nvSpPr>
              <p:spPr>
                <a:xfrm>
                  <a:off x="6524280" y="4954320"/>
                  <a:ext cx="425520" cy="360"/>
                </a:xfrm>
                <a:prstGeom prst="line">
                  <a:avLst/>
                </a:prstGeom>
                <a:ln w="324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4486" name="Line 213"/>
                <p:cNvSpPr/>
                <p:nvPr/>
              </p:nvSpPr>
              <p:spPr>
                <a:xfrm flipH="1" flipV="1">
                  <a:off x="6740280" y="4886640"/>
                  <a:ext cx="1440" cy="253440"/>
                </a:xfrm>
                <a:prstGeom prst="line">
                  <a:avLst/>
                </a:prstGeom>
                <a:ln w="324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</p:grpSp>
      </p:grpSp>
      <p:grpSp>
        <p:nvGrpSpPr>
          <p:cNvPr id="4487" name="Group 214"/>
          <p:cNvGrpSpPr/>
          <p:nvPr/>
        </p:nvGrpSpPr>
        <p:grpSpPr>
          <a:xfrm>
            <a:off x="2282400" y="3212280"/>
            <a:ext cx="4437000" cy="1905480"/>
            <a:chOff x="2282400" y="3212280"/>
            <a:chExt cx="4437000" cy="1905480"/>
          </a:xfrm>
        </p:grpSpPr>
        <p:sp>
          <p:nvSpPr>
            <p:cNvPr id="4488" name="CustomShape 215"/>
            <p:cNvSpPr/>
            <p:nvPr/>
          </p:nvSpPr>
          <p:spPr>
            <a:xfrm>
              <a:off x="2282400" y="3603960"/>
              <a:ext cx="360" cy="42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cc0000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489" name="CustomShape 216"/>
            <p:cNvSpPr/>
            <p:nvPr/>
          </p:nvSpPr>
          <p:spPr>
            <a:xfrm flipH="1">
              <a:off x="3740760" y="3918600"/>
              <a:ext cx="360" cy="87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480">
              <a:solidFill>
                <a:srgbClr val="cc0000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490" name="CustomShape 217"/>
            <p:cNvSpPr/>
            <p:nvPr/>
          </p:nvSpPr>
          <p:spPr>
            <a:xfrm>
              <a:off x="4542840" y="3212280"/>
              <a:ext cx="6120" cy="157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480">
              <a:solidFill>
                <a:srgbClr val="cc0000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491" name="CustomShape 218"/>
            <p:cNvSpPr/>
            <p:nvPr/>
          </p:nvSpPr>
          <p:spPr>
            <a:xfrm>
              <a:off x="5726160" y="4213440"/>
              <a:ext cx="5400" cy="904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480">
              <a:solidFill>
                <a:srgbClr val="cc0000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492" name="CustomShape 219"/>
            <p:cNvSpPr/>
            <p:nvPr/>
          </p:nvSpPr>
          <p:spPr>
            <a:xfrm flipH="1">
              <a:off x="6716520" y="3355560"/>
              <a:ext cx="2880" cy="1398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480">
              <a:solidFill>
                <a:srgbClr val="cc0000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4493" name="TextShape 220"/>
          <p:cNvSpPr txBox="1"/>
          <p:nvPr/>
        </p:nvSpPr>
        <p:spPr>
          <a:xfrm>
            <a:off x="8456040" y="6476040"/>
            <a:ext cx="687600" cy="38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07A7B144-CD67-49C7-8891-D2E24912C772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94" name="TextShape 221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500" dur="indefinite" restart="never" nodeType="tmRoot">
          <p:childTnLst>
            <p:seq>
              <p:cTn id="501" dur="indefinite" nodeType="mainSeq">
                <p:childTnLst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06" dur="1000"/>
                                        <p:tgtEl>
                                          <p:spTgt spid="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11" dur="500"/>
                                        <p:tgtEl>
                                          <p:spTgt spid="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16" dur="500"/>
                                        <p:tgtEl>
                                          <p:spTgt spid="4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521" dur="500"/>
                                        <p:tgtEl>
                                          <p:spTgt spid="4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26" dur="500"/>
                                        <p:tgtEl>
                                          <p:spTgt spid="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5" name="Group 1"/>
          <p:cNvGrpSpPr/>
          <p:nvPr/>
        </p:nvGrpSpPr>
        <p:grpSpPr>
          <a:xfrm>
            <a:off x="1453320" y="2021040"/>
            <a:ext cx="6027480" cy="1440000"/>
            <a:chOff x="1453320" y="2021040"/>
            <a:chExt cx="6027480" cy="1440000"/>
          </a:xfrm>
        </p:grpSpPr>
        <p:sp>
          <p:nvSpPr>
            <p:cNvPr id="4496" name="CustomShape 2"/>
            <p:cNvSpPr/>
            <p:nvPr/>
          </p:nvSpPr>
          <p:spPr>
            <a:xfrm>
              <a:off x="1890000" y="2024280"/>
              <a:ext cx="5043240" cy="1017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240"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97" name="CustomShape 3"/>
            <p:cNvSpPr/>
            <p:nvPr/>
          </p:nvSpPr>
          <p:spPr>
            <a:xfrm>
              <a:off x="1700280" y="2027160"/>
              <a:ext cx="198000" cy="1385640"/>
            </a:xfrm>
            <a:custGeom>
              <a:avLst/>
              <a:gdLst/>
              <a:ahLst/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9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98" name="CustomShape 4"/>
            <p:cNvSpPr/>
            <p:nvPr/>
          </p:nvSpPr>
          <p:spPr>
            <a:xfrm flipH="1">
              <a:off x="6928920" y="2021040"/>
              <a:ext cx="219960" cy="1370160"/>
            </a:xfrm>
            <a:custGeom>
              <a:avLst/>
              <a:gdLst/>
              <a:ahLst/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grpSp>
          <p:nvGrpSpPr>
            <p:cNvPr id="4499" name="Group 5"/>
            <p:cNvGrpSpPr/>
            <p:nvPr/>
          </p:nvGrpSpPr>
          <p:grpSpPr>
            <a:xfrm>
              <a:off x="1453320" y="2780280"/>
              <a:ext cx="338040" cy="653760"/>
              <a:chOff x="1453320" y="2780280"/>
              <a:chExt cx="338040" cy="653760"/>
            </a:xfrm>
          </p:grpSpPr>
          <p:sp>
            <p:nvSpPr>
              <p:cNvPr id="4500" name="CustomShape 6"/>
              <p:cNvSpPr/>
              <p:nvPr/>
            </p:nvSpPr>
            <p:spPr>
              <a:xfrm>
                <a:off x="1721160" y="2781360"/>
                <a:ext cx="66960" cy="623520"/>
              </a:xfrm>
              <a:custGeom>
                <a:avLst/>
                <a:gdLst/>
                <a:ahLst/>
                <a:rect l="l" t="t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01" name="CustomShape 7"/>
              <p:cNvSpPr/>
              <p:nvPr/>
            </p:nvSpPr>
            <p:spPr>
              <a:xfrm>
                <a:off x="1470240" y="2780280"/>
                <a:ext cx="247680" cy="623160"/>
              </a:xfrm>
              <a:prstGeom prst="rect">
                <a:avLst/>
              </a:pr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02" name="CustomShape 8"/>
              <p:cNvSpPr/>
              <p:nvPr/>
            </p:nvSpPr>
            <p:spPr>
              <a:xfrm>
                <a:off x="1733760" y="2818800"/>
                <a:ext cx="39600" cy="576720"/>
              </a:xfrm>
              <a:custGeom>
                <a:avLst/>
                <a:gdLst/>
                <a:ahLst/>
                <a:rect l="l" t="t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03" name="CustomShape 9"/>
              <p:cNvSpPr/>
              <p:nvPr/>
            </p:nvSpPr>
            <p:spPr>
              <a:xfrm>
                <a:off x="1725120" y="3110760"/>
                <a:ext cx="61920" cy="5112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04" name="CustomShape 10"/>
              <p:cNvSpPr/>
              <p:nvPr/>
            </p:nvSpPr>
            <p:spPr>
              <a:xfrm>
                <a:off x="1470240" y="2851560"/>
                <a:ext cx="141480" cy="12600"/>
              </a:xfrm>
              <a:prstGeom prst="rect">
                <a:avLst/>
              </a:prstGeom>
              <a:solidFill>
                <a:schemeClr val="tx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505" name="Group 11"/>
              <p:cNvGrpSpPr/>
              <p:nvPr/>
            </p:nvGrpSpPr>
            <p:grpSpPr>
              <a:xfrm>
                <a:off x="1597680" y="2845080"/>
                <a:ext cx="136800" cy="40680"/>
                <a:chOff x="1597680" y="2845080"/>
                <a:chExt cx="136800" cy="40680"/>
              </a:xfrm>
            </p:grpSpPr>
            <p:sp>
              <p:nvSpPr>
                <p:cNvPr id="4506" name="CustomShape 12"/>
                <p:cNvSpPr/>
                <p:nvPr/>
              </p:nvSpPr>
              <p:spPr>
                <a:xfrm>
                  <a:off x="1597680" y="2845080"/>
                  <a:ext cx="136800" cy="406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507" name="CustomShape 13"/>
                <p:cNvSpPr/>
                <p:nvPr/>
              </p:nvSpPr>
              <p:spPr>
                <a:xfrm>
                  <a:off x="1600200" y="2849400"/>
                  <a:ext cx="132120" cy="320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508" name="CustomShape 14"/>
              <p:cNvSpPr/>
              <p:nvPr/>
            </p:nvSpPr>
            <p:spPr>
              <a:xfrm>
                <a:off x="1472400" y="2942280"/>
                <a:ext cx="141480" cy="12600"/>
              </a:xfrm>
              <a:prstGeom prst="rect">
                <a:avLst/>
              </a:prstGeom>
              <a:solidFill>
                <a:schemeClr val="tx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509" name="Group 15"/>
              <p:cNvGrpSpPr/>
              <p:nvPr/>
            </p:nvGrpSpPr>
            <p:grpSpPr>
              <a:xfrm>
                <a:off x="1597680" y="2933640"/>
                <a:ext cx="136800" cy="36360"/>
                <a:chOff x="1597680" y="2933640"/>
                <a:chExt cx="136800" cy="36360"/>
              </a:xfrm>
            </p:grpSpPr>
            <p:sp>
              <p:nvSpPr>
                <p:cNvPr id="4510" name="CustomShape 16"/>
                <p:cNvSpPr/>
                <p:nvPr/>
              </p:nvSpPr>
              <p:spPr>
                <a:xfrm>
                  <a:off x="1597680" y="2933640"/>
                  <a:ext cx="136800" cy="363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511" name="CustomShape 17"/>
                <p:cNvSpPr/>
                <p:nvPr/>
              </p:nvSpPr>
              <p:spPr>
                <a:xfrm>
                  <a:off x="1600200" y="2937960"/>
                  <a:ext cx="132120" cy="2772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512" name="CustomShape 18"/>
              <p:cNvSpPr/>
              <p:nvPr/>
            </p:nvSpPr>
            <p:spPr>
              <a:xfrm>
                <a:off x="1472400" y="3032640"/>
                <a:ext cx="141480" cy="12600"/>
              </a:xfrm>
              <a:prstGeom prst="rect">
                <a:avLst/>
              </a:prstGeom>
              <a:solidFill>
                <a:schemeClr val="tx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13" name="CustomShape 19"/>
              <p:cNvSpPr/>
              <p:nvPr/>
            </p:nvSpPr>
            <p:spPr>
              <a:xfrm>
                <a:off x="1474920" y="3115080"/>
                <a:ext cx="141480" cy="12600"/>
              </a:xfrm>
              <a:prstGeom prst="rect">
                <a:avLst/>
              </a:prstGeom>
              <a:solidFill>
                <a:schemeClr val="tx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514" name="Group 20"/>
              <p:cNvGrpSpPr/>
              <p:nvPr/>
            </p:nvGrpSpPr>
            <p:grpSpPr>
              <a:xfrm>
                <a:off x="1595520" y="3112560"/>
                <a:ext cx="136800" cy="36360"/>
                <a:chOff x="1595520" y="3112560"/>
                <a:chExt cx="136800" cy="36360"/>
              </a:xfrm>
            </p:grpSpPr>
            <p:sp>
              <p:nvSpPr>
                <p:cNvPr id="4515" name="CustomShape 21"/>
                <p:cNvSpPr/>
                <p:nvPr/>
              </p:nvSpPr>
              <p:spPr>
                <a:xfrm>
                  <a:off x="1595520" y="3112560"/>
                  <a:ext cx="136800" cy="363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516" name="CustomShape 22"/>
                <p:cNvSpPr/>
                <p:nvPr/>
              </p:nvSpPr>
              <p:spPr>
                <a:xfrm>
                  <a:off x="1597680" y="3112560"/>
                  <a:ext cx="132120" cy="320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517" name="CustomShape 23"/>
              <p:cNvSpPr/>
              <p:nvPr/>
            </p:nvSpPr>
            <p:spPr>
              <a:xfrm>
                <a:off x="1725840" y="3032640"/>
                <a:ext cx="61920" cy="5112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518" name="Group 24"/>
              <p:cNvGrpSpPr/>
              <p:nvPr/>
            </p:nvGrpSpPr>
            <p:grpSpPr>
              <a:xfrm>
                <a:off x="1595520" y="3026160"/>
                <a:ext cx="138960" cy="36360"/>
                <a:chOff x="1595520" y="3026160"/>
                <a:chExt cx="138960" cy="36360"/>
              </a:xfrm>
            </p:grpSpPr>
            <p:sp>
              <p:nvSpPr>
                <p:cNvPr id="4519" name="CustomShape 25"/>
                <p:cNvSpPr/>
                <p:nvPr/>
              </p:nvSpPr>
              <p:spPr>
                <a:xfrm>
                  <a:off x="1595520" y="3026160"/>
                  <a:ext cx="138960" cy="363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520" name="CustomShape 26"/>
                <p:cNvSpPr/>
                <p:nvPr/>
              </p:nvSpPr>
              <p:spPr>
                <a:xfrm>
                  <a:off x="1597680" y="3030480"/>
                  <a:ext cx="136800" cy="2772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521" name="CustomShape 27"/>
              <p:cNvSpPr/>
              <p:nvPr/>
            </p:nvSpPr>
            <p:spPr>
              <a:xfrm>
                <a:off x="1715760" y="2780280"/>
                <a:ext cx="16200" cy="623160"/>
              </a:xfrm>
              <a:prstGeom prst="rect">
                <a:avLst/>
              </a:prstGeom>
              <a:gradFill rotWithShape="0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22" name="CustomShape 28"/>
              <p:cNvSpPr/>
              <p:nvPr/>
            </p:nvSpPr>
            <p:spPr>
              <a:xfrm>
                <a:off x="1731600" y="2937960"/>
                <a:ext cx="55800" cy="57600"/>
              </a:xfrm>
              <a:custGeom>
                <a:avLst/>
                <a:gdLst/>
                <a:ahLst/>
                <a:rect l="l" t="t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23" name="CustomShape 29"/>
              <p:cNvSpPr/>
              <p:nvPr/>
            </p:nvSpPr>
            <p:spPr>
              <a:xfrm>
                <a:off x="1732320" y="2848680"/>
                <a:ext cx="57600" cy="65160"/>
              </a:xfrm>
              <a:custGeom>
                <a:avLst/>
                <a:gdLst/>
                <a:ahLst/>
                <a:rect l="l" t="t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24" name="CustomShape 30"/>
              <p:cNvSpPr/>
              <p:nvPr/>
            </p:nvSpPr>
            <p:spPr>
              <a:xfrm>
                <a:off x="1779840" y="3375720"/>
                <a:ext cx="11520" cy="2556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25" name="CustomShape 31"/>
              <p:cNvSpPr/>
              <p:nvPr/>
            </p:nvSpPr>
            <p:spPr>
              <a:xfrm>
                <a:off x="1729080" y="3376440"/>
                <a:ext cx="57600" cy="54360"/>
              </a:xfrm>
              <a:custGeom>
                <a:avLst/>
                <a:gdLst/>
                <a:ahLst/>
                <a:rect l="l" t="t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26" name="CustomShape 32"/>
              <p:cNvSpPr/>
              <p:nvPr/>
            </p:nvSpPr>
            <p:spPr>
              <a:xfrm>
                <a:off x="1453320" y="3393360"/>
                <a:ext cx="283320" cy="4068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27" name="CustomShape 33"/>
              <p:cNvSpPr/>
              <p:nvPr/>
            </p:nvSpPr>
            <p:spPr>
              <a:xfrm>
                <a:off x="1470240" y="3403800"/>
                <a:ext cx="252720" cy="212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/>
              </a:gradFill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28" name="CustomShape 34"/>
              <p:cNvSpPr/>
              <p:nvPr/>
            </p:nvSpPr>
            <p:spPr>
              <a:xfrm>
                <a:off x="1493640" y="3313440"/>
                <a:ext cx="37440" cy="3852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29" name="CustomShape 35"/>
              <p:cNvSpPr/>
              <p:nvPr/>
            </p:nvSpPr>
            <p:spPr>
              <a:xfrm>
                <a:off x="1536120" y="3313440"/>
                <a:ext cx="37440" cy="385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30" name="CustomShape 36"/>
              <p:cNvSpPr/>
              <p:nvPr/>
            </p:nvSpPr>
            <p:spPr>
              <a:xfrm>
                <a:off x="1576440" y="3313440"/>
                <a:ext cx="37440" cy="3852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31" name="CustomShape 37"/>
              <p:cNvSpPr/>
              <p:nvPr/>
            </p:nvSpPr>
            <p:spPr>
              <a:xfrm>
                <a:off x="1673280" y="3164400"/>
                <a:ext cx="18720" cy="206640"/>
              </a:xfrm>
              <a:prstGeom prst="rect">
                <a:avLst/>
              </a:prstGeom>
              <a:solidFill>
                <a:srgbClr val="292929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532" name="Group 38"/>
            <p:cNvGrpSpPr/>
            <p:nvPr/>
          </p:nvGrpSpPr>
          <p:grpSpPr>
            <a:xfrm>
              <a:off x="7143120" y="2807280"/>
              <a:ext cx="337680" cy="653760"/>
              <a:chOff x="7143120" y="2807280"/>
              <a:chExt cx="337680" cy="653760"/>
            </a:xfrm>
          </p:grpSpPr>
          <p:sp>
            <p:nvSpPr>
              <p:cNvPr id="4533" name="CustomShape 39"/>
              <p:cNvSpPr/>
              <p:nvPr/>
            </p:nvSpPr>
            <p:spPr>
              <a:xfrm>
                <a:off x="7410600" y="2808360"/>
                <a:ext cx="66960" cy="623520"/>
              </a:xfrm>
              <a:custGeom>
                <a:avLst/>
                <a:gdLst/>
                <a:ahLst/>
                <a:rect l="l" t="t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34" name="CustomShape 40"/>
              <p:cNvSpPr/>
              <p:nvPr/>
            </p:nvSpPr>
            <p:spPr>
              <a:xfrm>
                <a:off x="7159680" y="2807280"/>
                <a:ext cx="247680" cy="623160"/>
              </a:xfrm>
              <a:prstGeom prst="rect">
                <a:avLst/>
              </a:pr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35" name="CustomShape 41"/>
              <p:cNvSpPr/>
              <p:nvPr/>
            </p:nvSpPr>
            <p:spPr>
              <a:xfrm>
                <a:off x="7423200" y="2845800"/>
                <a:ext cx="39600" cy="576720"/>
              </a:xfrm>
              <a:custGeom>
                <a:avLst/>
                <a:gdLst/>
                <a:ahLst/>
                <a:rect l="l" t="t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36" name="CustomShape 42"/>
              <p:cNvSpPr/>
              <p:nvPr/>
            </p:nvSpPr>
            <p:spPr>
              <a:xfrm>
                <a:off x="7414560" y="3137760"/>
                <a:ext cx="61920" cy="5112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37" name="CustomShape 43"/>
              <p:cNvSpPr/>
              <p:nvPr/>
            </p:nvSpPr>
            <p:spPr>
              <a:xfrm>
                <a:off x="7159680" y="2878560"/>
                <a:ext cx="141480" cy="12600"/>
              </a:xfrm>
              <a:prstGeom prst="rect">
                <a:avLst/>
              </a:prstGeom>
              <a:solidFill>
                <a:schemeClr val="tx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538" name="Group 44"/>
              <p:cNvGrpSpPr/>
              <p:nvPr/>
            </p:nvGrpSpPr>
            <p:grpSpPr>
              <a:xfrm>
                <a:off x="7287480" y="2872080"/>
                <a:ext cx="136800" cy="40680"/>
                <a:chOff x="7287480" y="2872080"/>
                <a:chExt cx="136800" cy="40680"/>
              </a:xfrm>
            </p:grpSpPr>
            <p:sp>
              <p:nvSpPr>
                <p:cNvPr id="4539" name="CustomShape 45"/>
                <p:cNvSpPr/>
                <p:nvPr/>
              </p:nvSpPr>
              <p:spPr>
                <a:xfrm>
                  <a:off x="7287480" y="2872080"/>
                  <a:ext cx="136800" cy="406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540" name="CustomShape 46"/>
                <p:cNvSpPr/>
                <p:nvPr/>
              </p:nvSpPr>
              <p:spPr>
                <a:xfrm>
                  <a:off x="7289640" y="2876400"/>
                  <a:ext cx="132120" cy="320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541" name="CustomShape 47"/>
              <p:cNvSpPr/>
              <p:nvPr/>
            </p:nvSpPr>
            <p:spPr>
              <a:xfrm>
                <a:off x="7162200" y="2969280"/>
                <a:ext cx="141480" cy="12600"/>
              </a:xfrm>
              <a:prstGeom prst="rect">
                <a:avLst/>
              </a:prstGeom>
              <a:solidFill>
                <a:schemeClr val="tx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542" name="Group 48"/>
              <p:cNvGrpSpPr/>
              <p:nvPr/>
            </p:nvGrpSpPr>
            <p:grpSpPr>
              <a:xfrm>
                <a:off x="7287480" y="2960640"/>
                <a:ext cx="136800" cy="36360"/>
                <a:chOff x="7287480" y="2960640"/>
                <a:chExt cx="136800" cy="36360"/>
              </a:xfrm>
            </p:grpSpPr>
            <p:sp>
              <p:nvSpPr>
                <p:cNvPr id="4543" name="CustomShape 49"/>
                <p:cNvSpPr/>
                <p:nvPr/>
              </p:nvSpPr>
              <p:spPr>
                <a:xfrm>
                  <a:off x="7287480" y="2960640"/>
                  <a:ext cx="136800" cy="363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544" name="CustomShape 50"/>
                <p:cNvSpPr/>
                <p:nvPr/>
              </p:nvSpPr>
              <p:spPr>
                <a:xfrm>
                  <a:off x="7289640" y="2964960"/>
                  <a:ext cx="132120" cy="2772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545" name="CustomShape 51"/>
              <p:cNvSpPr/>
              <p:nvPr/>
            </p:nvSpPr>
            <p:spPr>
              <a:xfrm>
                <a:off x="7162200" y="3059640"/>
                <a:ext cx="141480" cy="12600"/>
              </a:xfrm>
              <a:prstGeom prst="rect">
                <a:avLst/>
              </a:prstGeom>
              <a:solidFill>
                <a:schemeClr val="tx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46" name="CustomShape 52"/>
              <p:cNvSpPr/>
              <p:nvPr/>
            </p:nvSpPr>
            <p:spPr>
              <a:xfrm>
                <a:off x="7164360" y="3141720"/>
                <a:ext cx="141480" cy="12600"/>
              </a:xfrm>
              <a:prstGeom prst="rect">
                <a:avLst/>
              </a:prstGeom>
              <a:solidFill>
                <a:schemeClr val="tx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547" name="Group 53"/>
              <p:cNvGrpSpPr/>
              <p:nvPr/>
            </p:nvGrpSpPr>
            <p:grpSpPr>
              <a:xfrm>
                <a:off x="7284960" y="3139560"/>
                <a:ext cx="136800" cy="36360"/>
                <a:chOff x="7284960" y="3139560"/>
                <a:chExt cx="136800" cy="36360"/>
              </a:xfrm>
            </p:grpSpPr>
            <p:sp>
              <p:nvSpPr>
                <p:cNvPr id="4548" name="CustomShape 54"/>
                <p:cNvSpPr/>
                <p:nvPr/>
              </p:nvSpPr>
              <p:spPr>
                <a:xfrm>
                  <a:off x="7284960" y="3139560"/>
                  <a:ext cx="136800" cy="363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549" name="CustomShape 55"/>
                <p:cNvSpPr/>
                <p:nvPr/>
              </p:nvSpPr>
              <p:spPr>
                <a:xfrm>
                  <a:off x="7287480" y="3139560"/>
                  <a:ext cx="132120" cy="320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550" name="CustomShape 56"/>
              <p:cNvSpPr/>
              <p:nvPr/>
            </p:nvSpPr>
            <p:spPr>
              <a:xfrm>
                <a:off x="7415640" y="3059640"/>
                <a:ext cx="61920" cy="5112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551" name="Group 57"/>
              <p:cNvGrpSpPr/>
              <p:nvPr/>
            </p:nvGrpSpPr>
            <p:grpSpPr>
              <a:xfrm>
                <a:off x="7284960" y="3053160"/>
                <a:ext cx="139320" cy="36360"/>
                <a:chOff x="7284960" y="3053160"/>
                <a:chExt cx="139320" cy="36360"/>
              </a:xfrm>
            </p:grpSpPr>
            <p:sp>
              <p:nvSpPr>
                <p:cNvPr id="4552" name="CustomShape 58"/>
                <p:cNvSpPr/>
                <p:nvPr/>
              </p:nvSpPr>
              <p:spPr>
                <a:xfrm>
                  <a:off x="7284960" y="3053160"/>
                  <a:ext cx="138960" cy="363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553" name="CustomShape 59"/>
                <p:cNvSpPr/>
                <p:nvPr/>
              </p:nvSpPr>
              <p:spPr>
                <a:xfrm>
                  <a:off x="7287480" y="3057480"/>
                  <a:ext cx="136800" cy="2772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554" name="CustomShape 60"/>
              <p:cNvSpPr/>
              <p:nvPr/>
            </p:nvSpPr>
            <p:spPr>
              <a:xfrm>
                <a:off x="7405560" y="2807280"/>
                <a:ext cx="16200" cy="623160"/>
              </a:xfrm>
              <a:prstGeom prst="rect">
                <a:avLst/>
              </a:prstGeom>
              <a:gradFill rotWithShape="0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55" name="CustomShape 61"/>
              <p:cNvSpPr/>
              <p:nvPr/>
            </p:nvSpPr>
            <p:spPr>
              <a:xfrm>
                <a:off x="7421040" y="2964960"/>
                <a:ext cx="55800" cy="57600"/>
              </a:xfrm>
              <a:custGeom>
                <a:avLst/>
                <a:gdLst/>
                <a:ahLst/>
                <a:rect l="l" t="t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56" name="CustomShape 62"/>
              <p:cNvSpPr/>
              <p:nvPr/>
            </p:nvSpPr>
            <p:spPr>
              <a:xfrm>
                <a:off x="7421760" y="2875680"/>
                <a:ext cx="57600" cy="65160"/>
              </a:xfrm>
              <a:custGeom>
                <a:avLst/>
                <a:gdLst/>
                <a:ahLst/>
                <a:rect l="l" t="t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57" name="CustomShape 63"/>
              <p:cNvSpPr/>
              <p:nvPr/>
            </p:nvSpPr>
            <p:spPr>
              <a:xfrm>
                <a:off x="7469280" y="3402720"/>
                <a:ext cx="11520" cy="2556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58" name="CustomShape 64"/>
              <p:cNvSpPr/>
              <p:nvPr/>
            </p:nvSpPr>
            <p:spPr>
              <a:xfrm>
                <a:off x="7418880" y="3403440"/>
                <a:ext cx="57600" cy="54360"/>
              </a:xfrm>
              <a:custGeom>
                <a:avLst/>
                <a:gdLst/>
                <a:ahLst/>
                <a:rect l="l" t="t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59" name="CustomShape 65"/>
              <p:cNvSpPr/>
              <p:nvPr/>
            </p:nvSpPr>
            <p:spPr>
              <a:xfrm>
                <a:off x="7143120" y="3420360"/>
                <a:ext cx="283320" cy="4068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60" name="CustomShape 66"/>
              <p:cNvSpPr/>
              <p:nvPr/>
            </p:nvSpPr>
            <p:spPr>
              <a:xfrm>
                <a:off x="7159680" y="3430800"/>
                <a:ext cx="252720" cy="212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/>
              </a:gradFill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61" name="CustomShape 67"/>
              <p:cNvSpPr/>
              <p:nvPr/>
            </p:nvSpPr>
            <p:spPr>
              <a:xfrm>
                <a:off x="7183080" y="3340440"/>
                <a:ext cx="37440" cy="3852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62" name="CustomShape 68"/>
              <p:cNvSpPr/>
              <p:nvPr/>
            </p:nvSpPr>
            <p:spPr>
              <a:xfrm>
                <a:off x="7225920" y="3340440"/>
                <a:ext cx="37440" cy="385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63" name="CustomShape 69"/>
              <p:cNvSpPr/>
              <p:nvPr/>
            </p:nvSpPr>
            <p:spPr>
              <a:xfrm>
                <a:off x="7265880" y="3340440"/>
                <a:ext cx="37440" cy="3852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64" name="CustomShape 70"/>
              <p:cNvSpPr/>
              <p:nvPr/>
            </p:nvSpPr>
            <p:spPr>
              <a:xfrm>
                <a:off x="7363080" y="3191400"/>
                <a:ext cx="18720" cy="206640"/>
              </a:xfrm>
              <a:prstGeom prst="rect">
                <a:avLst/>
              </a:prstGeom>
              <a:solidFill>
                <a:srgbClr val="292929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4565" name="CustomShape 71"/>
          <p:cNvSpPr/>
          <p:nvPr/>
        </p:nvSpPr>
        <p:spPr>
          <a:xfrm>
            <a:off x="2592360" y="5749920"/>
            <a:ext cx="4026960" cy="939600"/>
          </a:xfrm>
          <a:custGeom>
            <a:avLst/>
            <a:gdLst/>
            <a:ahLst/>
            <a:rect l="l" t="t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6" name="Line 72"/>
          <p:cNvSpPr/>
          <p:nvPr/>
        </p:nvSpPr>
        <p:spPr>
          <a:xfrm flipV="1">
            <a:off x="3262680" y="5900400"/>
            <a:ext cx="1316160" cy="131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67" name="Line 73"/>
          <p:cNvSpPr/>
          <p:nvPr/>
        </p:nvSpPr>
        <p:spPr>
          <a:xfrm>
            <a:off x="3151800" y="6087960"/>
            <a:ext cx="2259000" cy="29844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68" name="Line 74"/>
          <p:cNvSpPr/>
          <p:nvPr/>
        </p:nvSpPr>
        <p:spPr>
          <a:xfrm>
            <a:off x="3164400" y="6192720"/>
            <a:ext cx="714240" cy="2761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69" name="Line 75"/>
          <p:cNvSpPr/>
          <p:nvPr/>
        </p:nvSpPr>
        <p:spPr>
          <a:xfrm flipV="1">
            <a:off x="4181760" y="6386400"/>
            <a:ext cx="1247760" cy="8244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70" name="Line 76"/>
          <p:cNvSpPr/>
          <p:nvPr/>
        </p:nvSpPr>
        <p:spPr>
          <a:xfrm>
            <a:off x="4842360" y="5933880"/>
            <a:ext cx="1057320" cy="12384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71" name="Line 77"/>
          <p:cNvSpPr/>
          <p:nvPr/>
        </p:nvSpPr>
        <p:spPr>
          <a:xfrm flipV="1">
            <a:off x="4126320" y="6087960"/>
            <a:ext cx="1790640" cy="29844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72" name="Line 78"/>
          <p:cNvSpPr/>
          <p:nvPr/>
        </p:nvSpPr>
        <p:spPr>
          <a:xfrm flipV="1">
            <a:off x="5453640" y="6116400"/>
            <a:ext cx="588960" cy="2700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73" name="Line 79"/>
          <p:cNvSpPr/>
          <p:nvPr/>
        </p:nvSpPr>
        <p:spPr>
          <a:xfrm>
            <a:off x="4596120" y="5900400"/>
            <a:ext cx="814680" cy="401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4574" name="Group 80"/>
          <p:cNvGrpSpPr/>
          <p:nvPr/>
        </p:nvGrpSpPr>
        <p:grpSpPr>
          <a:xfrm>
            <a:off x="1526040" y="3003480"/>
            <a:ext cx="6977880" cy="1087200"/>
            <a:chOff x="1526040" y="3003480"/>
            <a:chExt cx="6977880" cy="1087200"/>
          </a:xfrm>
        </p:grpSpPr>
        <p:sp>
          <p:nvSpPr>
            <p:cNvPr id="4575" name="CustomShape 81"/>
            <p:cNvSpPr/>
            <p:nvPr/>
          </p:nvSpPr>
          <p:spPr>
            <a:xfrm>
              <a:off x="7733880" y="3628800"/>
              <a:ext cx="555840" cy="46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463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data</a:t>
              </a: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ts val="1463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plane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4576" name="CustomShape 82"/>
            <p:cNvSpPr/>
            <p:nvPr/>
          </p:nvSpPr>
          <p:spPr>
            <a:xfrm>
              <a:off x="7747200" y="3003480"/>
              <a:ext cx="671760" cy="46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463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control</a:t>
              </a: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ts val="1463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plane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4577" name="Line 83"/>
            <p:cNvSpPr/>
            <p:nvPr/>
          </p:nvSpPr>
          <p:spPr>
            <a:xfrm flipV="1">
              <a:off x="1526040" y="3579120"/>
              <a:ext cx="6977880" cy="12240"/>
            </a:xfrm>
            <a:prstGeom prst="line">
              <a:avLst/>
            </a:prstGeom>
            <a:ln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4578" name="Group 84"/>
          <p:cNvGrpSpPr/>
          <p:nvPr/>
        </p:nvGrpSpPr>
        <p:grpSpPr>
          <a:xfrm>
            <a:off x="2435760" y="2735280"/>
            <a:ext cx="4296240" cy="320400"/>
            <a:chOff x="2435760" y="2735280"/>
            <a:chExt cx="4296240" cy="320400"/>
          </a:xfrm>
        </p:grpSpPr>
        <p:grpSp>
          <p:nvGrpSpPr>
            <p:cNvPr id="4579" name="Group 85"/>
            <p:cNvGrpSpPr/>
            <p:nvPr/>
          </p:nvGrpSpPr>
          <p:grpSpPr>
            <a:xfrm>
              <a:off x="2435760" y="2737440"/>
              <a:ext cx="349200" cy="317160"/>
              <a:chOff x="2435760" y="2737440"/>
              <a:chExt cx="349200" cy="317160"/>
            </a:xfrm>
          </p:grpSpPr>
          <p:sp>
            <p:nvSpPr>
              <p:cNvPr id="4580" name="CustomShape 86"/>
              <p:cNvSpPr/>
              <p:nvPr/>
            </p:nvSpPr>
            <p:spPr>
              <a:xfrm>
                <a:off x="2440800" y="2737440"/>
                <a:ext cx="344160" cy="317160"/>
              </a:xfrm>
              <a:prstGeom prst="rect">
                <a:avLst/>
              </a:prstGeom>
              <a:solidFill>
                <a:schemeClr val="bg1"/>
              </a:solidFill>
              <a:ln w="3240">
                <a:solidFill>
                  <a:srgbClr val="cc0000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581" name="Line 87"/>
              <p:cNvSpPr/>
              <p:nvPr/>
            </p:nvSpPr>
            <p:spPr>
              <a:xfrm>
                <a:off x="2435760" y="2826000"/>
                <a:ext cx="344520" cy="36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4582" name="Line 88"/>
              <p:cNvSpPr/>
              <p:nvPr/>
            </p:nvSpPr>
            <p:spPr>
              <a:xfrm>
                <a:off x="2435760" y="2886480"/>
                <a:ext cx="344520" cy="36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4583" name="Line 89"/>
              <p:cNvSpPr/>
              <p:nvPr/>
            </p:nvSpPr>
            <p:spPr>
              <a:xfrm flipV="1">
                <a:off x="2612160" y="2826000"/>
                <a:ext cx="360" cy="22860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4584" name="Group 90"/>
            <p:cNvGrpSpPr/>
            <p:nvPr/>
          </p:nvGrpSpPr>
          <p:grpSpPr>
            <a:xfrm>
              <a:off x="3351240" y="2735280"/>
              <a:ext cx="350280" cy="317520"/>
              <a:chOff x="3351240" y="2735280"/>
              <a:chExt cx="350280" cy="317520"/>
            </a:xfrm>
          </p:grpSpPr>
          <p:sp>
            <p:nvSpPr>
              <p:cNvPr id="4585" name="CustomShape 91"/>
              <p:cNvSpPr/>
              <p:nvPr/>
            </p:nvSpPr>
            <p:spPr>
              <a:xfrm>
                <a:off x="3355920" y="2735280"/>
                <a:ext cx="345600" cy="317160"/>
              </a:xfrm>
              <a:prstGeom prst="rect">
                <a:avLst/>
              </a:prstGeom>
              <a:solidFill>
                <a:schemeClr val="bg1"/>
              </a:solidFill>
              <a:ln w="3240">
                <a:solidFill>
                  <a:srgbClr val="cc0000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586" name="Line 92"/>
              <p:cNvSpPr/>
              <p:nvPr/>
            </p:nvSpPr>
            <p:spPr>
              <a:xfrm>
                <a:off x="3351240" y="2824200"/>
                <a:ext cx="345960" cy="36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4587" name="Line 93"/>
              <p:cNvSpPr/>
              <p:nvPr/>
            </p:nvSpPr>
            <p:spPr>
              <a:xfrm>
                <a:off x="3351240" y="2884320"/>
                <a:ext cx="345960" cy="36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4588" name="Line 94"/>
              <p:cNvSpPr/>
              <p:nvPr/>
            </p:nvSpPr>
            <p:spPr>
              <a:xfrm flipH="1" flipV="1">
                <a:off x="3527280" y="2824200"/>
                <a:ext cx="1440" cy="22860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4589" name="Group 95"/>
            <p:cNvGrpSpPr/>
            <p:nvPr/>
          </p:nvGrpSpPr>
          <p:grpSpPr>
            <a:xfrm>
              <a:off x="4184640" y="2735280"/>
              <a:ext cx="350280" cy="317520"/>
              <a:chOff x="4184640" y="2735280"/>
              <a:chExt cx="350280" cy="317520"/>
            </a:xfrm>
          </p:grpSpPr>
          <p:sp>
            <p:nvSpPr>
              <p:cNvPr id="4590" name="CustomShape 96"/>
              <p:cNvSpPr/>
              <p:nvPr/>
            </p:nvSpPr>
            <p:spPr>
              <a:xfrm>
                <a:off x="4189320" y="2735280"/>
                <a:ext cx="345600" cy="317160"/>
              </a:xfrm>
              <a:prstGeom prst="rect">
                <a:avLst/>
              </a:prstGeom>
              <a:solidFill>
                <a:schemeClr val="bg1"/>
              </a:solidFill>
              <a:ln w="3240">
                <a:solidFill>
                  <a:srgbClr val="cc0000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591" name="Line 97"/>
              <p:cNvSpPr/>
              <p:nvPr/>
            </p:nvSpPr>
            <p:spPr>
              <a:xfrm>
                <a:off x="4184640" y="2824200"/>
                <a:ext cx="345960" cy="36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4592" name="Line 98"/>
              <p:cNvSpPr/>
              <p:nvPr/>
            </p:nvSpPr>
            <p:spPr>
              <a:xfrm>
                <a:off x="4184640" y="2884320"/>
                <a:ext cx="345960" cy="36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4593" name="Line 99"/>
              <p:cNvSpPr/>
              <p:nvPr/>
            </p:nvSpPr>
            <p:spPr>
              <a:xfrm flipH="1" flipV="1">
                <a:off x="4360680" y="2824200"/>
                <a:ext cx="1800" cy="22860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4594" name="Group 100"/>
            <p:cNvGrpSpPr/>
            <p:nvPr/>
          </p:nvGrpSpPr>
          <p:grpSpPr>
            <a:xfrm>
              <a:off x="5376600" y="2738520"/>
              <a:ext cx="349200" cy="317160"/>
              <a:chOff x="5376600" y="2738520"/>
              <a:chExt cx="349200" cy="317160"/>
            </a:xfrm>
          </p:grpSpPr>
          <p:sp>
            <p:nvSpPr>
              <p:cNvPr id="4595" name="CustomShape 101"/>
              <p:cNvSpPr/>
              <p:nvPr/>
            </p:nvSpPr>
            <p:spPr>
              <a:xfrm>
                <a:off x="5381640" y="2738520"/>
                <a:ext cx="344160" cy="317160"/>
              </a:xfrm>
              <a:prstGeom prst="rect">
                <a:avLst/>
              </a:prstGeom>
              <a:solidFill>
                <a:schemeClr val="bg1"/>
              </a:solidFill>
              <a:ln w="3240">
                <a:solidFill>
                  <a:srgbClr val="cc0000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596" name="Line 102"/>
              <p:cNvSpPr/>
              <p:nvPr/>
            </p:nvSpPr>
            <p:spPr>
              <a:xfrm>
                <a:off x="5376600" y="2827080"/>
                <a:ext cx="344520" cy="36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4597" name="Line 103"/>
              <p:cNvSpPr/>
              <p:nvPr/>
            </p:nvSpPr>
            <p:spPr>
              <a:xfrm>
                <a:off x="5376600" y="2887560"/>
                <a:ext cx="344520" cy="36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4598" name="Line 104"/>
              <p:cNvSpPr/>
              <p:nvPr/>
            </p:nvSpPr>
            <p:spPr>
              <a:xfrm flipV="1">
                <a:off x="5553000" y="2827080"/>
                <a:ext cx="360" cy="22860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4599" name="Group 105"/>
            <p:cNvGrpSpPr/>
            <p:nvPr/>
          </p:nvGrpSpPr>
          <p:grpSpPr>
            <a:xfrm>
              <a:off x="6381720" y="2735280"/>
              <a:ext cx="350280" cy="317520"/>
              <a:chOff x="6381720" y="2735280"/>
              <a:chExt cx="350280" cy="317520"/>
            </a:xfrm>
          </p:grpSpPr>
          <p:sp>
            <p:nvSpPr>
              <p:cNvPr id="4600" name="CustomShape 106"/>
              <p:cNvSpPr/>
              <p:nvPr/>
            </p:nvSpPr>
            <p:spPr>
              <a:xfrm>
                <a:off x="6386400" y="2735280"/>
                <a:ext cx="345600" cy="317160"/>
              </a:xfrm>
              <a:prstGeom prst="rect">
                <a:avLst/>
              </a:prstGeom>
              <a:solidFill>
                <a:schemeClr val="bg1"/>
              </a:solidFill>
              <a:ln w="3240">
                <a:solidFill>
                  <a:srgbClr val="cc0000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601" name="Line 107"/>
              <p:cNvSpPr/>
              <p:nvPr/>
            </p:nvSpPr>
            <p:spPr>
              <a:xfrm>
                <a:off x="6381720" y="2824200"/>
                <a:ext cx="345960" cy="36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4602" name="Line 108"/>
              <p:cNvSpPr/>
              <p:nvPr/>
            </p:nvSpPr>
            <p:spPr>
              <a:xfrm>
                <a:off x="6381720" y="2884320"/>
                <a:ext cx="345960" cy="36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4603" name="Line 109"/>
              <p:cNvSpPr/>
              <p:nvPr/>
            </p:nvSpPr>
            <p:spPr>
              <a:xfrm flipH="1" flipV="1">
                <a:off x="6557760" y="2824200"/>
                <a:ext cx="1800" cy="22860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</p:grpSp>
      <p:grpSp>
        <p:nvGrpSpPr>
          <p:cNvPr id="4604" name="Group 110"/>
          <p:cNvGrpSpPr/>
          <p:nvPr/>
        </p:nvGrpSpPr>
        <p:grpSpPr>
          <a:xfrm>
            <a:off x="1856160" y="3709800"/>
            <a:ext cx="5211720" cy="2739240"/>
            <a:chOff x="1856160" y="3709800"/>
            <a:chExt cx="5211720" cy="2739240"/>
          </a:xfrm>
        </p:grpSpPr>
        <p:sp>
          <p:nvSpPr>
            <p:cNvPr id="4605" name="CustomShape 111"/>
            <p:cNvSpPr/>
            <p:nvPr/>
          </p:nvSpPr>
          <p:spPr>
            <a:xfrm>
              <a:off x="1876680" y="5330160"/>
              <a:ext cx="1280520" cy="758880"/>
            </a:xfrm>
            <a:custGeom>
              <a:avLst/>
              <a:gdLst/>
              <a:ahLst/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/>
            </a:gradFill>
            <a:ln>
              <a:solidFill>
                <a:schemeClr val="bg1">
                  <a:lumMod val="75000"/>
                </a:schemeClr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606" name="CustomShape 112"/>
            <p:cNvSpPr/>
            <p:nvPr/>
          </p:nvSpPr>
          <p:spPr>
            <a:xfrm>
              <a:off x="6202800" y="5429160"/>
              <a:ext cx="865080" cy="553320"/>
            </a:xfrm>
            <a:custGeom>
              <a:avLst/>
              <a:gdLst/>
              <a:ahLst/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/>
            </a:gradFill>
            <a:ln>
              <a:solidFill>
                <a:schemeClr val="bg1">
                  <a:lumMod val="75000"/>
                </a:schemeClr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607" name="CustomShape 113"/>
            <p:cNvSpPr/>
            <p:nvPr/>
          </p:nvSpPr>
          <p:spPr>
            <a:xfrm>
              <a:off x="5378400" y="5449680"/>
              <a:ext cx="675000" cy="896400"/>
            </a:xfrm>
            <a:custGeom>
              <a:avLst/>
              <a:gdLst/>
              <a:ahLst/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/>
            </a:gradFill>
            <a:ln>
              <a:solidFill>
                <a:schemeClr val="bg1">
                  <a:lumMod val="75000"/>
                </a:schemeClr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608" name="CustomShape 114"/>
            <p:cNvSpPr/>
            <p:nvPr/>
          </p:nvSpPr>
          <p:spPr>
            <a:xfrm>
              <a:off x="4340880" y="5470560"/>
              <a:ext cx="514080" cy="401400"/>
            </a:xfrm>
            <a:custGeom>
              <a:avLst/>
              <a:gdLst/>
              <a:ahLst/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/>
            </a:gradFill>
            <a:ln>
              <a:solidFill>
                <a:schemeClr val="bg1">
                  <a:lumMod val="75000"/>
                </a:schemeClr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609" name="CustomShape 115"/>
            <p:cNvSpPr/>
            <p:nvPr/>
          </p:nvSpPr>
          <p:spPr>
            <a:xfrm>
              <a:off x="3561480" y="5433840"/>
              <a:ext cx="573480" cy="1015200"/>
            </a:xfrm>
            <a:custGeom>
              <a:avLst/>
              <a:gdLst/>
              <a:ahLst/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/>
            </a:gradFill>
            <a:ln>
              <a:solidFill>
                <a:schemeClr val="bg1">
                  <a:lumMod val="75000"/>
                </a:schemeClr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grpSp>
          <p:nvGrpSpPr>
            <p:cNvPr id="4610" name="Group 116"/>
            <p:cNvGrpSpPr/>
            <p:nvPr/>
          </p:nvGrpSpPr>
          <p:grpSpPr>
            <a:xfrm>
              <a:off x="1856160" y="3709800"/>
              <a:ext cx="1049040" cy="1739880"/>
              <a:chOff x="1856160" y="3709800"/>
              <a:chExt cx="1049040" cy="1739880"/>
            </a:xfrm>
          </p:grpSpPr>
          <p:sp>
            <p:nvSpPr>
              <p:cNvPr id="4611" name="CustomShape 117"/>
              <p:cNvSpPr/>
              <p:nvPr/>
            </p:nvSpPr>
            <p:spPr>
              <a:xfrm rot="10800000">
                <a:off x="1868040" y="3958200"/>
                <a:ext cx="1026720" cy="61056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54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grpSp>
            <p:nvGrpSpPr>
              <p:cNvPr id="4612" name="Group 118"/>
              <p:cNvGrpSpPr/>
              <p:nvPr/>
            </p:nvGrpSpPr>
            <p:grpSpPr>
              <a:xfrm>
                <a:off x="1859400" y="5089320"/>
                <a:ext cx="1035360" cy="360360"/>
                <a:chOff x="1859400" y="5089320"/>
                <a:chExt cx="1035360" cy="360360"/>
              </a:xfrm>
            </p:grpSpPr>
            <p:sp>
              <p:nvSpPr>
                <p:cNvPr id="4613" name="CustomShape 119"/>
                <p:cNvSpPr/>
                <p:nvPr/>
              </p:nvSpPr>
              <p:spPr>
                <a:xfrm>
                  <a:off x="1859760" y="5210280"/>
                  <a:ext cx="1034640" cy="2394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614" name="CustomShape 120"/>
                <p:cNvSpPr/>
                <p:nvPr/>
              </p:nvSpPr>
              <p:spPr>
                <a:xfrm>
                  <a:off x="1859760" y="5210280"/>
                  <a:ext cx="1034640" cy="1188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615" name="CustomShape 121"/>
                <p:cNvSpPr/>
                <p:nvPr/>
              </p:nvSpPr>
              <p:spPr>
                <a:xfrm>
                  <a:off x="1859760" y="5089320"/>
                  <a:ext cx="1034640" cy="2394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616" name="Line 122"/>
                <p:cNvSpPr/>
                <p:nvPr/>
              </p:nvSpPr>
              <p:spPr>
                <a:xfrm>
                  <a:off x="2894400" y="5209920"/>
                  <a:ext cx="360" cy="11916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4617" name="Line 123"/>
                <p:cNvSpPr/>
                <p:nvPr/>
              </p:nvSpPr>
              <p:spPr>
                <a:xfrm>
                  <a:off x="1859400" y="5209920"/>
                  <a:ext cx="360" cy="11916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4618" name="CustomShape 124"/>
              <p:cNvSpPr/>
              <p:nvPr/>
            </p:nvSpPr>
            <p:spPr>
              <a:xfrm>
                <a:off x="1877040" y="4704480"/>
                <a:ext cx="1028160" cy="52272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  <a:lin ang="162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619" name="Line 125"/>
              <p:cNvSpPr/>
              <p:nvPr/>
            </p:nvSpPr>
            <p:spPr>
              <a:xfrm>
                <a:off x="1860840" y="3981240"/>
                <a:ext cx="17640" cy="130176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4620" name="Line 126"/>
              <p:cNvSpPr/>
              <p:nvPr/>
            </p:nvSpPr>
            <p:spPr>
              <a:xfrm flipH="1">
                <a:off x="2894400" y="3971520"/>
                <a:ext cx="6480" cy="127008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4621" name="Group 127"/>
              <p:cNvGrpSpPr/>
              <p:nvPr/>
            </p:nvGrpSpPr>
            <p:grpSpPr>
              <a:xfrm>
                <a:off x="1856160" y="3709800"/>
                <a:ext cx="1044720" cy="398160"/>
                <a:chOff x="1856160" y="3709800"/>
                <a:chExt cx="1044720" cy="398160"/>
              </a:xfrm>
            </p:grpSpPr>
            <p:sp>
              <p:nvSpPr>
                <p:cNvPr id="4622" name="CustomShape 128"/>
                <p:cNvSpPr/>
                <p:nvPr/>
              </p:nvSpPr>
              <p:spPr>
                <a:xfrm flipV="1">
                  <a:off x="1857960" y="3524760"/>
                  <a:ext cx="1041120" cy="29160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n w="648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623" name="CustomShape 129"/>
                <p:cNvSpPr/>
                <p:nvPr/>
              </p:nvSpPr>
              <p:spPr>
                <a:xfrm>
                  <a:off x="1856520" y="3859200"/>
                  <a:ext cx="1042560" cy="1044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624" name="CustomShape 130"/>
                <p:cNvSpPr/>
                <p:nvPr/>
              </p:nvSpPr>
              <p:spPr>
                <a:xfrm flipV="1">
                  <a:off x="1856520" y="3418200"/>
                  <a:ext cx="1041120" cy="2916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625" name="CustomShape 131"/>
                <p:cNvSpPr/>
                <p:nvPr/>
              </p:nvSpPr>
              <p:spPr>
                <a:xfrm>
                  <a:off x="2123280" y="3798720"/>
                  <a:ext cx="506160" cy="14580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626" name="CustomShape 132"/>
                <p:cNvSpPr/>
                <p:nvPr/>
              </p:nvSpPr>
              <p:spPr>
                <a:xfrm>
                  <a:off x="2070720" y="3760560"/>
                  <a:ext cx="612360" cy="1029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627" name="CustomShape 133"/>
                <p:cNvSpPr/>
                <p:nvPr/>
              </p:nvSpPr>
              <p:spPr>
                <a:xfrm>
                  <a:off x="2473920" y="3848040"/>
                  <a:ext cx="223560" cy="8856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628" name="CustomShape 134"/>
                <p:cNvSpPr/>
                <p:nvPr/>
              </p:nvSpPr>
              <p:spPr>
                <a:xfrm>
                  <a:off x="2059560" y="3849480"/>
                  <a:ext cx="221760" cy="8712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629" name="Line 135"/>
                <p:cNvSpPr/>
                <p:nvPr/>
              </p:nvSpPr>
              <p:spPr>
                <a:xfrm flipH="1" flipV="1">
                  <a:off x="1856160" y="3855960"/>
                  <a:ext cx="1800" cy="1126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4630" name="Line 136"/>
                <p:cNvSpPr/>
                <p:nvPr/>
              </p:nvSpPr>
              <p:spPr>
                <a:xfrm flipH="1" flipV="1">
                  <a:off x="2899080" y="3852720"/>
                  <a:ext cx="1800" cy="1126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</p:grpSp>
        <p:grpSp>
          <p:nvGrpSpPr>
            <p:cNvPr id="4631" name="Group 137"/>
            <p:cNvGrpSpPr/>
            <p:nvPr/>
          </p:nvGrpSpPr>
          <p:grpSpPr>
            <a:xfrm>
              <a:off x="3565800" y="3862440"/>
              <a:ext cx="514440" cy="1669680"/>
              <a:chOff x="3565800" y="3862440"/>
              <a:chExt cx="514440" cy="1669680"/>
            </a:xfrm>
          </p:grpSpPr>
          <p:sp>
            <p:nvSpPr>
              <p:cNvPr id="4632" name="CustomShape 138"/>
              <p:cNvSpPr/>
              <p:nvPr/>
            </p:nvSpPr>
            <p:spPr>
              <a:xfrm rot="10800000">
                <a:off x="3569400" y="3946680"/>
                <a:ext cx="497880" cy="628200"/>
              </a:xfrm>
              <a:prstGeom prst="rect">
                <a:avLst/>
              </a:prstGeom>
              <a:gradFill rotWithShape="0"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54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633" name="Line 139"/>
              <p:cNvSpPr/>
              <p:nvPr/>
            </p:nvSpPr>
            <p:spPr>
              <a:xfrm flipH="1">
                <a:off x="4078800" y="4019400"/>
                <a:ext cx="1440" cy="136512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4634" name="Group 140"/>
              <p:cNvGrpSpPr/>
              <p:nvPr/>
            </p:nvGrpSpPr>
            <p:grpSpPr>
              <a:xfrm>
                <a:off x="3570840" y="5310000"/>
                <a:ext cx="508320" cy="222120"/>
                <a:chOff x="3570840" y="5310000"/>
                <a:chExt cx="508320" cy="222120"/>
              </a:xfrm>
            </p:grpSpPr>
            <p:sp>
              <p:nvSpPr>
                <p:cNvPr id="4635" name="CustomShape 141"/>
                <p:cNvSpPr/>
                <p:nvPr/>
              </p:nvSpPr>
              <p:spPr>
                <a:xfrm>
                  <a:off x="3570840" y="5384880"/>
                  <a:ext cx="507600" cy="1472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636" name="CustomShape 142"/>
                <p:cNvSpPr/>
                <p:nvPr/>
              </p:nvSpPr>
              <p:spPr>
                <a:xfrm>
                  <a:off x="3570840" y="5384880"/>
                  <a:ext cx="507600" cy="7272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637" name="CustomShape 143"/>
                <p:cNvSpPr/>
                <p:nvPr/>
              </p:nvSpPr>
              <p:spPr>
                <a:xfrm>
                  <a:off x="3570840" y="5310000"/>
                  <a:ext cx="507600" cy="14724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638" name="Line 144"/>
                <p:cNvSpPr/>
                <p:nvPr/>
              </p:nvSpPr>
              <p:spPr>
                <a:xfrm>
                  <a:off x="4078800" y="5384520"/>
                  <a:ext cx="360" cy="730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4639" name="Line 145"/>
                <p:cNvSpPr/>
                <p:nvPr/>
              </p:nvSpPr>
              <p:spPr>
                <a:xfrm>
                  <a:off x="3570840" y="5384520"/>
                  <a:ext cx="360" cy="730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4640" name="CustomShape 146"/>
              <p:cNvSpPr/>
              <p:nvPr/>
            </p:nvSpPr>
            <p:spPr>
              <a:xfrm>
                <a:off x="3572640" y="4575240"/>
                <a:ext cx="496440" cy="81252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162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641" name="Line 147"/>
              <p:cNvSpPr/>
              <p:nvPr/>
            </p:nvSpPr>
            <p:spPr>
              <a:xfrm flipH="1">
                <a:off x="3565800" y="4027320"/>
                <a:ext cx="3240" cy="145080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4642" name="Group 148"/>
              <p:cNvGrpSpPr/>
              <p:nvPr/>
            </p:nvGrpSpPr>
            <p:grpSpPr>
              <a:xfrm>
                <a:off x="3569040" y="3862440"/>
                <a:ext cx="503280" cy="246960"/>
                <a:chOff x="3569040" y="3862440"/>
                <a:chExt cx="503280" cy="246960"/>
              </a:xfrm>
            </p:grpSpPr>
            <p:sp>
              <p:nvSpPr>
                <p:cNvPr id="4643" name="CustomShape 149"/>
                <p:cNvSpPr/>
                <p:nvPr/>
              </p:nvSpPr>
              <p:spPr>
                <a:xfrm flipV="1">
                  <a:off x="3570840" y="3758040"/>
                  <a:ext cx="501120" cy="17568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5400000"/>
                </a:gradFill>
                <a:ln w="648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644" name="CustomShape 150"/>
                <p:cNvSpPr/>
                <p:nvPr/>
              </p:nvSpPr>
              <p:spPr>
                <a:xfrm>
                  <a:off x="3569400" y="3959280"/>
                  <a:ext cx="502920" cy="630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645" name="CustomShape 151"/>
                <p:cNvSpPr/>
                <p:nvPr/>
              </p:nvSpPr>
              <p:spPr>
                <a:xfrm flipV="1">
                  <a:off x="3569400" y="3686760"/>
                  <a:ext cx="501120" cy="17568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646" name="CustomShape 152"/>
                <p:cNvSpPr/>
                <p:nvPr/>
              </p:nvSpPr>
              <p:spPr>
                <a:xfrm>
                  <a:off x="3697920" y="3922560"/>
                  <a:ext cx="244080" cy="8712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647" name="CustomShape 153"/>
                <p:cNvSpPr/>
                <p:nvPr/>
              </p:nvSpPr>
              <p:spPr>
                <a:xfrm>
                  <a:off x="3672360" y="3898800"/>
                  <a:ext cx="294840" cy="615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648" name="CustomShape 154"/>
                <p:cNvSpPr/>
                <p:nvPr/>
              </p:nvSpPr>
              <p:spPr>
                <a:xfrm>
                  <a:off x="3866040" y="3951360"/>
                  <a:ext cx="109080" cy="5364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649" name="CustomShape 155"/>
                <p:cNvSpPr/>
                <p:nvPr/>
              </p:nvSpPr>
              <p:spPr>
                <a:xfrm>
                  <a:off x="3667680" y="3952800"/>
                  <a:ext cx="105840" cy="5364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650" name="Line 156"/>
                <p:cNvSpPr/>
                <p:nvPr/>
              </p:nvSpPr>
              <p:spPr>
                <a:xfrm flipH="1" flipV="1">
                  <a:off x="3569040" y="3951000"/>
                  <a:ext cx="1800" cy="6840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4651" name="Line 157"/>
                <p:cNvSpPr/>
                <p:nvPr/>
              </p:nvSpPr>
              <p:spPr>
                <a:xfrm flipH="1" flipV="1">
                  <a:off x="4070880" y="3954240"/>
                  <a:ext cx="1440" cy="6840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</p:grpSp>
        <p:grpSp>
          <p:nvGrpSpPr>
            <p:cNvPr id="4652" name="Group 158"/>
            <p:cNvGrpSpPr/>
            <p:nvPr/>
          </p:nvGrpSpPr>
          <p:grpSpPr>
            <a:xfrm>
              <a:off x="4348440" y="3867120"/>
              <a:ext cx="514440" cy="1669680"/>
              <a:chOff x="4348440" y="3867120"/>
              <a:chExt cx="514440" cy="1669680"/>
            </a:xfrm>
          </p:grpSpPr>
          <p:sp>
            <p:nvSpPr>
              <p:cNvPr id="4653" name="CustomShape 159"/>
              <p:cNvSpPr/>
              <p:nvPr/>
            </p:nvSpPr>
            <p:spPr>
              <a:xfrm rot="10800000">
                <a:off x="4352040" y="3951360"/>
                <a:ext cx="497880" cy="628200"/>
              </a:xfrm>
              <a:prstGeom prst="rect">
                <a:avLst/>
              </a:prstGeom>
              <a:gradFill rotWithShape="0"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54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654" name="Line 160"/>
              <p:cNvSpPr/>
              <p:nvPr/>
            </p:nvSpPr>
            <p:spPr>
              <a:xfrm flipH="1">
                <a:off x="4861440" y="4024080"/>
                <a:ext cx="1440" cy="136512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4655" name="Group 161"/>
              <p:cNvGrpSpPr/>
              <p:nvPr/>
            </p:nvGrpSpPr>
            <p:grpSpPr>
              <a:xfrm>
                <a:off x="4353480" y="5315040"/>
                <a:ext cx="508320" cy="221760"/>
                <a:chOff x="4353480" y="5315040"/>
                <a:chExt cx="508320" cy="221760"/>
              </a:xfrm>
            </p:grpSpPr>
            <p:sp>
              <p:nvSpPr>
                <p:cNvPr id="4656" name="CustomShape 162"/>
                <p:cNvSpPr/>
                <p:nvPr/>
              </p:nvSpPr>
              <p:spPr>
                <a:xfrm>
                  <a:off x="4353480" y="5389560"/>
                  <a:ext cx="507600" cy="1472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657" name="CustomShape 163"/>
                <p:cNvSpPr/>
                <p:nvPr/>
              </p:nvSpPr>
              <p:spPr>
                <a:xfrm>
                  <a:off x="4353480" y="5389560"/>
                  <a:ext cx="507600" cy="7272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658" name="CustomShape 164"/>
                <p:cNvSpPr/>
                <p:nvPr/>
              </p:nvSpPr>
              <p:spPr>
                <a:xfrm>
                  <a:off x="4353480" y="5315040"/>
                  <a:ext cx="507600" cy="14724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659" name="Line 165"/>
                <p:cNvSpPr/>
                <p:nvPr/>
              </p:nvSpPr>
              <p:spPr>
                <a:xfrm>
                  <a:off x="4861440" y="5389200"/>
                  <a:ext cx="360" cy="730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4660" name="Line 166"/>
                <p:cNvSpPr/>
                <p:nvPr/>
              </p:nvSpPr>
              <p:spPr>
                <a:xfrm>
                  <a:off x="4353480" y="5389200"/>
                  <a:ext cx="360" cy="730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4661" name="CustomShape 167"/>
              <p:cNvSpPr/>
              <p:nvPr/>
            </p:nvSpPr>
            <p:spPr>
              <a:xfrm>
                <a:off x="4355280" y="4579920"/>
                <a:ext cx="496440" cy="81252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162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662" name="Line 168"/>
              <p:cNvSpPr/>
              <p:nvPr/>
            </p:nvSpPr>
            <p:spPr>
              <a:xfrm flipH="1">
                <a:off x="4348440" y="4032000"/>
                <a:ext cx="3240" cy="145116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4663" name="Group 169"/>
              <p:cNvGrpSpPr/>
              <p:nvPr/>
            </p:nvGrpSpPr>
            <p:grpSpPr>
              <a:xfrm>
                <a:off x="4351680" y="3867120"/>
                <a:ext cx="503280" cy="246960"/>
                <a:chOff x="4351680" y="3867120"/>
                <a:chExt cx="503280" cy="246960"/>
              </a:xfrm>
            </p:grpSpPr>
            <p:sp>
              <p:nvSpPr>
                <p:cNvPr id="4664" name="CustomShape 170"/>
                <p:cNvSpPr/>
                <p:nvPr/>
              </p:nvSpPr>
              <p:spPr>
                <a:xfrm flipV="1">
                  <a:off x="4353480" y="3762720"/>
                  <a:ext cx="501120" cy="17568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5400000"/>
                </a:gradFill>
                <a:ln w="648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665" name="CustomShape 171"/>
                <p:cNvSpPr/>
                <p:nvPr/>
              </p:nvSpPr>
              <p:spPr>
                <a:xfrm>
                  <a:off x="4352040" y="3963960"/>
                  <a:ext cx="502920" cy="630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666" name="CustomShape 172"/>
                <p:cNvSpPr/>
                <p:nvPr/>
              </p:nvSpPr>
              <p:spPr>
                <a:xfrm flipV="1">
                  <a:off x="4352040" y="3691440"/>
                  <a:ext cx="501120" cy="17568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667" name="CustomShape 173"/>
                <p:cNvSpPr/>
                <p:nvPr/>
              </p:nvSpPr>
              <p:spPr>
                <a:xfrm>
                  <a:off x="4480560" y="3927600"/>
                  <a:ext cx="244080" cy="8712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668" name="CustomShape 174"/>
                <p:cNvSpPr/>
                <p:nvPr/>
              </p:nvSpPr>
              <p:spPr>
                <a:xfrm>
                  <a:off x="4455000" y="3903480"/>
                  <a:ext cx="294840" cy="615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669" name="CustomShape 175"/>
                <p:cNvSpPr/>
                <p:nvPr/>
              </p:nvSpPr>
              <p:spPr>
                <a:xfrm>
                  <a:off x="4648680" y="3956040"/>
                  <a:ext cx="109080" cy="5364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670" name="CustomShape 176"/>
                <p:cNvSpPr/>
                <p:nvPr/>
              </p:nvSpPr>
              <p:spPr>
                <a:xfrm>
                  <a:off x="4450320" y="3957480"/>
                  <a:ext cx="105840" cy="5364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671" name="Line 177"/>
                <p:cNvSpPr/>
                <p:nvPr/>
              </p:nvSpPr>
              <p:spPr>
                <a:xfrm flipH="1" flipV="1">
                  <a:off x="4351680" y="3955680"/>
                  <a:ext cx="1800" cy="6840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4672" name="Line 178"/>
                <p:cNvSpPr/>
                <p:nvPr/>
              </p:nvSpPr>
              <p:spPr>
                <a:xfrm flipH="1" flipV="1">
                  <a:off x="4853520" y="3958920"/>
                  <a:ext cx="1440" cy="6840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</p:grpSp>
        <p:grpSp>
          <p:nvGrpSpPr>
            <p:cNvPr id="4673" name="Group 179"/>
            <p:cNvGrpSpPr/>
            <p:nvPr/>
          </p:nvGrpSpPr>
          <p:grpSpPr>
            <a:xfrm>
              <a:off x="5551920" y="3849480"/>
              <a:ext cx="514440" cy="1669680"/>
              <a:chOff x="5551920" y="3849480"/>
              <a:chExt cx="514440" cy="1669680"/>
            </a:xfrm>
          </p:grpSpPr>
          <p:sp>
            <p:nvSpPr>
              <p:cNvPr id="4674" name="CustomShape 180"/>
              <p:cNvSpPr/>
              <p:nvPr/>
            </p:nvSpPr>
            <p:spPr>
              <a:xfrm rot="10800000">
                <a:off x="5555520" y="3933720"/>
                <a:ext cx="497880" cy="628200"/>
              </a:xfrm>
              <a:prstGeom prst="rect">
                <a:avLst/>
              </a:prstGeom>
              <a:gradFill rotWithShape="0"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54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675" name="Line 181"/>
              <p:cNvSpPr/>
              <p:nvPr/>
            </p:nvSpPr>
            <p:spPr>
              <a:xfrm flipH="1">
                <a:off x="6064560" y="4006440"/>
                <a:ext cx="1800" cy="136548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4676" name="Group 182"/>
              <p:cNvGrpSpPr/>
              <p:nvPr/>
            </p:nvGrpSpPr>
            <p:grpSpPr>
              <a:xfrm>
                <a:off x="5556600" y="5297400"/>
                <a:ext cx="508320" cy="221760"/>
                <a:chOff x="5556600" y="5297400"/>
                <a:chExt cx="508320" cy="221760"/>
              </a:xfrm>
            </p:grpSpPr>
            <p:sp>
              <p:nvSpPr>
                <p:cNvPr id="4677" name="CustomShape 183"/>
                <p:cNvSpPr/>
                <p:nvPr/>
              </p:nvSpPr>
              <p:spPr>
                <a:xfrm>
                  <a:off x="5556960" y="5371920"/>
                  <a:ext cx="507600" cy="1472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678" name="CustomShape 184"/>
                <p:cNvSpPr/>
                <p:nvPr/>
              </p:nvSpPr>
              <p:spPr>
                <a:xfrm>
                  <a:off x="5556960" y="5371920"/>
                  <a:ext cx="507600" cy="7272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679" name="CustomShape 185"/>
                <p:cNvSpPr/>
                <p:nvPr/>
              </p:nvSpPr>
              <p:spPr>
                <a:xfrm>
                  <a:off x="5556960" y="5297400"/>
                  <a:ext cx="507600" cy="14724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680" name="Line 186"/>
                <p:cNvSpPr/>
                <p:nvPr/>
              </p:nvSpPr>
              <p:spPr>
                <a:xfrm>
                  <a:off x="6064560" y="5371920"/>
                  <a:ext cx="360" cy="730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4681" name="Line 187"/>
                <p:cNvSpPr/>
                <p:nvPr/>
              </p:nvSpPr>
              <p:spPr>
                <a:xfrm>
                  <a:off x="5556600" y="5371920"/>
                  <a:ext cx="360" cy="730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4682" name="CustomShape 188"/>
              <p:cNvSpPr/>
              <p:nvPr/>
            </p:nvSpPr>
            <p:spPr>
              <a:xfrm>
                <a:off x="5558400" y="4562280"/>
                <a:ext cx="496440" cy="81252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162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683" name="Line 189"/>
              <p:cNvSpPr/>
              <p:nvPr/>
            </p:nvSpPr>
            <p:spPr>
              <a:xfrm flipH="1">
                <a:off x="5551920" y="4014720"/>
                <a:ext cx="3240" cy="145080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4684" name="Group 190"/>
              <p:cNvGrpSpPr/>
              <p:nvPr/>
            </p:nvGrpSpPr>
            <p:grpSpPr>
              <a:xfrm>
                <a:off x="5555160" y="3849480"/>
                <a:ext cx="503280" cy="247320"/>
                <a:chOff x="5555160" y="3849480"/>
                <a:chExt cx="503280" cy="247320"/>
              </a:xfrm>
            </p:grpSpPr>
            <p:sp>
              <p:nvSpPr>
                <p:cNvPr id="4685" name="CustomShape 191"/>
                <p:cNvSpPr/>
                <p:nvPr/>
              </p:nvSpPr>
              <p:spPr>
                <a:xfrm flipV="1">
                  <a:off x="5556960" y="3745440"/>
                  <a:ext cx="501120" cy="17568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5400000"/>
                </a:gradFill>
                <a:ln w="648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686" name="CustomShape 192"/>
                <p:cNvSpPr/>
                <p:nvPr/>
              </p:nvSpPr>
              <p:spPr>
                <a:xfrm>
                  <a:off x="5555160" y="3946320"/>
                  <a:ext cx="502920" cy="630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687" name="CustomShape 193"/>
                <p:cNvSpPr/>
                <p:nvPr/>
              </p:nvSpPr>
              <p:spPr>
                <a:xfrm flipV="1">
                  <a:off x="5555160" y="3673800"/>
                  <a:ext cx="501120" cy="17568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688" name="CustomShape 194"/>
                <p:cNvSpPr/>
                <p:nvPr/>
              </p:nvSpPr>
              <p:spPr>
                <a:xfrm>
                  <a:off x="5684040" y="3909960"/>
                  <a:ext cx="244080" cy="8712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689" name="CustomShape 195"/>
                <p:cNvSpPr/>
                <p:nvPr/>
              </p:nvSpPr>
              <p:spPr>
                <a:xfrm>
                  <a:off x="5658480" y="3886200"/>
                  <a:ext cx="294840" cy="615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690" name="CustomShape 196"/>
                <p:cNvSpPr/>
                <p:nvPr/>
              </p:nvSpPr>
              <p:spPr>
                <a:xfrm>
                  <a:off x="5852160" y="3938400"/>
                  <a:ext cx="109080" cy="5364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691" name="CustomShape 197"/>
                <p:cNvSpPr/>
                <p:nvPr/>
              </p:nvSpPr>
              <p:spPr>
                <a:xfrm>
                  <a:off x="5653800" y="3940200"/>
                  <a:ext cx="105840" cy="5364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692" name="Line 198"/>
                <p:cNvSpPr/>
                <p:nvPr/>
              </p:nvSpPr>
              <p:spPr>
                <a:xfrm flipH="1" flipV="1">
                  <a:off x="5555160" y="3938400"/>
                  <a:ext cx="1440" cy="6804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4693" name="Line 199"/>
                <p:cNvSpPr/>
                <p:nvPr/>
              </p:nvSpPr>
              <p:spPr>
                <a:xfrm flipH="1" flipV="1">
                  <a:off x="6056640" y="3941640"/>
                  <a:ext cx="1800" cy="6804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</p:grpSp>
        <p:grpSp>
          <p:nvGrpSpPr>
            <p:cNvPr id="4694" name="Group 200"/>
            <p:cNvGrpSpPr/>
            <p:nvPr/>
          </p:nvGrpSpPr>
          <p:grpSpPr>
            <a:xfrm>
              <a:off x="6547320" y="3836520"/>
              <a:ext cx="514440" cy="1671480"/>
              <a:chOff x="6547320" y="3836520"/>
              <a:chExt cx="514440" cy="1671480"/>
            </a:xfrm>
          </p:grpSpPr>
          <p:sp>
            <p:nvSpPr>
              <p:cNvPr id="4695" name="CustomShape 201"/>
              <p:cNvSpPr/>
              <p:nvPr/>
            </p:nvSpPr>
            <p:spPr>
              <a:xfrm rot="10800000">
                <a:off x="6550560" y="3921120"/>
                <a:ext cx="497880" cy="628920"/>
              </a:xfrm>
              <a:prstGeom prst="rect">
                <a:avLst/>
              </a:prstGeom>
              <a:gradFill rotWithShape="0"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54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696" name="Line 202"/>
              <p:cNvSpPr/>
              <p:nvPr/>
            </p:nvSpPr>
            <p:spPr>
              <a:xfrm flipH="1">
                <a:off x="7059960" y="3993840"/>
                <a:ext cx="1800" cy="136692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4697" name="Group 203"/>
              <p:cNvGrpSpPr/>
              <p:nvPr/>
            </p:nvGrpSpPr>
            <p:grpSpPr>
              <a:xfrm>
                <a:off x="6552000" y="5286240"/>
                <a:ext cx="508320" cy="221760"/>
                <a:chOff x="6552000" y="5286240"/>
                <a:chExt cx="508320" cy="221760"/>
              </a:xfrm>
            </p:grpSpPr>
            <p:sp>
              <p:nvSpPr>
                <p:cNvPr id="4698" name="CustomShape 204"/>
                <p:cNvSpPr/>
                <p:nvPr/>
              </p:nvSpPr>
              <p:spPr>
                <a:xfrm>
                  <a:off x="6552360" y="5360760"/>
                  <a:ext cx="507600" cy="1472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699" name="CustomShape 205"/>
                <p:cNvSpPr/>
                <p:nvPr/>
              </p:nvSpPr>
              <p:spPr>
                <a:xfrm>
                  <a:off x="6552360" y="5360760"/>
                  <a:ext cx="507600" cy="7272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700" name="CustomShape 206"/>
                <p:cNvSpPr/>
                <p:nvPr/>
              </p:nvSpPr>
              <p:spPr>
                <a:xfrm>
                  <a:off x="6552360" y="5286240"/>
                  <a:ext cx="507600" cy="14724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701" name="Line 207"/>
                <p:cNvSpPr/>
                <p:nvPr/>
              </p:nvSpPr>
              <p:spPr>
                <a:xfrm>
                  <a:off x="7059960" y="5360760"/>
                  <a:ext cx="360" cy="730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4702" name="Line 208"/>
                <p:cNvSpPr/>
                <p:nvPr/>
              </p:nvSpPr>
              <p:spPr>
                <a:xfrm>
                  <a:off x="6552000" y="5360760"/>
                  <a:ext cx="360" cy="730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4703" name="CustomShape 209"/>
              <p:cNvSpPr/>
              <p:nvPr/>
            </p:nvSpPr>
            <p:spPr>
              <a:xfrm>
                <a:off x="6553800" y="4551480"/>
                <a:ext cx="496440" cy="81252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162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704" name="Line 210"/>
              <p:cNvSpPr/>
              <p:nvPr/>
            </p:nvSpPr>
            <p:spPr>
              <a:xfrm flipH="1">
                <a:off x="6547320" y="4001760"/>
                <a:ext cx="3240" cy="145260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4705" name="Group 211"/>
              <p:cNvGrpSpPr/>
              <p:nvPr/>
            </p:nvGrpSpPr>
            <p:grpSpPr>
              <a:xfrm>
                <a:off x="6550560" y="3836520"/>
                <a:ext cx="503280" cy="249120"/>
                <a:chOff x="6550560" y="3836520"/>
                <a:chExt cx="503280" cy="249120"/>
              </a:xfrm>
            </p:grpSpPr>
            <p:sp>
              <p:nvSpPr>
                <p:cNvPr id="4706" name="CustomShape 212"/>
                <p:cNvSpPr/>
                <p:nvPr/>
              </p:nvSpPr>
              <p:spPr>
                <a:xfrm flipV="1">
                  <a:off x="6552360" y="3730320"/>
                  <a:ext cx="501120" cy="17748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5400000"/>
                </a:gradFill>
                <a:ln w="648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707" name="CustomShape 213"/>
                <p:cNvSpPr/>
                <p:nvPr/>
              </p:nvSpPr>
              <p:spPr>
                <a:xfrm>
                  <a:off x="6550560" y="3933720"/>
                  <a:ext cx="502920" cy="630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708" name="CustomShape 214"/>
                <p:cNvSpPr/>
                <p:nvPr/>
              </p:nvSpPr>
              <p:spPr>
                <a:xfrm flipV="1">
                  <a:off x="6550560" y="3658680"/>
                  <a:ext cx="501120" cy="17748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709" name="CustomShape 215"/>
                <p:cNvSpPr/>
                <p:nvPr/>
              </p:nvSpPr>
              <p:spPr>
                <a:xfrm>
                  <a:off x="6679080" y="3897360"/>
                  <a:ext cx="244080" cy="885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710" name="CustomShape 216"/>
                <p:cNvSpPr/>
                <p:nvPr/>
              </p:nvSpPr>
              <p:spPr>
                <a:xfrm>
                  <a:off x="6653880" y="3873600"/>
                  <a:ext cx="294840" cy="6300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711" name="CustomShape 217"/>
                <p:cNvSpPr/>
                <p:nvPr/>
              </p:nvSpPr>
              <p:spPr>
                <a:xfrm>
                  <a:off x="6847560" y="3927600"/>
                  <a:ext cx="109080" cy="5364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712" name="CustomShape 218"/>
                <p:cNvSpPr/>
                <p:nvPr/>
              </p:nvSpPr>
              <p:spPr>
                <a:xfrm>
                  <a:off x="6649200" y="3929040"/>
                  <a:ext cx="105840" cy="5220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713" name="Line 219"/>
                <p:cNvSpPr/>
                <p:nvPr/>
              </p:nvSpPr>
              <p:spPr>
                <a:xfrm flipH="1" flipV="1">
                  <a:off x="6550560" y="3925800"/>
                  <a:ext cx="1440" cy="6804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4714" name="Line 220"/>
                <p:cNvSpPr/>
                <p:nvPr/>
              </p:nvSpPr>
              <p:spPr>
                <a:xfrm flipH="1" flipV="1">
                  <a:off x="7052040" y="3930480"/>
                  <a:ext cx="1800" cy="6804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</p:grpSp>
      </p:grpSp>
      <p:grpSp>
        <p:nvGrpSpPr>
          <p:cNvPr id="4715" name="Group 221"/>
          <p:cNvGrpSpPr/>
          <p:nvPr/>
        </p:nvGrpSpPr>
        <p:grpSpPr>
          <a:xfrm>
            <a:off x="2382120" y="2476080"/>
            <a:ext cx="4414680" cy="2314440"/>
            <a:chOff x="2382120" y="2476080"/>
            <a:chExt cx="4414680" cy="2314440"/>
          </a:xfrm>
        </p:grpSpPr>
        <p:sp>
          <p:nvSpPr>
            <p:cNvPr id="4716" name="CustomShape 222"/>
            <p:cNvSpPr/>
            <p:nvPr/>
          </p:nvSpPr>
          <p:spPr>
            <a:xfrm>
              <a:off x="2382120" y="2480400"/>
              <a:ext cx="297360" cy="1742760"/>
            </a:xfrm>
            <a:custGeom>
              <a:avLst/>
              <a:gdLst/>
              <a:ahLst/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noFill/>
            <a:ln w="31680">
              <a:solidFill>
                <a:srgbClr val="cc0000"/>
              </a:solidFill>
              <a:round/>
              <a:headEnd len="med" type="triangle" w="med"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717" name="CustomShape 223"/>
            <p:cNvSpPr/>
            <p:nvPr/>
          </p:nvSpPr>
          <p:spPr>
            <a:xfrm flipH="1">
              <a:off x="6410880" y="2476080"/>
              <a:ext cx="385560" cy="2300040"/>
            </a:xfrm>
            <a:custGeom>
              <a:avLst/>
              <a:gdLst/>
              <a:ahLst/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noFill/>
            <a:ln w="31680">
              <a:solidFill>
                <a:srgbClr val="cc0000"/>
              </a:solidFill>
              <a:round/>
              <a:headEnd len="med" type="triangle" w="med"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718" name="CustomShape 224"/>
            <p:cNvSpPr/>
            <p:nvPr/>
          </p:nvSpPr>
          <p:spPr>
            <a:xfrm flipV="1">
              <a:off x="5791320" y="665280"/>
              <a:ext cx="7920" cy="2062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cc0000"/>
              </a:solidFill>
              <a:round/>
              <a:headEnd len="med" type="triangle" w="med"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719" name="CustomShape 225"/>
            <p:cNvSpPr/>
            <p:nvPr/>
          </p:nvSpPr>
          <p:spPr>
            <a:xfrm flipV="1">
              <a:off x="4598640" y="712080"/>
              <a:ext cx="18000" cy="203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cc0000"/>
              </a:solidFill>
              <a:round/>
              <a:headEnd len="med" type="triangle" w="med"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720" name="CustomShape 226"/>
            <p:cNvSpPr/>
            <p:nvPr/>
          </p:nvSpPr>
          <p:spPr>
            <a:xfrm flipH="1" flipV="1">
              <a:off x="3807360" y="2802960"/>
              <a:ext cx="8640" cy="1982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cc0000"/>
              </a:solidFill>
              <a:round/>
              <a:headEnd len="med" type="triangle" w="med"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4721" name="CustomShape 227"/>
          <p:cNvSpPr/>
          <p:nvPr/>
        </p:nvSpPr>
        <p:spPr>
          <a:xfrm>
            <a:off x="642240" y="236520"/>
            <a:ext cx="7622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Recall: logically centralized control plane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4722" name="Picture 5" descr=""/>
          <p:cNvPicPr/>
          <p:nvPr/>
        </p:nvPicPr>
        <p:blipFill>
          <a:blip r:embed="rId1"/>
          <a:stretch/>
        </p:blipFill>
        <p:spPr>
          <a:xfrm>
            <a:off x="581040" y="776160"/>
            <a:ext cx="7604280" cy="172080"/>
          </a:xfrm>
          <a:prstGeom prst="rect">
            <a:avLst/>
          </a:prstGeom>
          <a:ln>
            <a:noFill/>
          </a:ln>
        </p:spPr>
      </p:pic>
      <p:sp>
        <p:nvSpPr>
          <p:cNvPr id="4723" name="CustomShape 228"/>
          <p:cNvSpPr/>
          <p:nvPr/>
        </p:nvSpPr>
        <p:spPr>
          <a:xfrm>
            <a:off x="394560" y="1040040"/>
            <a:ext cx="845640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 distinct (typically remote) controller interacts with local control agents (CAs) in routers to compute forwarding tables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4724" name="Group 229"/>
          <p:cNvGrpSpPr/>
          <p:nvPr/>
        </p:nvGrpSpPr>
        <p:grpSpPr>
          <a:xfrm>
            <a:off x="2056680" y="4689000"/>
            <a:ext cx="4956480" cy="693000"/>
            <a:chOff x="2056680" y="4689000"/>
            <a:chExt cx="4956480" cy="693000"/>
          </a:xfrm>
        </p:grpSpPr>
        <p:grpSp>
          <p:nvGrpSpPr>
            <p:cNvPr id="4725" name="Group 230"/>
            <p:cNvGrpSpPr/>
            <p:nvPr/>
          </p:nvGrpSpPr>
          <p:grpSpPr>
            <a:xfrm>
              <a:off x="3606480" y="5053680"/>
              <a:ext cx="430200" cy="328320"/>
              <a:chOff x="3606480" y="5053680"/>
              <a:chExt cx="430200" cy="328320"/>
            </a:xfrm>
          </p:grpSpPr>
          <p:sp>
            <p:nvSpPr>
              <p:cNvPr id="4726" name="CustomShape 231"/>
              <p:cNvSpPr/>
              <p:nvPr/>
            </p:nvSpPr>
            <p:spPr>
              <a:xfrm>
                <a:off x="3611520" y="5053680"/>
                <a:ext cx="425160" cy="328320"/>
              </a:xfrm>
              <a:prstGeom prst="rect">
                <a:avLst/>
              </a:prstGeom>
              <a:solidFill>
                <a:schemeClr val="bg1"/>
              </a:solidFill>
              <a:ln w="3240">
                <a:solidFill>
                  <a:srgbClr val="cc0000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727" name="Line 232"/>
              <p:cNvSpPr/>
              <p:nvPr/>
            </p:nvSpPr>
            <p:spPr>
              <a:xfrm>
                <a:off x="3606480" y="5145480"/>
                <a:ext cx="425520" cy="36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4728" name="Line 233"/>
              <p:cNvSpPr/>
              <p:nvPr/>
            </p:nvSpPr>
            <p:spPr>
              <a:xfrm>
                <a:off x="3606480" y="5209200"/>
                <a:ext cx="425520" cy="36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4729" name="Line 234"/>
              <p:cNvSpPr/>
              <p:nvPr/>
            </p:nvSpPr>
            <p:spPr>
              <a:xfrm flipH="1" flipV="1">
                <a:off x="3822480" y="5145480"/>
                <a:ext cx="1440" cy="23652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4730" name="Group 235"/>
            <p:cNvGrpSpPr/>
            <p:nvPr/>
          </p:nvGrpSpPr>
          <p:grpSpPr>
            <a:xfrm>
              <a:off x="4389120" y="5053680"/>
              <a:ext cx="430200" cy="328320"/>
              <a:chOff x="4389120" y="5053680"/>
              <a:chExt cx="430200" cy="328320"/>
            </a:xfrm>
          </p:grpSpPr>
          <p:sp>
            <p:nvSpPr>
              <p:cNvPr id="4731" name="CustomShape 236"/>
              <p:cNvSpPr/>
              <p:nvPr/>
            </p:nvSpPr>
            <p:spPr>
              <a:xfrm>
                <a:off x="4394160" y="5053680"/>
                <a:ext cx="425160" cy="328320"/>
              </a:xfrm>
              <a:prstGeom prst="rect">
                <a:avLst/>
              </a:prstGeom>
              <a:solidFill>
                <a:schemeClr val="bg1"/>
              </a:solidFill>
              <a:ln w="3240">
                <a:solidFill>
                  <a:srgbClr val="cc0000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732" name="Line 237"/>
              <p:cNvSpPr/>
              <p:nvPr/>
            </p:nvSpPr>
            <p:spPr>
              <a:xfrm>
                <a:off x="4389120" y="5145480"/>
                <a:ext cx="425520" cy="36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4733" name="Line 238"/>
              <p:cNvSpPr/>
              <p:nvPr/>
            </p:nvSpPr>
            <p:spPr>
              <a:xfrm>
                <a:off x="4389120" y="5209200"/>
                <a:ext cx="425520" cy="36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4734" name="Line 239"/>
              <p:cNvSpPr/>
              <p:nvPr/>
            </p:nvSpPr>
            <p:spPr>
              <a:xfrm flipH="1" flipV="1">
                <a:off x="4605120" y="5145480"/>
                <a:ext cx="1440" cy="23652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4735" name="Group 240"/>
            <p:cNvGrpSpPr/>
            <p:nvPr/>
          </p:nvGrpSpPr>
          <p:grpSpPr>
            <a:xfrm>
              <a:off x="5592600" y="5050800"/>
              <a:ext cx="429840" cy="328320"/>
              <a:chOff x="5592600" y="5050800"/>
              <a:chExt cx="429840" cy="328320"/>
            </a:xfrm>
          </p:grpSpPr>
          <p:sp>
            <p:nvSpPr>
              <p:cNvPr id="4736" name="CustomShape 241"/>
              <p:cNvSpPr/>
              <p:nvPr/>
            </p:nvSpPr>
            <p:spPr>
              <a:xfrm>
                <a:off x="5597280" y="5050800"/>
                <a:ext cx="425160" cy="328320"/>
              </a:xfrm>
              <a:prstGeom prst="rect">
                <a:avLst/>
              </a:prstGeom>
              <a:solidFill>
                <a:schemeClr val="bg1"/>
              </a:solidFill>
              <a:ln w="3240">
                <a:solidFill>
                  <a:srgbClr val="cc0000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737" name="Line 242"/>
              <p:cNvSpPr/>
              <p:nvPr/>
            </p:nvSpPr>
            <p:spPr>
              <a:xfrm>
                <a:off x="5592600" y="5142600"/>
                <a:ext cx="425160" cy="36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4738" name="Line 243"/>
              <p:cNvSpPr/>
              <p:nvPr/>
            </p:nvSpPr>
            <p:spPr>
              <a:xfrm>
                <a:off x="5592600" y="5205960"/>
                <a:ext cx="425160" cy="36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4739" name="Line 244"/>
              <p:cNvSpPr/>
              <p:nvPr/>
            </p:nvSpPr>
            <p:spPr>
              <a:xfrm flipH="1" flipV="1">
                <a:off x="5808240" y="5142600"/>
                <a:ext cx="1800" cy="23652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4740" name="Group 245"/>
            <p:cNvGrpSpPr/>
            <p:nvPr/>
          </p:nvGrpSpPr>
          <p:grpSpPr>
            <a:xfrm>
              <a:off x="6582960" y="5042880"/>
              <a:ext cx="430200" cy="330120"/>
              <a:chOff x="6582960" y="5042880"/>
              <a:chExt cx="430200" cy="330120"/>
            </a:xfrm>
          </p:grpSpPr>
          <p:sp>
            <p:nvSpPr>
              <p:cNvPr id="4741" name="CustomShape 246"/>
              <p:cNvSpPr/>
              <p:nvPr/>
            </p:nvSpPr>
            <p:spPr>
              <a:xfrm>
                <a:off x="6588000" y="5042880"/>
                <a:ext cx="425160" cy="329760"/>
              </a:xfrm>
              <a:prstGeom prst="rect">
                <a:avLst/>
              </a:prstGeom>
              <a:solidFill>
                <a:schemeClr val="bg1"/>
              </a:solidFill>
              <a:ln w="3240">
                <a:solidFill>
                  <a:srgbClr val="cc0000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742" name="Line 247"/>
              <p:cNvSpPr/>
              <p:nvPr/>
            </p:nvSpPr>
            <p:spPr>
              <a:xfrm>
                <a:off x="6582960" y="5134680"/>
                <a:ext cx="425520" cy="36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4743" name="Line 248"/>
              <p:cNvSpPr/>
              <p:nvPr/>
            </p:nvSpPr>
            <p:spPr>
              <a:xfrm>
                <a:off x="6582960" y="5198400"/>
                <a:ext cx="425520" cy="36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4744" name="Line 249"/>
              <p:cNvSpPr/>
              <p:nvPr/>
            </p:nvSpPr>
            <p:spPr>
              <a:xfrm flipH="1" flipV="1">
                <a:off x="6798960" y="5134680"/>
                <a:ext cx="1440" cy="23832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4745" name="Group 250"/>
            <p:cNvGrpSpPr/>
            <p:nvPr/>
          </p:nvGrpSpPr>
          <p:grpSpPr>
            <a:xfrm>
              <a:off x="2056680" y="4689000"/>
              <a:ext cx="675000" cy="520200"/>
              <a:chOff x="2056680" y="4689000"/>
              <a:chExt cx="675000" cy="520200"/>
            </a:xfrm>
          </p:grpSpPr>
          <p:sp>
            <p:nvSpPr>
              <p:cNvPr id="4746" name="CustomShape 251"/>
              <p:cNvSpPr/>
              <p:nvPr/>
            </p:nvSpPr>
            <p:spPr>
              <a:xfrm>
                <a:off x="2064240" y="4689000"/>
                <a:ext cx="667440" cy="519840"/>
              </a:xfrm>
              <a:prstGeom prst="rect">
                <a:avLst/>
              </a:prstGeom>
              <a:solidFill>
                <a:schemeClr val="bg1"/>
              </a:solidFill>
              <a:ln w="3240">
                <a:solidFill>
                  <a:srgbClr val="cc0000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747" name="Line 252"/>
              <p:cNvSpPr/>
              <p:nvPr/>
            </p:nvSpPr>
            <p:spPr>
              <a:xfrm>
                <a:off x="2056680" y="4834440"/>
                <a:ext cx="667800" cy="36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4748" name="Line 253"/>
              <p:cNvSpPr/>
              <p:nvPr/>
            </p:nvSpPr>
            <p:spPr>
              <a:xfrm>
                <a:off x="2056680" y="4935240"/>
                <a:ext cx="667800" cy="36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4749" name="Line 254"/>
              <p:cNvSpPr/>
              <p:nvPr/>
            </p:nvSpPr>
            <p:spPr>
              <a:xfrm flipH="1" flipV="1">
                <a:off x="2395440" y="4834440"/>
                <a:ext cx="2520" cy="37476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</p:grpSp>
      <p:grpSp>
        <p:nvGrpSpPr>
          <p:cNvPr id="4750" name="Group 255"/>
          <p:cNvGrpSpPr/>
          <p:nvPr/>
        </p:nvGrpSpPr>
        <p:grpSpPr>
          <a:xfrm>
            <a:off x="5856120" y="5943960"/>
            <a:ext cx="588960" cy="242280"/>
            <a:chOff x="5856120" y="5943960"/>
            <a:chExt cx="588960" cy="242280"/>
          </a:xfrm>
        </p:grpSpPr>
        <p:sp>
          <p:nvSpPr>
            <p:cNvPr id="4751" name="CustomShape 256"/>
            <p:cNvSpPr/>
            <p:nvPr/>
          </p:nvSpPr>
          <p:spPr>
            <a:xfrm flipV="1">
              <a:off x="5857920" y="5832360"/>
              <a:ext cx="586800" cy="176760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/>
            </a:gra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752" name="CustomShape 257"/>
            <p:cNvSpPr/>
            <p:nvPr/>
          </p:nvSpPr>
          <p:spPr>
            <a:xfrm>
              <a:off x="5856480" y="6034680"/>
              <a:ext cx="588600" cy="637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/>
            </a:gradFill>
            <a:ln w="25560"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753" name="CustomShape 258"/>
            <p:cNvSpPr/>
            <p:nvPr/>
          </p:nvSpPr>
          <p:spPr>
            <a:xfrm flipV="1">
              <a:off x="5856480" y="5766840"/>
              <a:ext cx="586800" cy="1767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754" name="CustomShape 259"/>
            <p:cNvSpPr/>
            <p:nvPr/>
          </p:nvSpPr>
          <p:spPr>
            <a:xfrm>
              <a:off x="6006960" y="5997960"/>
              <a:ext cx="285840" cy="8892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755" name="CustomShape 260"/>
            <p:cNvSpPr/>
            <p:nvPr/>
          </p:nvSpPr>
          <p:spPr>
            <a:xfrm>
              <a:off x="5977080" y="5975640"/>
              <a:ext cx="345240" cy="6120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756" name="CustomShape 261"/>
            <p:cNvSpPr/>
            <p:nvPr/>
          </p:nvSpPr>
          <p:spPr>
            <a:xfrm>
              <a:off x="6203880" y="6028200"/>
              <a:ext cx="127080" cy="5328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757" name="CustomShape 262"/>
            <p:cNvSpPr/>
            <p:nvPr/>
          </p:nvSpPr>
          <p:spPr>
            <a:xfrm>
              <a:off x="5970600" y="6029640"/>
              <a:ext cx="125280" cy="5328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758" name="Line 263"/>
            <p:cNvSpPr/>
            <p:nvPr/>
          </p:nvSpPr>
          <p:spPr>
            <a:xfrm flipH="1" flipV="1">
              <a:off x="5856120" y="6033240"/>
              <a:ext cx="1800" cy="6804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759" name="Line 264"/>
            <p:cNvSpPr/>
            <p:nvPr/>
          </p:nvSpPr>
          <p:spPr>
            <a:xfrm flipH="1" flipV="1">
              <a:off x="6443640" y="6031800"/>
              <a:ext cx="1440" cy="6840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4760" name="Group 265"/>
          <p:cNvGrpSpPr/>
          <p:nvPr/>
        </p:nvGrpSpPr>
        <p:grpSpPr>
          <a:xfrm>
            <a:off x="4375080" y="5801760"/>
            <a:ext cx="588960" cy="242280"/>
            <a:chOff x="4375080" y="5801760"/>
            <a:chExt cx="588960" cy="242280"/>
          </a:xfrm>
        </p:grpSpPr>
        <p:sp>
          <p:nvSpPr>
            <p:cNvPr id="4761" name="CustomShape 266"/>
            <p:cNvSpPr/>
            <p:nvPr/>
          </p:nvSpPr>
          <p:spPr>
            <a:xfrm flipV="1">
              <a:off x="4376880" y="5690160"/>
              <a:ext cx="586800" cy="176760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/>
            </a:gra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762" name="CustomShape 267"/>
            <p:cNvSpPr/>
            <p:nvPr/>
          </p:nvSpPr>
          <p:spPr>
            <a:xfrm>
              <a:off x="4375440" y="5892480"/>
              <a:ext cx="588600" cy="637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/>
            </a:gradFill>
            <a:ln w="25560"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763" name="CustomShape 268"/>
            <p:cNvSpPr/>
            <p:nvPr/>
          </p:nvSpPr>
          <p:spPr>
            <a:xfrm flipV="1">
              <a:off x="4375440" y="5624640"/>
              <a:ext cx="586800" cy="1767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764" name="CustomShape 269"/>
            <p:cNvSpPr/>
            <p:nvPr/>
          </p:nvSpPr>
          <p:spPr>
            <a:xfrm>
              <a:off x="4525920" y="5855760"/>
              <a:ext cx="285840" cy="8892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765" name="CustomShape 270"/>
            <p:cNvSpPr/>
            <p:nvPr/>
          </p:nvSpPr>
          <p:spPr>
            <a:xfrm>
              <a:off x="4496040" y="5833800"/>
              <a:ext cx="345240" cy="6120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766" name="CustomShape 271"/>
            <p:cNvSpPr/>
            <p:nvPr/>
          </p:nvSpPr>
          <p:spPr>
            <a:xfrm>
              <a:off x="4722840" y="5886000"/>
              <a:ext cx="127080" cy="5328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767" name="CustomShape 272"/>
            <p:cNvSpPr/>
            <p:nvPr/>
          </p:nvSpPr>
          <p:spPr>
            <a:xfrm>
              <a:off x="4489560" y="5887440"/>
              <a:ext cx="125280" cy="5328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768" name="Line 273"/>
            <p:cNvSpPr/>
            <p:nvPr/>
          </p:nvSpPr>
          <p:spPr>
            <a:xfrm flipH="1" flipV="1">
              <a:off x="4375080" y="5891040"/>
              <a:ext cx="1800" cy="6840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769" name="Line 274"/>
            <p:cNvSpPr/>
            <p:nvPr/>
          </p:nvSpPr>
          <p:spPr>
            <a:xfrm flipH="1" flipV="1">
              <a:off x="4962600" y="5889960"/>
              <a:ext cx="1440" cy="6804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4770" name="Group 275"/>
          <p:cNvGrpSpPr/>
          <p:nvPr/>
        </p:nvGrpSpPr>
        <p:grpSpPr>
          <a:xfrm>
            <a:off x="2847960" y="5995800"/>
            <a:ext cx="588960" cy="242280"/>
            <a:chOff x="2847960" y="5995800"/>
            <a:chExt cx="588960" cy="242280"/>
          </a:xfrm>
        </p:grpSpPr>
        <p:sp>
          <p:nvSpPr>
            <p:cNvPr id="4771" name="CustomShape 276"/>
            <p:cNvSpPr/>
            <p:nvPr/>
          </p:nvSpPr>
          <p:spPr>
            <a:xfrm flipV="1">
              <a:off x="2849760" y="5884200"/>
              <a:ext cx="586800" cy="176760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/>
            </a:gra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772" name="CustomShape 277"/>
            <p:cNvSpPr/>
            <p:nvPr/>
          </p:nvSpPr>
          <p:spPr>
            <a:xfrm>
              <a:off x="2848320" y="6086520"/>
              <a:ext cx="588600" cy="637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/>
            </a:gradFill>
            <a:ln w="25560"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773" name="CustomShape 278"/>
            <p:cNvSpPr/>
            <p:nvPr/>
          </p:nvSpPr>
          <p:spPr>
            <a:xfrm flipV="1">
              <a:off x="2848320" y="5818680"/>
              <a:ext cx="586800" cy="1767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774" name="CustomShape 279"/>
            <p:cNvSpPr/>
            <p:nvPr/>
          </p:nvSpPr>
          <p:spPr>
            <a:xfrm>
              <a:off x="2998800" y="6049800"/>
              <a:ext cx="285840" cy="8892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775" name="CustomShape 280"/>
            <p:cNvSpPr/>
            <p:nvPr/>
          </p:nvSpPr>
          <p:spPr>
            <a:xfrm>
              <a:off x="2968920" y="6027480"/>
              <a:ext cx="345240" cy="6120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776" name="CustomShape 281"/>
            <p:cNvSpPr/>
            <p:nvPr/>
          </p:nvSpPr>
          <p:spPr>
            <a:xfrm>
              <a:off x="3195720" y="6080040"/>
              <a:ext cx="127080" cy="5328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777" name="CustomShape 282"/>
            <p:cNvSpPr/>
            <p:nvPr/>
          </p:nvSpPr>
          <p:spPr>
            <a:xfrm>
              <a:off x="2962440" y="6081120"/>
              <a:ext cx="125280" cy="5328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778" name="Line 283"/>
            <p:cNvSpPr/>
            <p:nvPr/>
          </p:nvSpPr>
          <p:spPr>
            <a:xfrm flipH="1" flipV="1">
              <a:off x="2847960" y="6085080"/>
              <a:ext cx="1800" cy="6804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779" name="Line 284"/>
            <p:cNvSpPr/>
            <p:nvPr/>
          </p:nvSpPr>
          <p:spPr>
            <a:xfrm flipH="1" flipV="1">
              <a:off x="3435480" y="6083640"/>
              <a:ext cx="1440" cy="6804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4780" name="Group 285"/>
          <p:cNvGrpSpPr/>
          <p:nvPr/>
        </p:nvGrpSpPr>
        <p:grpSpPr>
          <a:xfrm>
            <a:off x="5166720" y="6261840"/>
            <a:ext cx="588960" cy="242280"/>
            <a:chOff x="5166720" y="6261840"/>
            <a:chExt cx="588960" cy="242280"/>
          </a:xfrm>
        </p:grpSpPr>
        <p:sp>
          <p:nvSpPr>
            <p:cNvPr id="4781" name="CustomShape 286"/>
            <p:cNvSpPr/>
            <p:nvPr/>
          </p:nvSpPr>
          <p:spPr>
            <a:xfrm flipV="1">
              <a:off x="5168520" y="6150240"/>
              <a:ext cx="586800" cy="176760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/>
            </a:gra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782" name="CustomShape 287"/>
            <p:cNvSpPr/>
            <p:nvPr/>
          </p:nvSpPr>
          <p:spPr>
            <a:xfrm>
              <a:off x="5166720" y="6352920"/>
              <a:ext cx="588600" cy="637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/>
            </a:gradFill>
            <a:ln w="25560"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783" name="CustomShape 288"/>
            <p:cNvSpPr/>
            <p:nvPr/>
          </p:nvSpPr>
          <p:spPr>
            <a:xfrm flipV="1">
              <a:off x="5166720" y="6084720"/>
              <a:ext cx="586800" cy="1767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784" name="CustomShape 289"/>
            <p:cNvSpPr/>
            <p:nvPr/>
          </p:nvSpPr>
          <p:spPr>
            <a:xfrm>
              <a:off x="5317200" y="6316200"/>
              <a:ext cx="285840" cy="8892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785" name="CustomShape 290"/>
            <p:cNvSpPr/>
            <p:nvPr/>
          </p:nvSpPr>
          <p:spPr>
            <a:xfrm>
              <a:off x="5287680" y="6293880"/>
              <a:ext cx="345240" cy="6120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786" name="CustomShape 291"/>
            <p:cNvSpPr/>
            <p:nvPr/>
          </p:nvSpPr>
          <p:spPr>
            <a:xfrm>
              <a:off x="5514120" y="6346080"/>
              <a:ext cx="127080" cy="5328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787" name="CustomShape 292"/>
            <p:cNvSpPr/>
            <p:nvPr/>
          </p:nvSpPr>
          <p:spPr>
            <a:xfrm>
              <a:off x="5280840" y="6347520"/>
              <a:ext cx="125280" cy="5328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788" name="Line 293"/>
            <p:cNvSpPr/>
            <p:nvPr/>
          </p:nvSpPr>
          <p:spPr>
            <a:xfrm flipH="1" flipV="1">
              <a:off x="5166720" y="6351480"/>
              <a:ext cx="1440" cy="6804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789" name="Line 294"/>
            <p:cNvSpPr/>
            <p:nvPr/>
          </p:nvSpPr>
          <p:spPr>
            <a:xfrm flipH="1" flipV="1">
              <a:off x="5753880" y="6350040"/>
              <a:ext cx="1800" cy="6804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4790" name="Group 295"/>
          <p:cNvGrpSpPr/>
          <p:nvPr/>
        </p:nvGrpSpPr>
        <p:grpSpPr>
          <a:xfrm>
            <a:off x="3704040" y="6354720"/>
            <a:ext cx="588960" cy="242280"/>
            <a:chOff x="3704040" y="6354720"/>
            <a:chExt cx="588960" cy="242280"/>
          </a:xfrm>
        </p:grpSpPr>
        <p:sp>
          <p:nvSpPr>
            <p:cNvPr id="4791" name="CustomShape 296"/>
            <p:cNvSpPr/>
            <p:nvPr/>
          </p:nvSpPr>
          <p:spPr>
            <a:xfrm flipV="1">
              <a:off x="3705840" y="6243120"/>
              <a:ext cx="586800" cy="176760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/>
            </a:gra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792" name="CustomShape 297"/>
            <p:cNvSpPr/>
            <p:nvPr/>
          </p:nvSpPr>
          <p:spPr>
            <a:xfrm>
              <a:off x="3704040" y="6445440"/>
              <a:ext cx="588600" cy="637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/>
            </a:gradFill>
            <a:ln w="25560"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793" name="CustomShape 298"/>
            <p:cNvSpPr/>
            <p:nvPr/>
          </p:nvSpPr>
          <p:spPr>
            <a:xfrm flipV="1">
              <a:off x="3704040" y="6177600"/>
              <a:ext cx="586800" cy="1767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794" name="CustomShape 299"/>
            <p:cNvSpPr/>
            <p:nvPr/>
          </p:nvSpPr>
          <p:spPr>
            <a:xfrm>
              <a:off x="3854520" y="6408720"/>
              <a:ext cx="285840" cy="8892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795" name="CustomShape 300"/>
            <p:cNvSpPr/>
            <p:nvPr/>
          </p:nvSpPr>
          <p:spPr>
            <a:xfrm>
              <a:off x="3825000" y="6386400"/>
              <a:ext cx="345240" cy="6120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796" name="CustomShape 301"/>
            <p:cNvSpPr/>
            <p:nvPr/>
          </p:nvSpPr>
          <p:spPr>
            <a:xfrm>
              <a:off x="4051440" y="6438960"/>
              <a:ext cx="127080" cy="5328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797" name="CustomShape 302"/>
            <p:cNvSpPr/>
            <p:nvPr/>
          </p:nvSpPr>
          <p:spPr>
            <a:xfrm>
              <a:off x="3818160" y="6440040"/>
              <a:ext cx="125280" cy="5328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798" name="Line 303"/>
            <p:cNvSpPr/>
            <p:nvPr/>
          </p:nvSpPr>
          <p:spPr>
            <a:xfrm flipH="1" flipV="1">
              <a:off x="3704040" y="6444000"/>
              <a:ext cx="1440" cy="6804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799" name="Line 304"/>
            <p:cNvSpPr/>
            <p:nvPr/>
          </p:nvSpPr>
          <p:spPr>
            <a:xfrm flipH="1" flipV="1">
              <a:off x="4291200" y="6442560"/>
              <a:ext cx="1800" cy="6804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4800" name="Group 305"/>
          <p:cNvGrpSpPr/>
          <p:nvPr/>
        </p:nvGrpSpPr>
        <p:grpSpPr>
          <a:xfrm>
            <a:off x="1926000" y="2220120"/>
            <a:ext cx="5095080" cy="2824920"/>
            <a:chOff x="1926000" y="2220120"/>
            <a:chExt cx="5095080" cy="2824920"/>
          </a:xfrm>
        </p:grpSpPr>
        <p:grpSp>
          <p:nvGrpSpPr>
            <p:cNvPr id="4801" name="Group 306"/>
            <p:cNvGrpSpPr/>
            <p:nvPr/>
          </p:nvGrpSpPr>
          <p:grpSpPr>
            <a:xfrm>
              <a:off x="2745360" y="2220120"/>
              <a:ext cx="3597120" cy="493200"/>
              <a:chOff x="2745360" y="2220120"/>
              <a:chExt cx="3597120" cy="493200"/>
            </a:xfrm>
          </p:grpSpPr>
          <p:sp>
            <p:nvSpPr>
              <p:cNvPr id="4802" name="CustomShape 307"/>
              <p:cNvSpPr/>
              <p:nvPr/>
            </p:nvSpPr>
            <p:spPr>
              <a:xfrm>
                <a:off x="2763000" y="2220120"/>
                <a:ext cx="3579480" cy="49176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24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803" name="CustomShape 308"/>
              <p:cNvSpPr/>
              <p:nvPr/>
            </p:nvSpPr>
            <p:spPr>
              <a:xfrm>
                <a:off x="2745360" y="2221560"/>
                <a:ext cx="3579480" cy="491760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240">
                <a:solidFill>
                  <a:srgbClr val="cc0000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804" name="CustomShape 309"/>
              <p:cNvSpPr/>
              <p:nvPr/>
            </p:nvSpPr>
            <p:spPr>
              <a:xfrm>
                <a:off x="3589920" y="2336040"/>
                <a:ext cx="1863720" cy="277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ts val="1474"/>
                  </a:lnSpc>
                </a:pPr>
                <a:r>
                  <a:rPr b="0" lang="en-IN" sz="1800" spc="-1" strike="noStrike">
                    <a:solidFill>
                      <a:srgbClr val="ffffff"/>
                    </a:solidFill>
                    <a:latin typeface="Arial"/>
                    <a:ea typeface="ＭＳ Ｐゴシック"/>
                  </a:rPr>
                  <a:t>Remote Controller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4805" name="Group 310"/>
            <p:cNvGrpSpPr/>
            <p:nvPr/>
          </p:nvGrpSpPr>
          <p:grpSpPr>
            <a:xfrm>
              <a:off x="1926000" y="4230720"/>
              <a:ext cx="923040" cy="405720"/>
              <a:chOff x="1926000" y="4230720"/>
              <a:chExt cx="923040" cy="405720"/>
            </a:xfrm>
          </p:grpSpPr>
          <p:sp>
            <p:nvSpPr>
              <p:cNvPr id="4806" name="CustomShape 311"/>
              <p:cNvSpPr/>
              <p:nvPr/>
            </p:nvSpPr>
            <p:spPr>
              <a:xfrm>
                <a:off x="1930320" y="4230720"/>
                <a:ext cx="918720" cy="40428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24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807" name="CustomShape 312"/>
              <p:cNvSpPr/>
              <p:nvPr/>
            </p:nvSpPr>
            <p:spPr>
              <a:xfrm>
                <a:off x="1926000" y="4232160"/>
                <a:ext cx="918720" cy="404280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240">
                <a:solidFill>
                  <a:srgbClr val="cc0000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808" name="CustomShape 313"/>
              <p:cNvSpPr/>
              <p:nvPr/>
            </p:nvSpPr>
            <p:spPr>
              <a:xfrm>
                <a:off x="2132640" y="4325760"/>
                <a:ext cx="498240" cy="276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ts val="1474"/>
                  </a:lnSpc>
                </a:pPr>
                <a:r>
                  <a:rPr b="0" lang="en-IN" sz="1800" spc="-1" strike="noStrike">
                    <a:solidFill>
                      <a:srgbClr val="ffffff"/>
                    </a:solidFill>
                    <a:latin typeface="Arial"/>
                    <a:ea typeface="ＭＳ Ｐゴシック"/>
                  </a:rPr>
                  <a:t>CA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4809" name="Group 314"/>
            <p:cNvGrpSpPr/>
            <p:nvPr/>
          </p:nvGrpSpPr>
          <p:grpSpPr>
            <a:xfrm>
              <a:off x="3589560" y="4767480"/>
              <a:ext cx="463320" cy="277560"/>
              <a:chOff x="3589560" y="4767480"/>
              <a:chExt cx="463320" cy="277560"/>
            </a:xfrm>
          </p:grpSpPr>
          <p:grpSp>
            <p:nvGrpSpPr>
              <p:cNvPr id="4810" name="Group 315"/>
              <p:cNvGrpSpPr/>
              <p:nvPr/>
            </p:nvGrpSpPr>
            <p:grpSpPr>
              <a:xfrm>
                <a:off x="3589560" y="4771800"/>
                <a:ext cx="463320" cy="262440"/>
                <a:chOff x="3589560" y="4771800"/>
                <a:chExt cx="463320" cy="262440"/>
              </a:xfrm>
            </p:grpSpPr>
            <p:sp>
              <p:nvSpPr>
                <p:cNvPr id="4811" name="CustomShape 316"/>
                <p:cNvSpPr/>
                <p:nvPr/>
              </p:nvSpPr>
              <p:spPr>
                <a:xfrm>
                  <a:off x="3603960" y="4771800"/>
                  <a:ext cx="439200" cy="261360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24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812" name="CustomShape 317"/>
                <p:cNvSpPr/>
                <p:nvPr/>
              </p:nvSpPr>
              <p:spPr>
                <a:xfrm>
                  <a:off x="3589560" y="4781520"/>
                  <a:ext cx="463320" cy="252720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240">
                  <a:solidFill>
                    <a:srgbClr val="cc0000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</p:grpSp>
          <p:sp>
            <p:nvSpPr>
              <p:cNvPr id="4813" name="CustomShape 318"/>
              <p:cNvSpPr/>
              <p:nvPr/>
            </p:nvSpPr>
            <p:spPr>
              <a:xfrm>
                <a:off x="3599640" y="4767480"/>
                <a:ext cx="428040" cy="277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ts val="1474"/>
                  </a:lnSpc>
                </a:pPr>
                <a:r>
                  <a:rPr b="0" lang="en-IN" sz="1400" spc="-1" strike="noStrike">
                    <a:solidFill>
                      <a:srgbClr val="ffffff"/>
                    </a:solidFill>
                    <a:latin typeface="Arial"/>
                    <a:ea typeface="ＭＳ Ｐゴシック"/>
                  </a:rPr>
                  <a:t>CA</a:t>
                </a:r>
                <a:endParaRPr b="0" lang="en-IN" sz="1400" spc="-1" strike="noStrike">
                  <a:latin typeface="Arial"/>
                </a:endParaRPr>
              </a:p>
            </p:txBody>
          </p:sp>
        </p:grpSp>
        <p:grpSp>
          <p:nvGrpSpPr>
            <p:cNvPr id="4814" name="Group 319"/>
            <p:cNvGrpSpPr/>
            <p:nvPr/>
          </p:nvGrpSpPr>
          <p:grpSpPr>
            <a:xfrm>
              <a:off x="4369680" y="4765320"/>
              <a:ext cx="463320" cy="277560"/>
              <a:chOff x="4369680" y="4765320"/>
              <a:chExt cx="463320" cy="277560"/>
            </a:xfrm>
          </p:grpSpPr>
          <p:grpSp>
            <p:nvGrpSpPr>
              <p:cNvPr id="4815" name="Group 320"/>
              <p:cNvGrpSpPr/>
              <p:nvPr/>
            </p:nvGrpSpPr>
            <p:grpSpPr>
              <a:xfrm>
                <a:off x="4369680" y="4769640"/>
                <a:ext cx="463320" cy="262440"/>
                <a:chOff x="4369680" y="4769640"/>
                <a:chExt cx="463320" cy="262440"/>
              </a:xfrm>
            </p:grpSpPr>
            <p:sp>
              <p:nvSpPr>
                <p:cNvPr id="4816" name="CustomShape 321"/>
                <p:cNvSpPr/>
                <p:nvPr/>
              </p:nvSpPr>
              <p:spPr>
                <a:xfrm>
                  <a:off x="4384080" y="4769640"/>
                  <a:ext cx="439200" cy="261360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24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817" name="CustomShape 322"/>
                <p:cNvSpPr/>
                <p:nvPr/>
              </p:nvSpPr>
              <p:spPr>
                <a:xfrm>
                  <a:off x="4369680" y="4779360"/>
                  <a:ext cx="463320" cy="252720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240">
                  <a:solidFill>
                    <a:srgbClr val="cc0000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</p:grpSp>
          <p:sp>
            <p:nvSpPr>
              <p:cNvPr id="4818" name="CustomShape 323"/>
              <p:cNvSpPr/>
              <p:nvPr/>
            </p:nvSpPr>
            <p:spPr>
              <a:xfrm>
                <a:off x="4379760" y="4765320"/>
                <a:ext cx="428040" cy="277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ts val="1474"/>
                  </a:lnSpc>
                </a:pPr>
                <a:r>
                  <a:rPr b="0" lang="en-IN" sz="1400" spc="-1" strike="noStrike">
                    <a:solidFill>
                      <a:srgbClr val="ffffff"/>
                    </a:solidFill>
                    <a:latin typeface="Arial"/>
                    <a:ea typeface="ＭＳ Ｐゴシック"/>
                  </a:rPr>
                  <a:t>CA</a:t>
                </a:r>
                <a:endParaRPr b="0" lang="en-IN" sz="1400" spc="-1" strike="noStrike">
                  <a:latin typeface="Arial"/>
                </a:endParaRPr>
              </a:p>
            </p:txBody>
          </p:sp>
        </p:grpSp>
        <p:grpSp>
          <p:nvGrpSpPr>
            <p:cNvPr id="4819" name="Group 324"/>
            <p:cNvGrpSpPr/>
            <p:nvPr/>
          </p:nvGrpSpPr>
          <p:grpSpPr>
            <a:xfrm>
              <a:off x="5569920" y="4763520"/>
              <a:ext cx="463320" cy="277560"/>
              <a:chOff x="5569920" y="4763520"/>
              <a:chExt cx="463320" cy="277560"/>
            </a:xfrm>
          </p:grpSpPr>
          <p:grpSp>
            <p:nvGrpSpPr>
              <p:cNvPr id="4820" name="Group 325"/>
              <p:cNvGrpSpPr/>
              <p:nvPr/>
            </p:nvGrpSpPr>
            <p:grpSpPr>
              <a:xfrm>
                <a:off x="5569920" y="4767840"/>
                <a:ext cx="463320" cy="262080"/>
                <a:chOff x="5569920" y="4767840"/>
                <a:chExt cx="463320" cy="262080"/>
              </a:xfrm>
            </p:grpSpPr>
            <p:sp>
              <p:nvSpPr>
                <p:cNvPr id="4821" name="CustomShape 326"/>
                <p:cNvSpPr/>
                <p:nvPr/>
              </p:nvSpPr>
              <p:spPr>
                <a:xfrm>
                  <a:off x="5584320" y="4767840"/>
                  <a:ext cx="439200" cy="261360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24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822" name="CustomShape 327"/>
                <p:cNvSpPr/>
                <p:nvPr/>
              </p:nvSpPr>
              <p:spPr>
                <a:xfrm>
                  <a:off x="5569920" y="4777200"/>
                  <a:ext cx="463320" cy="252720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240">
                  <a:solidFill>
                    <a:srgbClr val="cc0000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</p:grpSp>
          <p:sp>
            <p:nvSpPr>
              <p:cNvPr id="4823" name="CustomShape 328"/>
              <p:cNvSpPr/>
              <p:nvPr/>
            </p:nvSpPr>
            <p:spPr>
              <a:xfrm>
                <a:off x="5580000" y="4763520"/>
                <a:ext cx="428040" cy="277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ts val="1474"/>
                  </a:lnSpc>
                </a:pPr>
                <a:r>
                  <a:rPr b="0" lang="en-IN" sz="1400" spc="-1" strike="noStrike">
                    <a:solidFill>
                      <a:srgbClr val="ffffff"/>
                    </a:solidFill>
                    <a:latin typeface="Arial"/>
                    <a:ea typeface="ＭＳ Ｐゴシック"/>
                  </a:rPr>
                  <a:t>CA</a:t>
                </a:r>
                <a:endParaRPr b="0" lang="en-IN" sz="1400" spc="-1" strike="noStrike">
                  <a:latin typeface="Arial"/>
                </a:endParaRPr>
              </a:p>
            </p:txBody>
          </p:sp>
        </p:grpSp>
        <p:grpSp>
          <p:nvGrpSpPr>
            <p:cNvPr id="4824" name="Group 329"/>
            <p:cNvGrpSpPr/>
            <p:nvPr/>
          </p:nvGrpSpPr>
          <p:grpSpPr>
            <a:xfrm>
              <a:off x="6557760" y="4761360"/>
              <a:ext cx="463320" cy="277560"/>
              <a:chOff x="6557760" y="4761360"/>
              <a:chExt cx="463320" cy="277560"/>
            </a:xfrm>
          </p:grpSpPr>
          <p:grpSp>
            <p:nvGrpSpPr>
              <p:cNvPr id="4825" name="Group 330"/>
              <p:cNvGrpSpPr/>
              <p:nvPr/>
            </p:nvGrpSpPr>
            <p:grpSpPr>
              <a:xfrm>
                <a:off x="6557760" y="4765680"/>
                <a:ext cx="463320" cy="262440"/>
                <a:chOff x="6557760" y="4765680"/>
                <a:chExt cx="463320" cy="262440"/>
              </a:xfrm>
            </p:grpSpPr>
            <p:sp>
              <p:nvSpPr>
                <p:cNvPr id="4826" name="CustomShape 331"/>
                <p:cNvSpPr/>
                <p:nvPr/>
              </p:nvSpPr>
              <p:spPr>
                <a:xfrm>
                  <a:off x="6572160" y="4765680"/>
                  <a:ext cx="439200" cy="261360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24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4827" name="CustomShape 332"/>
                <p:cNvSpPr/>
                <p:nvPr/>
              </p:nvSpPr>
              <p:spPr>
                <a:xfrm>
                  <a:off x="6557760" y="4775400"/>
                  <a:ext cx="463320" cy="252720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240">
                  <a:solidFill>
                    <a:srgbClr val="cc0000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</p:grpSp>
          <p:sp>
            <p:nvSpPr>
              <p:cNvPr id="4828" name="CustomShape 333"/>
              <p:cNvSpPr/>
              <p:nvPr/>
            </p:nvSpPr>
            <p:spPr>
              <a:xfrm>
                <a:off x="6567840" y="4761360"/>
                <a:ext cx="428040" cy="277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ts val="1474"/>
                  </a:lnSpc>
                </a:pPr>
                <a:r>
                  <a:rPr b="0" lang="en-IN" sz="1400" spc="-1" strike="noStrike">
                    <a:solidFill>
                      <a:srgbClr val="ffffff"/>
                    </a:solidFill>
                    <a:latin typeface="Arial"/>
                    <a:ea typeface="ＭＳ Ｐゴシック"/>
                  </a:rPr>
                  <a:t>CA</a:t>
                </a:r>
                <a:endParaRPr b="0" lang="en-IN" sz="1400" spc="-1" strike="noStrike">
                  <a:latin typeface="Arial"/>
                </a:endParaRPr>
              </a:p>
            </p:txBody>
          </p:sp>
        </p:grpSp>
      </p:grpSp>
      <p:sp>
        <p:nvSpPr>
          <p:cNvPr id="4829" name="TextShape 334"/>
          <p:cNvSpPr txBox="1"/>
          <p:nvPr/>
        </p:nvSpPr>
        <p:spPr>
          <a:xfrm>
            <a:off x="8456040" y="6476040"/>
            <a:ext cx="687600" cy="27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117BAD50-06D4-42B6-B102-05B2248A6B0B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830" name="TextShape 335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  <p:grpSp>
        <p:nvGrpSpPr>
          <p:cNvPr id="4831" name="Group 336"/>
          <p:cNvGrpSpPr/>
          <p:nvPr/>
        </p:nvGrpSpPr>
        <p:grpSpPr>
          <a:xfrm>
            <a:off x="2651760" y="3017520"/>
            <a:ext cx="3972960" cy="2031480"/>
            <a:chOff x="2651760" y="3017520"/>
            <a:chExt cx="3972960" cy="2031480"/>
          </a:xfrm>
        </p:grpSpPr>
        <p:sp>
          <p:nvSpPr>
            <p:cNvPr id="4832" name="CustomShape 337"/>
            <p:cNvSpPr/>
            <p:nvPr/>
          </p:nvSpPr>
          <p:spPr>
            <a:xfrm>
              <a:off x="2651760" y="3017520"/>
              <a:ext cx="360" cy="1665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cc0000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833" name="CustomShape 338"/>
            <p:cNvSpPr/>
            <p:nvPr/>
          </p:nvSpPr>
          <p:spPr>
            <a:xfrm>
              <a:off x="3647520" y="3017520"/>
              <a:ext cx="360" cy="2031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cc0000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834" name="CustomShape 339"/>
            <p:cNvSpPr/>
            <p:nvPr/>
          </p:nvSpPr>
          <p:spPr>
            <a:xfrm>
              <a:off x="4460400" y="3017520"/>
              <a:ext cx="360" cy="2031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cc0000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835" name="CustomShape 340"/>
            <p:cNvSpPr/>
            <p:nvPr/>
          </p:nvSpPr>
          <p:spPr>
            <a:xfrm>
              <a:off x="5659200" y="3017520"/>
              <a:ext cx="360" cy="2031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cc0000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836" name="CustomShape 341"/>
            <p:cNvSpPr/>
            <p:nvPr/>
          </p:nvSpPr>
          <p:spPr>
            <a:xfrm>
              <a:off x="6624360" y="3017520"/>
              <a:ext cx="360" cy="2031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cc0000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</p:spTree>
  </p:cSld>
  <p:timing>
    <p:tnLst>
      <p:par>
        <p:cTn id="527" dur="indefinite" restart="never" nodeType="tmRoot">
          <p:childTnLst>
            <p:seq>
              <p:cTn id="528" dur="indefinite" nodeType="mainSeq">
                <p:childTnLst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33" dur="500"/>
                                        <p:tgtEl>
                                          <p:spTgt spid="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38" dur="500"/>
                                        <p:tgtEl>
                                          <p:spTgt spid="4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43" dur="500"/>
                                        <p:tgtEl>
                                          <p:spTgt spid="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48" dur="500"/>
                                        <p:tgtEl>
                                          <p:spTgt spid="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53" dur="500"/>
                                        <p:tgtEl>
                                          <p:spTgt spid="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558" dur="500"/>
                                        <p:tgtEl>
                                          <p:spTgt spid="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500"/>
                            </p:stCondLst>
                            <p:childTnLst>
                              <p:par>
                                <p:cTn id="560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62" dur="1000"/>
                                        <p:tgtEl>
                                          <p:spTgt spid="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3" fill="hold">
                            <p:stCondLst>
                              <p:cond delay="1500"/>
                            </p:stCondLst>
                            <p:childTnLst>
                              <p:par>
                                <p:cTn id="564" nodeType="afterEffect" fill="hold" presetClass="exit" presetID="9">
                                  <p:stCondLst>
                                    <p:cond delay="100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565" dur="500"/>
                                        <p:tgtEl>
                                          <p:spTgt spid="48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71" dur="500"/>
                                        <p:tgtEl>
                                          <p:spTgt spid="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7" name="CustomShape 1"/>
          <p:cNvSpPr/>
          <p:nvPr/>
        </p:nvSpPr>
        <p:spPr>
          <a:xfrm>
            <a:off x="575280" y="236520"/>
            <a:ext cx="68562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Software defined networking (SDN)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4838" name="Picture 5" descr=""/>
          <p:cNvPicPr/>
          <p:nvPr/>
        </p:nvPicPr>
        <p:blipFill>
          <a:blip r:embed="rId1"/>
          <a:stretch/>
        </p:blipFill>
        <p:spPr>
          <a:xfrm>
            <a:off x="581040" y="776160"/>
            <a:ext cx="6422040" cy="208440"/>
          </a:xfrm>
          <a:prstGeom prst="rect">
            <a:avLst/>
          </a:prstGeom>
          <a:ln>
            <a:noFill/>
          </a:ln>
        </p:spPr>
      </p:pic>
      <p:sp>
        <p:nvSpPr>
          <p:cNvPr id="4839" name="TextShape 2"/>
          <p:cNvSpPr txBox="1"/>
          <p:nvPr/>
        </p:nvSpPr>
        <p:spPr>
          <a:xfrm>
            <a:off x="601560" y="1282680"/>
            <a:ext cx="81482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Why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</a:t>
            </a: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logically centralized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control plane?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635040" indent="-39960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easier network management: avoid router misconfigurations, greater flexibility of traffic flows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635040" indent="-39960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table-based forwarding (recall OpenFlow API) allows “programming” routers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1035000" indent="-39960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centralized “programming” easier: compute tables centrally and distribute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1035000" indent="-39960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distributed “programming: more difficult: compute tables as result of distributed algorithm (protocol) implemented in each and every router 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635040" indent="-39960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open (non-proprietary) implementation of control plane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85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840" name="TextShape 3"/>
          <p:cNvSpPr txBox="1"/>
          <p:nvPr/>
        </p:nvSpPr>
        <p:spPr>
          <a:xfrm>
            <a:off x="8456040" y="6476040"/>
            <a:ext cx="687600" cy="38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D3B5B13F-E304-4F7A-88C5-E117BB3951EB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841" name="TextShape 4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roup 1"/>
          <p:cNvGrpSpPr/>
          <p:nvPr/>
        </p:nvGrpSpPr>
        <p:grpSpPr>
          <a:xfrm>
            <a:off x="1453320" y="2021040"/>
            <a:ext cx="6027480" cy="1440000"/>
            <a:chOff x="1453320" y="2021040"/>
            <a:chExt cx="6027480" cy="1440000"/>
          </a:xfrm>
        </p:grpSpPr>
        <p:sp>
          <p:nvSpPr>
            <p:cNvPr id="428" name="CustomShape 2"/>
            <p:cNvSpPr/>
            <p:nvPr/>
          </p:nvSpPr>
          <p:spPr>
            <a:xfrm>
              <a:off x="1890000" y="2024280"/>
              <a:ext cx="5043240" cy="1017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240"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9" name="CustomShape 3"/>
            <p:cNvSpPr/>
            <p:nvPr/>
          </p:nvSpPr>
          <p:spPr>
            <a:xfrm>
              <a:off x="1700280" y="2027160"/>
              <a:ext cx="198000" cy="1385640"/>
            </a:xfrm>
            <a:custGeom>
              <a:avLst/>
              <a:gdLst/>
              <a:ahLst/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9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0" name="CustomShape 4"/>
            <p:cNvSpPr/>
            <p:nvPr/>
          </p:nvSpPr>
          <p:spPr>
            <a:xfrm flipH="1">
              <a:off x="6928920" y="2021040"/>
              <a:ext cx="219960" cy="1370160"/>
            </a:xfrm>
            <a:custGeom>
              <a:avLst/>
              <a:gdLst/>
              <a:ahLst/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grpSp>
          <p:nvGrpSpPr>
            <p:cNvPr id="431" name="Group 5"/>
            <p:cNvGrpSpPr/>
            <p:nvPr/>
          </p:nvGrpSpPr>
          <p:grpSpPr>
            <a:xfrm>
              <a:off x="1453320" y="2780280"/>
              <a:ext cx="338040" cy="653760"/>
              <a:chOff x="1453320" y="2780280"/>
              <a:chExt cx="338040" cy="653760"/>
            </a:xfrm>
          </p:grpSpPr>
          <p:sp>
            <p:nvSpPr>
              <p:cNvPr id="432" name="CustomShape 6"/>
              <p:cNvSpPr/>
              <p:nvPr/>
            </p:nvSpPr>
            <p:spPr>
              <a:xfrm>
                <a:off x="1721160" y="2781360"/>
                <a:ext cx="66960" cy="623520"/>
              </a:xfrm>
              <a:custGeom>
                <a:avLst/>
                <a:gdLst/>
                <a:ahLst/>
                <a:rect l="l" t="t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3" name="CustomShape 7"/>
              <p:cNvSpPr/>
              <p:nvPr/>
            </p:nvSpPr>
            <p:spPr>
              <a:xfrm>
                <a:off x="1470240" y="2780280"/>
                <a:ext cx="247680" cy="623160"/>
              </a:xfrm>
              <a:prstGeom prst="rect">
                <a:avLst/>
              </a:pr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4" name="CustomShape 8"/>
              <p:cNvSpPr/>
              <p:nvPr/>
            </p:nvSpPr>
            <p:spPr>
              <a:xfrm>
                <a:off x="1733760" y="2818800"/>
                <a:ext cx="39600" cy="576720"/>
              </a:xfrm>
              <a:custGeom>
                <a:avLst/>
                <a:gdLst/>
                <a:ahLst/>
                <a:rect l="l" t="t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5" name="CustomShape 9"/>
              <p:cNvSpPr/>
              <p:nvPr/>
            </p:nvSpPr>
            <p:spPr>
              <a:xfrm>
                <a:off x="1725120" y="3110760"/>
                <a:ext cx="61920" cy="5112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6" name="CustomShape 10"/>
              <p:cNvSpPr/>
              <p:nvPr/>
            </p:nvSpPr>
            <p:spPr>
              <a:xfrm>
                <a:off x="1470240" y="2851560"/>
                <a:ext cx="141480" cy="12600"/>
              </a:xfrm>
              <a:prstGeom prst="rect">
                <a:avLst/>
              </a:prstGeom>
              <a:solidFill>
                <a:schemeClr val="tx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37" name="Group 11"/>
              <p:cNvGrpSpPr/>
              <p:nvPr/>
            </p:nvGrpSpPr>
            <p:grpSpPr>
              <a:xfrm>
                <a:off x="1597680" y="2845080"/>
                <a:ext cx="136800" cy="40680"/>
                <a:chOff x="1597680" y="2845080"/>
                <a:chExt cx="136800" cy="40680"/>
              </a:xfrm>
            </p:grpSpPr>
            <p:sp>
              <p:nvSpPr>
                <p:cNvPr id="438" name="CustomShape 12"/>
                <p:cNvSpPr/>
                <p:nvPr/>
              </p:nvSpPr>
              <p:spPr>
                <a:xfrm>
                  <a:off x="1597680" y="2845080"/>
                  <a:ext cx="136800" cy="406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39" name="CustomShape 13"/>
                <p:cNvSpPr/>
                <p:nvPr/>
              </p:nvSpPr>
              <p:spPr>
                <a:xfrm>
                  <a:off x="1600200" y="2849400"/>
                  <a:ext cx="132120" cy="320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40" name="CustomShape 14"/>
              <p:cNvSpPr/>
              <p:nvPr/>
            </p:nvSpPr>
            <p:spPr>
              <a:xfrm>
                <a:off x="1472400" y="2942280"/>
                <a:ext cx="141480" cy="12600"/>
              </a:xfrm>
              <a:prstGeom prst="rect">
                <a:avLst/>
              </a:prstGeom>
              <a:solidFill>
                <a:schemeClr val="tx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41" name="Group 15"/>
              <p:cNvGrpSpPr/>
              <p:nvPr/>
            </p:nvGrpSpPr>
            <p:grpSpPr>
              <a:xfrm>
                <a:off x="1597680" y="2933640"/>
                <a:ext cx="136800" cy="36360"/>
                <a:chOff x="1597680" y="2933640"/>
                <a:chExt cx="136800" cy="36360"/>
              </a:xfrm>
            </p:grpSpPr>
            <p:sp>
              <p:nvSpPr>
                <p:cNvPr id="442" name="CustomShape 16"/>
                <p:cNvSpPr/>
                <p:nvPr/>
              </p:nvSpPr>
              <p:spPr>
                <a:xfrm>
                  <a:off x="1597680" y="2933640"/>
                  <a:ext cx="136800" cy="363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43" name="CustomShape 17"/>
                <p:cNvSpPr/>
                <p:nvPr/>
              </p:nvSpPr>
              <p:spPr>
                <a:xfrm>
                  <a:off x="1600200" y="2937960"/>
                  <a:ext cx="132120" cy="2772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44" name="CustomShape 18"/>
              <p:cNvSpPr/>
              <p:nvPr/>
            </p:nvSpPr>
            <p:spPr>
              <a:xfrm>
                <a:off x="1472400" y="3032640"/>
                <a:ext cx="141480" cy="12600"/>
              </a:xfrm>
              <a:prstGeom prst="rect">
                <a:avLst/>
              </a:prstGeom>
              <a:solidFill>
                <a:schemeClr val="tx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5" name="CustomShape 19"/>
              <p:cNvSpPr/>
              <p:nvPr/>
            </p:nvSpPr>
            <p:spPr>
              <a:xfrm>
                <a:off x="1474920" y="3115080"/>
                <a:ext cx="141480" cy="12600"/>
              </a:xfrm>
              <a:prstGeom prst="rect">
                <a:avLst/>
              </a:prstGeom>
              <a:solidFill>
                <a:schemeClr val="tx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46" name="Group 20"/>
              <p:cNvGrpSpPr/>
              <p:nvPr/>
            </p:nvGrpSpPr>
            <p:grpSpPr>
              <a:xfrm>
                <a:off x="1595520" y="3112560"/>
                <a:ext cx="136800" cy="36360"/>
                <a:chOff x="1595520" y="3112560"/>
                <a:chExt cx="136800" cy="36360"/>
              </a:xfrm>
            </p:grpSpPr>
            <p:sp>
              <p:nvSpPr>
                <p:cNvPr id="447" name="CustomShape 21"/>
                <p:cNvSpPr/>
                <p:nvPr/>
              </p:nvSpPr>
              <p:spPr>
                <a:xfrm>
                  <a:off x="1595520" y="3112560"/>
                  <a:ext cx="136800" cy="363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48" name="CustomShape 22"/>
                <p:cNvSpPr/>
                <p:nvPr/>
              </p:nvSpPr>
              <p:spPr>
                <a:xfrm>
                  <a:off x="1597680" y="3112560"/>
                  <a:ext cx="132120" cy="320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49" name="CustomShape 23"/>
              <p:cNvSpPr/>
              <p:nvPr/>
            </p:nvSpPr>
            <p:spPr>
              <a:xfrm>
                <a:off x="1725840" y="3032640"/>
                <a:ext cx="61920" cy="5112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50" name="Group 24"/>
              <p:cNvGrpSpPr/>
              <p:nvPr/>
            </p:nvGrpSpPr>
            <p:grpSpPr>
              <a:xfrm>
                <a:off x="1595520" y="3026160"/>
                <a:ext cx="138960" cy="36360"/>
                <a:chOff x="1595520" y="3026160"/>
                <a:chExt cx="138960" cy="36360"/>
              </a:xfrm>
            </p:grpSpPr>
            <p:sp>
              <p:nvSpPr>
                <p:cNvPr id="451" name="CustomShape 25"/>
                <p:cNvSpPr/>
                <p:nvPr/>
              </p:nvSpPr>
              <p:spPr>
                <a:xfrm>
                  <a:off x="1595520" y="3026160"/>
                  <a:ext cx="138960" cy="363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52" name="CustomShape 26"/>
                <p:cNvSpPr/>
                <p:nvPr/>
              </p:nvSpPr>
              <p:spPr>
                <a:xfrm>
                  <a:off x="1597680" y="3030480"/>
                  <a:ext cx="136800" cy="2772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53" name="CustomShape 27"/>
              <p:cNvSpPr/>
              <p:nvPr/>
            </p:nvSpPr>
            <p:spPr>
              <a:xfrm>
                <a:off x="1715760" y="2780280"/>
                <a:ext cx="16200" cy="623160"/>
              </a:xfrm>
              <a:prstGeom prst="rect">
                <a:avLst/>
              </a:prstGeom>
              <a:gradFill rotWithShape="0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4" name="CustomShape 28"/>
              <p:cNvSpPr/>
              <p:nvPr/>
            </p:nvSpPr>
            <p:spPr>
              <a:xfrm>
                <a:off x="1731600" y="2937960"/>
                <a:ext cx="55800" cy="57600"/>
              </a:xfrm>
              <a:custGeom>
                <a:avLst/>
                <a:gdLst/>
                <a:ahLst/>
                <a:rect l="l" t="t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5" name="CustomShape 29"/>
              <p:cNvSpPr/>
              <p:nvPr/>
            </p:nvSpPr>
            <p:spPr>
              <a:xfrm>
                <a:off x="1732320" y="2848680"/>
                <a:ext cx="57600" cy="65160"/>
              </a:xfrm>
              <a:custGeom>
                <a:avLst/>
                <a:gdLst/>
                <a:ahLst/>
                <a:rect l="l" t="t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6" name="CustomShape 30"/>
              <p:cNvSpPr/>
              <p:nvPr/>
            </p:nvSpPr>
            <p:spPr>
              <a:xfrm>
                <a:off x="1779840" y="3375720"/>
                <a:ext cx="11520" cy="2556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7" name="CustomShape 31"/>
              <p:cNvSpPr/>
              <p:nvPr/>
            </p:nvSpPr>
            <p:spPr>
              <a:xfrm>
                <a:off x="1729080" y="3376440"/>
                <a:ext cx="57600" cy="54360"/>
              </a:xfrm>
              <a:custGeom>
                <a:avLst/>
                <a:gdLst/>
                <a:ahLst/>
                <a:rect l="l" t="t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8" name="CustomShape 32"/>
              <p:cNvSpPr/>
              <p:nvPr/>
            </p:nvSpPr>
            <p:spPr>
              <a:xfrm>
                <a:off x="1453320" y="3393360"/>
                <a:ext cx="283320" cy="4068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9" name="CustomShape 33"/>
              <p:cNvSpPr/>
              <p:nvPr/>
            </p:nvSpPr>
            <p:spPr>
              <a:xfrm>
                <a:off x="1470240" y="3403800"/>
                <a:ext cx="252720" cy="212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/>
              </a:gradFill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0" name="CustomShape 34"/>
              <p:cNvSpPr/>
              <p:nvPr/>
            </p:nvSpPr>
            <p:spPr>
              <a:xfrm>
                <a:off x="1493640" y="3313440"/>
                <a:ext cx="37440" cy="3852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1" name="CustomShape 35"/>
              <p:cNvSpPr/>
              <p:nvPr/>
            </p:nvSpPr>
            <p:spPr>
              <a:xfrm>
                <a:off x="1536120" y="3313440"/>
                <a:ext cx="37440" cy="385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2" name="CustomShape 36"/>
              <p:cNvSpPr/>
              <p:nvPr/>
            </p:nvSpPr>
            <p:spPr>
              <a:xfrm>
                <a:off x="1576440" y="3313440"/>
                <a:ext cx="37440" cy="3852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3" name="CustomShape 37"/>
              <p:cNvSpPr/>
              <p:nvPr/>
            </p:nvSpPr>
            <p:spPr>
              <a:xfrm>
                <a:off x="1673280" y="3164400"/>
                <a:ext cx="18720" cy="206640"/>
              </a:xfrm>
              <a:prstGeom prst="rect">
                <a:avLst/>
              </a:prstGeom>
              <a:solidFill>
                <a:srgbClr val="292929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64" name="Group 38"/>
            <p:cNvGrpSpPr/>
            <p:nvPr/>
          </p:nvGrpSpPr>
          <p:grpSpPr>
            <a:xfrm>
              <a:off x="7143120" y="2807280"/>
              <a:ext cx="337680" cy="653760"/>
              <a:chOff x="7143120" y="2807280"/>
              <a:chExt cx="337680" cy="653760"/>
            </a:xfrm>
          </p:grpSpPr>
          <p:sp>
            <p:nvSpPr>
              <p:cNvPr id="465" name="CustomShape 39"/>
              <p:cNvSpPr/>
              <p:nvPr/>
            </p:nvSpPr>
            <p:spPr>
              <a:xfrm>
                <a:off x="7410600" y="2808360"/>
                <a:ext cx="66960" cy="623520"/>
              </a:xfrm>
              <a:custGeom>
                <a:avLst/>
                <a:gdLst/>
                <a:ahLst/>
                <a:rect l="l" t="t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6" name="CustomShape 40"/>
              <p:cNvSpPr/>
              <p:nvPr/>
            </p:nvSpPr>
            <p:spPr>
              <a:xfrm>
                <a:off x="7159680" y="2807280"/>
                <a:ext cx="247680" cy="623160"/>
              </a:xfrm>
              <a:prstGeom prst="rect">
                <a:avLst/>
              </a:pr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7" name="CustomShape 41"/>
              <p:cNvSpPr/>
              <p:nvPr/>
            </p:nvSpPr>
            <p:spPr>
              <a:xfrm>
                <a:off x="7423200" y="2845800"/>
                <a:ext cx="39600" cy="576720"/>
              </a:xfrm>
              <a:custGeom>
                <a:avLst/>
                <a:gdLst/>
                <a:ahLst/>
                <a:rect l="l" t="t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8" name="CustomShape 42"/>
              <p:cNvSpPr/>
              <p:nvPr/>
            </p:nvSpPr>
            <p:spPr>
              <a:xfrm>
                <a:off x="7414560" y="3137760"/>
                <a:ext cx="61920" cy="5112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9" name="CustomShape 43"/>
              <p:cNvSpPr/>
              <p:nvPr/>
            </p:nvSpPr>
            <p:spPr>
              <a:xfrm>
                <a:off x="7159680" y="2878560"/>
                <a:ext cx="141480" cy="12600"/>
              </a:xfrm>
              <a:prstGeom prst="rect">
                <a:avLst/>
              </a:prstGeom>
              <a:solidFill>
                <a:schemeClr val="tx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70" name="Group 44"/>
              <p:cNvGrpSpPr/>
              <p:nvPr/>
            </p:nvGrpSpPr>
            <p:grpSpPr>
              <a:xfrm>
                <a:off x="7287480" y="2872080"/>
                <a:ext cx="136800" cy="40680"/>
                <a:chOff x="7287480" y="2872080"/>
                <a:chExt cx="136800" cy="40680"/>
              </a:xfrm>
            </p:grpSpPr>
            <p:sp>
              <p:nvSpPr>
                <p:cNvPr id="471" name="CustomShape 45"/>
                <p:cNvSpPr/>
                <p:nvPr/>
              </p:nvSpPr>
              <p:spPr>
                <a:xfrm>
                  <a:off x="7287480" y="2872080"/>
                  <a:ext cx="136800" cy="406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72" name="CustomShape 46"/>
                <p:cNvSpPr/>
                <p:nvPr/>
              </p:nvSpPr>
              <p:spPr>
                <a:xfrm>
                  <a:off x="7289640" y="2876400"/>
                  <a:ext cx="132120" cy="320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73" name="CustomShape 47"/>
              <p:cNvSpPr/>
              <p:nvPr/>
            </p:nvSpPr>
            <p:spPr>
              <a:xfrm>
                <a:off x="7162200" y="2969280"/>
                <a:ext cx="141480" cy="12600"/>
              </a:xfrm>
              <a:prstGeom prst="rect">
                <a:avLst/>
              </a:prstGeom>
              <a:solidFill>
                <a:schemeClr val="tx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74" name="Group 48"/>
              <p:cNvGrpSpPr/>
              <p:nvPr/>
            </p:nvGrpSpPr>
            <p:grpSpPr>
              <a:xfrm>
                <a:off x="7287480" y="2960640"/>
                <a:ext cx="136800" cy="36360"/>
                <a:chOff x="7287480" y="2960640"/>
                <a:chExt cx="136800" cy="36360"/>
              </a:xfrm>
            </p:grpSpPr>
            <p:sp>
              <p:nvSpPr>
                <p:cNvPr id="475" name="CustomShape 49"/>
                <p:cNvSpPr/>
                <p:nvPr/>
              </p:nvSpPr>
              <p:spPr>
                <a:xfrm>
                  <a:off x="7287480" y="2960640"/>
                  <a:ext cx="136800" cy="363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76" name="CustomShape 50"/>
                <p:cNvSpPr/>
                <p:nvPr/>
              </p:nvSpPr>
              <p:spPr>
                <a:xfrm>
                  <a:off x="7289640" y="2964960"/>
                  <a:ext cx="132120" cy="2772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77" name="CustomShape 51"/>
              <p:cNvSpPr/>
              <p:nvPr/>
            </p:nvSpPr>
            <p:spPr>
              <a:xfrm>
                <a:off x="7162200" y="3059640"/>
                <a:ext cx="141480" cy="12600"/>
              </a:xfrm>
              <a:prstGeom prst="rect">
                <a:avLst/>
              </a:prstGeom>
              <a:solidFill>
                <a:schemeClr val="tx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8" name="CustomShape 52"/>
              <p:cNvSpPr/>
              <p:nvPr/>
            </p:nvSpPr>
            <p:spPr>
              <a:xfrm>
                <a:off x="7164360" y="3141720"/>
                <a:ext cx="141480" cy="12600"/>
              </a:xfrm>
              <a:prstGeom prst="rect">
                <a:avLst/>
              </a:prstGeom>
              <a:solidFill>
                <a:schemeClr val="tx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79" name="Group 53"/>
              <p:cNvGrpSpPr/>
              <p:nvPr/>
            </p:nvGrpSpPr>
            <p:grpSpPr>
              <a:xfrm>
                <a:off x="7284960" y="3139560"/>
                <a:ext cx="136800" cy="36360"/>
                <a:chOff x="7284960" y="3139560"/>
                <a:chExt cx="136800" cy="36360"/>
              </a:xfrm>
            </p:grpSpPr>
            <p:sp>
              <p:nvSpPr>
                <p:cNvPr id="480" name="CustomShape 54"/>
                <p:cNvSpPr/>
                <p:nvPr/>
              </p:nvSpPr>
              <p:spPr>
                <a:xfrm>
                  <a:off x="7284960" y="3139560"/>
                  <a:ext cx="136800" cy="363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81" name="CustomShape 55"/>
                <p:cNvSpPr/>
                <p:nvPr/>
              </p:nvSpPr>
              <p:spPr>
                <a:xfrm>
                  <a:off x="7287480" y="3139560"/>
                  <a:ext cx="132120" cy="320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82" name="CustomShape 56"/>
              <p:cNvSpPr/>
              <p:nvPr/>
            </p:nvSpPr>
            <p:spPr>
              <a:xfrm>
                <a:off x="7415640" y="3059640"/>
                <a:ext cx="61920" cy="5112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83" name="Group 57"/>
              <p:cNvGrpSpPr/>
              <p:nvPr/>
            </p:nvGrpSpPr>
            <p:grpSpPr>
              <a:xfrm>
                <a:off x="7284960" y="3053160"/>
                <a:ext cx="139320" cy="36360"/>
                <a:chOff x="7284960" y="3053160"/>
                <a:chExt cx="139320" cy="36360"/>
              </a:xfrm>
            </p:grpSpPr>
            <p:sp>
              <p:nvSpPr>
                <p:cNvPr id="484" name="CustomShape 58"/>
                <p:cNvSpPr/>
                <p:nvPr/>
              </p:nvSpPr>
              <p:spPr>
                <a:xfrm>
                  <a:off x="7284960" y="3053160"/>
                  <a:ext cx="138960" cy="363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85" name="CustomShape 59"/>
                <p:cNvSpPr/>
                <p:nvPr/>
              </p:nvSpPr>
              <p:spPr>
                <a:xfrm>
                  <a:off x="7287480" y="3057480"/>
                  <a:ext cx="136800" cy="2772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86" name="CustomShape 60"/>
              <p:cNvSpPr/>
              <p:nvPr/>
            </p:nvSpPr>
            <p:spPr>
              <a:xfrm>
                <a:off x="7405560" y="2807280"/>
                <a:ext cx="16200" cy="623160"/>
              </a:xfrm>
              <a:prstGeom prst="rect">
                <a:avLst/>
              </a:prstGeom>
              <a:gradFill rotWithShape="0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7" name="CustomShape 61"/>
              <p:cNvSpPr/>
              <p:nvPr/>
            </p:nvSpPr>
            <p:spPr>
              <a:xfrm>
                <a:off x="7421040" y="2964960"/>
                <a:ext cx="55800" cy="57600"/>
              </a:xfrm>
              <a:custGeom>
                <a:avLst/>
                <a:gdLst/>
                <a:ahLst/>
                <a:rect l="l" t="t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8" name="CustomShape 62"/>
              <p:cNvSpPr/>
              <p:nvPr/>
            </p:nvSpPr>
            <p:spPr>
              <a:xfrm>
                <a:off x="7421760" y="2875680"/>
                <a:ext cx="57600" cy="65160"/>
              </a:xfrm>
              <a:custGeom>
                <a:avLst/>
                <a:gdLst/>
                <a:ahLst/>
                <a:rect l="l" t="t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9" name="CustomShape 63"/>
              <p:cNvSpPr/>
              <p:nvPr/>
            </p:nvSpPr>
            <p:spPr>
              <a:xfrm>
                <a:off x="7469280" y="3402720"/>
                <a:ext cx="11520" cy="2556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0" name="CustomShape 64"/>
              <p:cNvSpPr/>
              <p:nvPr/>
            </p:nvSpPr>
            <p:spPr>
              <a:xfrm>
                <a:off x="7418880" y="3403440"/>
                <a:ext cx="57600" cy="54360"/>
              </a:xfrm>
              <a:custGeom>
                <a:avLst/>
                <a:gdLst/>
                <a:ahLst/>
                <a:rect l="l" t="t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1" name="CustomShape 65"/>
              <p:cNvSpPr/>
              <p:nvPr/>
            </p:nvSpPr>
            <p:spPr>
              <a:xfrm>
                <a:off x="7143120" y="3420360"/>
                <a:ext cx="283320" cy="4068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2" name="CustomShape 66"/>
              <p:cNvSpPr/>
              <p:nvPr/>
            </p:nvSpPr>
            <p:spPr>
              <a:xfrm>
                <a:off x="7159680" y="3430800"/>
                <a:ext cx="252720" cy="212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/>
              </a:gradFill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3" name="CustomShape 67"/>
              <p:cNvSpPr/>
              <p:nvPr/>
            </p:nvSpPr>
            <p:spPr>
              <a:xfrm>
                <a:off x="7183080" y="3340440"/>
                <a:ext cx="37440" cy="3852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4" name="CustomShape 68"/>
              <p:cNvSpPr/>
              <p:nvPr/>
            </p:nvSpPr>
            <p:spPr>
              <a:xfrm>
                <a:off x="7225920" y="3340440"/>
                <a:ext cx="37440" cy="385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5" name="CustomShape 69"/>
              <p:cNvSpPr/>
              <p:nvPr/>
            </p:nvSpPr>
            <p:spPr>
              <a:xfrm>
                <a:off x="7265880" y="3340440"/>
                <a:ext cx="37440" cy="3852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6" name="CustomShape 70"/>
              <p:cNvSpPr/>
              <p:nvPr/>
            </p:nvSpPr>
            <p:spPr>
              <a:xfrm>
                <a:off x="7363080" y="3191400"/>
                <a:ext cx="18720" cy="206640"/>
              </a:xfrm>
              <a:prstGeom prst="rect">
                <a:avLst/>
              </a:prstGeom>
              <a:solidFill>
                <a:srgbClr val="292929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497" name="CustomShape 71"/>
          <p:cNvSpPr/>
          <p:nvPr/>
        </p:nvSpPr>
        <p:spPr>
          <a:xfrm>
            <a:off x="2592360" y="5749920"/>
            <a:ext cx="4026960" cy="939600"/>
          </a:xfrm>
          <a:custGeom>
            <a:avLst/>
            <a:gdLst/>
            <a:ahLst/>
            <a:rect l="l" t="t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Line 72"/>
          <p:cNvSpPr/>
          <p:nvPr/>
        </p:nvSpPr>
        <p:spPr>
          <a:xfrm flipV="1">
            <a:off x="3262680" y="5900400"/>
            <a:ext cx="1316160" cy="131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9" name="Line 73"/>
          <p:cNvSpPr/>
          <p:nvPr/>
        </p:nvSpPr>
        <p:spPr>
          <a:xfrm>
            <a:off x="3151800" y="6087960"/>
            <a:ext cx="2259000" cy="29844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0" name="Line 74"/>
          <p:cNvSpPr/>
          <p:nvPr/>
        </p:nvSpPr>
        <p:spPr>
          <a:xfrm>
            <a:off x="3164400" y="6192720"/>
            <a:ext cx="714240" cy="2761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1" name="Line 75"/>
          <p:cNvSpPr/>
          <p:nvPr/>
        </p:nvSpPr>
        <p:spPr>
          <a:xfrm flipV="1">
            <a:off x="4181760" y="6386400"/>
            <a:ext cx="1247760" cy="8244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2" name="Line 76"/>
          <p:cNvSpPr/>
          <p:nvPr/>
        </p:nvSpPr>
        <p:spPr>
          <a:xfrm>
            <a:off x="4842360" y="5933880"/>
            <a:ext cx="1057320" cy="12384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3" name="Line 77"/>
          <p:cNvSpPr/>
          <p:nvPr/>
        </p:nvSpPr>
        <p:spPr>
          <a:xfrm flipV="1">
            <a:off x="4126320" y="6087960"/>
            <a:ext cx="1790640" cy="29844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4" name="Line 78"/>
          <p:cNvSpPr/>
          <p:nvPr/>
        </p:nvSpPr>
        <p:spPr>
          <a:xfrm flipV="1">
            <a:off x="5453640" y="6116400"/>
            <a:ext cx="588960" cy="2700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5" name="Line 79"/>
          <p:cNvSpPr/>
          <p:nvPr/>
        </p:nvSpPr>
        <p:spPr>
          <a:xfrm>
            <a:off x="4596120" y="5900400"/>
            <a:ext cx="814680" cy="401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506" name="Group 80"/>
          <p:cNvGrpSpPr/>
          <p:nvPr/>
        </p:nvGrpSpPr>
        <p:grpSpPr>
          <a:xfrm>
            <a:off x="1526040" y="3003480"/>
            <a:ext cx="6977880" cy="1087200"/>
            <a:chOff x="1526040" y="3003480"/>
            <a:chExt cx="6977880" cy="1087200"/>
          </a:xfrm>
        </p:grpSpPr>
        <p:sp>
          <p:nvSpPr>
            <p:cNvPr id="507" name="CustomShape 81"/>
            <p:cNvSpPr/>
            <p:nvPr/>
          </p:nvSpPr>
          <p:spPr>
            <a:xfrm>
              <a:off x="7733880" y="3628800"/>
              <a:ext cx="555840" cy="46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463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data</a:t>
              </a: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ts val="1463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plane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508" name="CustomShape 82"/>
            <p:cNvSpPr/>
            <p:nvPr/>
          </p:nvSpPr>
          <p:spPr>
            <a:xfrm>
              <a:off x="7747200" y="3003480"/>
              <a:ext cx="671760" cy="46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463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control</a:t>
              </a: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ts val="1463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plane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509" name="Line 83"/>
            <p:cNvSpPr/>
            <p:nvPr/>
          </p:nvSpPr>
          <p:spPr>
            <a:xfrm flipV="1">
              <a:off x="1526040" y="3579120"/>
              <a:ext cx="6977880" cy="12240"/>
            </a:xfrm>
            <a:prstGeom prst="line">
              <a:avLst/>
            </a:prstGeom>
            <a:ln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510" name="Group 84"/>
          <p:cNvGrpSpPr/>
          <p:nvPr/>
        </p:nvGrpSpPr>
        <p:grpSpPr>
          <a:xfrm>
            <a:off x="2435760" y="2735280"/>
            <a:ext cx="4296240" cy="320400"/>
            <a:chOff x="2435760" y="2735280"/>
            <a:chExt cx="4296240" cy="320400"/>
          </a:xfrm>
        </p:grpSpPr>
        <p:grpSp>
          <p:nvGrpSpPr>
            <p:cNvPr id="511" name="Group 85"/>
            <p:cNvGrpSpPr/>
            <p:nvPr/>
          </p:nvGrpSpPr>
          <p:grpSpPr>
            <a:xfrm>
              <a:off x="2435760" y="2737440"/>
              <a:ext cx="349200" cy="317160"/>
              <a:chOff x="2435760" y="2737440"/>
              <a:chExt cx="349200" cy="317160"/>
            </a:xfrm>
          </p:grpSpPr>
          <p:sp>
            <p:nvSpPr>
              <p:cNvPr id="512" name="CustomShape 86"/>
              <p:cNvSpPr/>
              <p:nvPr/>
            </p:nvSpPr>
            <p:spPr>
              <a:xfrm>
                <a:off x="2440800" y="2737440"/>
                <a:ext cx="344160" cy="317160"/>
              </a:xfrm>
              <a:prstGeom prst="rect">
                <a:avLst/>
              </a:prstGeom>
              <a:solidFill>
                <a:schemeClr val="bg1"/>
              </a:solidFill>
              <a:ln w="3240">
                <a:solidFill>
                  <a:srgbClr val="cc0000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13" name="Line 87"/>
              <p:cNvSpPr/>
              <p:nvPr/>
            </p:nvSpPr>
            <p:spPr>
              <a:xfrm>
                <a:off x="2435760" y="2826000"/>
                <a:ext cx="344520" cy="36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514" name="Line 88"/>
              <p:cNvSpPr/>
              <p:nvPr/>
            </p:nvSpPr>
            <p:spPr>
              <a:xfrm>
                <a:off x="2435760" y="2886480"/>
                <a:ext cx="344520" cy="36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515" name="Line 89"/>
              <p:cNvSpPr/>
              <p:nvPr/>
            </p:nvSpPr>
            <p:spPr>
              <a:xfrm flipV="1">
                <a:off x="2612160" y="2826000"/>
                <a:ext cx="360" cy="22860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516" name="Group 90"/>
            <p:cNvGrpSpPr/>
            <p:nvPr/>
          </p:nvGrpSpPr>
          <p:grpSpPr>
            <a:xfrm>
              <a:off x="3351240" y="2735280"/>
              <a:ext cx="350280" cy="317520"/>
              <a:chOff x="3351240" y="2735280"/>
              <a:chExt cx="350280" cy="317520"/>
            </a:xfrm>
          </p:grpSpPr>
          <p:sp>
            <p:nvSpPr>
              <p:cNvPr id="517" name="CustomShape 91"/>
              <p:cNvSpPr/>
              <p:nvPr/>
            </p:nvSpPr>
            <p:spPr>
              <a:xfrm>
                <a:off x="3355920" y="2735280"/>
                <a:ext cx="345600" cy="317160"/>
              </a:xfrm>
              <a:prstGeom prst="rect">
                <a:avLst/>
              </a:prstGeom>
              <a:solidFill>
                <a:schemeClr val="bg1"/>
              </a:solidFill>
              <a:ln w="3240">
                <a:solidFill>
                  <a:srgbClr val="cc0000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18" name="Line 92"/>
              <p:cNvSpPr/>
              <p:nvPr/>
            </p:nvSpPr>
            <p:spPr>
              <a:xfrm>
                <a:off x="3351240" y="2824200"/>
                <a:ext cx="345960" cy="36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519" name="Line 93"/>
              <p:cNvSpPr/>
              <p:nvPr/>
            </p:nvSpPr>
            <p:spPr>
              <a:xfrm>
                <a:off x="3351240" y="2884320"/>
                <a:ext cx="345960" cy="36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520" name="Line 94"/>
              <p:cNvSpPr/>
              <p:nvPr/>
            </p:nvSpPr>
            <p:spPr>
              <a:xfrm flipH="1" flipV="1">
                <a:off x="3527280" y="2824200"/>
                <a:ext cx="1440" cy="22860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521" name="Group 95"/>
            <p:cNvGrpSpPr/>
            <p:nvPr/>
          </p:nvGrpSpPr>
          <p:grpSpPr>
            <a:xfrm>
              <a:off x="4184640" y="2735280"/>
              <a:ext cx="350280" cy="317520"/>
              <a:chOff x="4184640" y="2735280"/>
              <a:chExt cx="350280" cy="317520"/>
            </a:xfrm>
          </p:grpSpPr>
          <p:sp>
            <p:nvSpPr>
              <p:cNvPr id="522" name="CustomShape 96"/>
              <p:cNvSpPr/>
              <p:nvPr/>
            </p:nvSpPr>
            <p:spPr>
              <a:xfrm>
                <a:off x="4189320" y="2735280"/>
                <a:ext cx="345600" cy="317160"/>
              </a:xfrm>
              <a:prstGeom prst="rect">
                <a:avLst/>
              </a:prstGeom>
              <a:solidFill>
                <a:schemeClr val="bg1"/>
              </a:solidFill>
              <a:ln w="3240">
                <a:solidFill>
                  <a:srgbClr val="cc0000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23" name="Line 97"/>
              <p:cNvSpPr/>
              <p:nvPr/>
            </p:nvSpPr>
            <p:spPr>
              <a:xfrm>
                <a:off x="4184640" y="2824200"/>
                <a:ext cx="345960" cy="36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524" name="Line 98"/>
              <p:cNvSpPr/>
              <p:nvPr/>
            </p:nvSpPr>
            <p:spPr>
              <a:xfrm>
                <a:off x="4184640" y="2884320"/>
                <a:ext cx="345960" cy="36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525" name="Line 99"/>
              <p:cNvSpPr/>
              <p:nvPr/>
            </p:nvSpPr>
            <p:spPr>
              <a:xfrm flipH="1" flipV="1">
                <a:off x="4360680" y="2824200"/>
                <a:ext cx="1800" cy="22860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526" name="Group 100"/>
            <p:cNvGrpSpPr/>
            <p:nvPr/>
          </p:nvGrpSpPr>
          <p:grpSpPr>
            <a:xfrm>
              <a:off x="5376600" y="2738520"/>
              <a:ext cx="349200" cy="317160"/>
              <a:chOff x="5376600" y="2738520"/>
              <a:chExt cx="349200" cy="317160"/>
            </a:xfrm>
          </p:grpSpPr>
          <p:sp>
            <p:nvSpPr>
              <p:cNvPr id="527" name="CustomShape 101"/>
              <p:cNvSpPr/>
              <p:nvPr/>
            </p:nvSpPr>
            <p:spPr>
              <a:xfrm>
                <a:off x="5381640" y="2738520"/>
                <a:ext cx="344160" cy="317160"/>
              </a:xfrm>
              <a:prstGeom prst="rect">
                <a:avLst/>
              </a:prstGeom>
              <a:solidFill>
                <a:schemeClr val="bg1"/>
              </a:solidFill>
              <a:ln w="3240">
                <a:solidFill>
                  <a:srgbClr val="cc0000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28" name="Line 102"/>
              <p:cNvSpPr/>
              <p:nvPr/>
            </p:nvSpPr>
            <p:spPr>
              <a:xfrm>
                <a:off x="5376600" y="2827080"/>
                <a:ext cx="344520" cy="36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529" name="Line 103"/>
              <p:cNvSpPr/>
              <p:nvPr/>
            </p:nvSpPr>
            <p:spPr>
              <a:xfrm>
                <a:off x="5376600" y="2887560"/>
                <a:ext cx="344520" cy="36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530" name="Line 104"/>
              <p:cNvSpPr/>
              <p:nvPr/>
            </p:nvSpPr>
            <p:spPr>
              <a:xfrm flipV="1">
                <a:off x="5553000" y="2827080"/>
                <a:ext cx="360" cy="22860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531" name="Group 105"/>
            <p:cNvGrpSpPr/>
            <p:nvPr/>
          </p:nvGrpSpPr>
          <p:grpSpPr>
            <a:xfrm>
              <a:off x="6381720" y="2735280"/>
              <a:ext cx="350280" cy="317520"/>
              <a:chOff x="6381720" y="2735280"/>
              <a:chExt cx="350280" cy="317520"/>
            </a:xfrm>
          </p:grpSpPr>
          <p:sp>
            <p:nvSpPr>
              <p:cNvPr id="532" name="CustomShape 106"/>
              <p:cNvSpPr/>
              <p:nvPr/>
            </p:nvSpPr>
            <p:spPr>
              <a:xfrm>
                <a:off x="6386400" y="2735280"/>
                <a:ext cx="345600" cy="317160"/>
              </a:xfrm>
              <a:prstGeom prst="rect">
                <a:avLst/>
              </a:prstGeom>
              <a:solidFill>
                <a:schemeClr val="bg1"/>
              </a:solidFill>
              <a:ln w="3240">
                <a:solidFill>
                  <a:srgbClr val="cc0000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33" name="Line 107"/>
              <p:cNvSpPr/>
              <p:nvPr/>
            </p:nvSpPr>
            <p:spPr>
              <a:xfrm>
                <a:off x="6381720" y="2824200"/>
                <a:ext cx="345960" cy="36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534" name="Line 108"/>
              <p:cNvSpPr/>
              <p:nvPr/>
            </p:nvSpPr>
            <p:spPr>
              <a:xfrm>
                <a:off x="6381720" y="2884320"/>
                <a:ext cx="345960" cy="36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535" name="Line 109"/>
              <p:cNvSpPr/>
              <p:nvPr/>
            </p:nvSpPr>
            <p:spPr>
              <a:xfrm flipH="1" flipV="1">
                <a:off x="6557760" y="2824200"/>
                <a:ext cx="1800" cy="22860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</p:grpSp>
      <p:grpSp>
        <p:nvGrpSpPr>
          <p:cNvPr id="536" name="Group 110"/>
          <p:cNvGrpSpPr/>
          <p:nvPr/>
        </p:nvGrpSpPr>
        <p:grpSpPr>
          <a:xfrm>
            <a:off x="1856160" y="3709800"/>
            <a:ext cx="5211720" cy="2739240"/>
            <a:chOff x="1856160" y="3709800"/>
            <a:chExt cx="5211720" cy="2739240"/>
          </a:xfrm>
        </p:grpSpPr>
        <p:sp>
          <p:nvSpPr>
            <p:cNvPr id="537" name="CustomShape 111"/>
            <p:cNvSpPr/>
            <p:nvPr/>
          </p:nvSpPr>
          <p:spPr>
            <a:xfrm>
              <a:off x="1876680" y="5330160"/>
              <a:ext cx="1280520" cy="758880"/>
            </a:xfrm>
            <a:custGeom>
              <a:avLst/>
              <a:gdLst/>
              <a:ahLst/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/>
            </a:gradFill>
            <a:ln>
              <a:solidFill>
                <a:schemeClr val="bg1">
                  <a:lumMod val="75000"/>
                </a:schemeClr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38" name="CustomShape 112"/>
            <p:cNvSpPr/>
            <p:nvPr/>
          </p:nvSpPr>
          <p:spPr>
            <a:xfrm>
              <a:off x="6202800" y="5429160"/>
              <a:ext cx="865080" cy="553320"/>
            </a:xfrm>
            <a:custGeom>
              <a:avLst/>
              <a:gdLst/>
              <a:ahLst/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/>
            </a:gradFill>
            <a:ln>
              <a:solidFill>
                <a:schemeClr val="bg1">
                  <a:lumMod val="75000"/>
                </a:schemeClr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39" name="CustomShape 113"/>
            <p:cNvSpPr/>
            <p:nvPr/>
          </p:nvSpPr>
          <p:spPr>
            <a:xfrm>
              <a:off x="5378400" y="5449680"/>
              <a:ext cx="675000" cy="896400"/>
            </a:xfrm>
            <a:custGeom>
              <a:avLst/>
              <a:gdLst/>
              <a:ahLst/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/>
            </a:gradFill>
            <a:ln>
              <a:solidFill>
                <a:schemeClr val="bg1">
                  <a:lumMod val="75000"/>
                </a:schemeClr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0" name="CustomShape 114"/>
            <p:cNvSpPr/>
            <p:nvPr/>
          </p:nvSpPr>
          <p:spPr>
            <a:xfrm>
              <a:off x="4340880" y="5470560"/>
              <a:ext cx="514080" cy="401400"/>
            </a:xfrm>
            <a:custGeom>
              <a:avLst/>
              <a:gdLst/>
              <a:ahLst/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/>
            </a:gradFill>
            <a:ln>
              <a:solidFill>
                <a:schemeClr val="bg1">
                  <a:lumMod val="75000"/>
                </a:schemeClr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1" name="CustomShape 115"/>
            <p:cNvSpPr/>
            <p:nvPr/>
          </p:nvSpPr>
          <p:spPr>
            <a:xfrm>
              <a:off x="3561480" y="5433840"/>
              <a:ext cx="573480" cy="1015200"/>
            </a:xfrm>
            <a:custGeom>
              <a:avLst/>
              <a:gdLst/>
              <a:ahLst/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/>
            </a:gradFill>
            <a:ln>
              <a:solidFill>
                <a:schemeClr val="bg1">
                  <a:lumMod val="75000"/>
                </a:schemeClr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grpSp>
          <p:nvGrpSpPr>
            <p:cNvPr id="542" name="Group 116"/>
            <p:cNvGrpSpPr/>
            <p:nvPr/>
          </p:nvGrpSpPr>
          <p:grpSpPr>
            <a:xfrm>
              <a:off x="1856160" y="3709800"/>
              <a:ext cx="1049040" cy="1739880"/>
              <a:chOff x="1856160" y="3709800"/>
              <a:chExt cx="1049040" cy="1739880"/>
            </a:xfrm>
          </p:grpSpPr>
          <p:sp>
            <p:nvSpPr>
              <p:cNvPr id="543" name="CustomShape 117"/>
              <p:cNvSpPr/>
              <p:nvPr/>
            </p:nvSpPr>
            <p:spPr>
              <a:xfrm rot="10800000">
                <a:off x="1868040" y="3958200"/>
                <a:ext cx="1026720" cy="61056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54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grpSp>
            <p:nvGrpSpPr>
              <p:cNvPr id="544" name="Group 118"/>
              <p:cNvGrpSpPr/>
              <p:nvPr/>
            </p:nvGrpSpPr>
            <p:grpSpPr>
              <a:xfrm>
                <a:off x="1859400" y="5089320"/>
                <a:ext cx="1035360" cy="360360"/>
                <a:chOff x="1859400" y="5089320"/>
                <a:chExt cx="1035360" cy="360360"/>
              </a:xfrm>
            </p:grpSpPr>
            <p:sp>
              <p:nvSpPr>
                <p:cNvPr id="545" name="CustomShape 119"/>
                <p:cNvSpPr/>
                <p:nvPr/>
              </p:nvSpPr>
              <p:spPr>
                <a:xfrm>
                  <a:off x="1859760" y="5210280"/>
                  <a:ext cx="1034640" cy="2394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46" name="CustomShape 120"/>
                <p:cNvSpPr/>
                <p:nvPr/>
              </p:nvSpPr>
              <p:spPr>
                <a:xfrm>
                  <a:off x="1859760" y="5210280"/>
                  <a:ext cx="1034640" cy="1188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47" name="CustomShape 121"/>
                <p:cNvSpPr/>
                <p:nvPr/>
              </p:nvSpPr>
              <p:spPr>
                <a:xfrm>
                  <a:off x="1859760" y="5089320"/>
                  <a:ext cx="1034640" cy="2394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48" name="Line 122"/>
                <p:cNvSpPr/>
                <p:nvPr/>
              </p:nvSpPr>
              <p:spPr>
                <a:xfrm>
                  <a:off x="2894400" y="5209920"/>
                  <a:ext cx="360" cy="11916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49" name="Line 123"/>
                <p:cNvSpPr/>
                <p:nvPr/>
              </p:nvSpPr>
              <p:spPr>
                <a:xfrm>
                  <a:off x="1859400" y="5209920"/>
                  <a:ext cx="360" cy="11916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550" name="CustomShape 124"/>
              <p:cNvSpPr/>
              <p:nvPr/>
            </p:nvSpPr>
            <p:spPr>
              <a:xfrm>
                <a:off x="1877040" y="4704480"/>
                <a:ext cx="1028160" cy="52272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  <a:lin ang="162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51" name="Line 125"/>
              <p:cNvSpPr/>
              <p:nvPr/>
            </p:nvSpPr>
            <p:spPr>
              <a:xfrm>
                <a:off x="1860840" y="3981240"/>
                <a:ext cx="17640" cy="130176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552" name="Line 126"/>
              <p:cNvSpPr/>
              <p:nvPr/>
            </p:nvSpPr>
            <p:spPr>
              <a:xfrm flipH="1">
                <a:off x="2894400" y="3971520"/>
                <a:ext cx="6480" cy="127008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553" name="Group 127"/>
              <p:cNvGrpSpPr/>
              <p:nvPr/>
            </p:nvGrpSpPr>
            <p:grpSpPr>
              <a:xfrm>
                <a:off x="1856160" y="3709800"/>
                <a:ext cx="1044720" cy="398160"/>
                <a:chOff x="1856160" y="3709800"/>
                <a:chExt cx="1044720" cy="398160"/>
              </a:xfrm>
            </p:grpSpPr>
            <p:sp>
              <p:nvSpPr>
                <p:cNvPr id="554" name="CustomShape 128"/>
                <p:cNvSpPr/>
                <p:nvPr/>
              </p:nvSpPr>
              <p:spPr>
                <a:xfrm flipV="1">
                  <a:off x="1857960" y="3524760"/>
                  <a:ext cx="1041120" cy="29160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n w="648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55" name="CustomShape 129"/>
                <p:cNvSpPr/>
                <p:nvPr/>
              </p:nvSpPr>
              <p:spPr>
                <a:xfrm>
                  <a:off x="1856520" y="3859200"/>
                  <a:ext cx="1042560" cy="1044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56" name="CustomShape 130"/>
                <p:cNvSpPr/>
                <p:nvPr/>
              </p:nvSpPr>
              <p:spPr>
                <a:xfrm flipV="1">
                  <a:off x="1856520" y="3418200"/>
                  <a:ext cx="1041120" cy="2916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57" name="CustomShape 131"/>
                <p:cNvSpPr/>
                <p:nvPr/>
              </p:nvSpPr>
              <p:spPr>
                <a:xfrm>
                  <a:off x="2123280" y="3798720"/>
                  <a:ext cx="506160" cy="14580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58" name="CustomShape 132"/>
                <p:cNvSpPr/>
                <p:nvPr/>
              </p:nvSpPr>
              <p:spPr>
                <a:xfrm>
                  <a:off x="2070720" y="3760560"/>
                  <a:ext cx="612360" cy="1029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59" name="CustomShape 133"/>
                <p:cNvSpPr/>
                <p:nvPr/>
              </p:nvSpPr>
              <p:spPr>
                <a:xfrm>
                  <a:off x="2473920" y="3848040"/>
                  <a:ext cx="223560" cy="8856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60" name="CustomShape 134"/>
                <p:cNvSpPr/>
                <p:nvPr/>
              </p:nvSpPr>
              <p:spPr>
                <a:xfrm>
                  <a:off x="2059560" y="3849480"/>
                  <a:ext cx="221760" cy="8712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61" name="Line 135"/>
                <p:cNvSpPr/>
                <p:nvPr/>
              </p:nvSpPr>
              <p:spPr>
                <a:xfrm flipH="1" flipV="1">
                  <a:off x="1856160" y="3855960"/>
                  <a:ext cx="1800" cy="1126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62" name="Line 136"/>
                <p:cNvSpPr/>
                <p:nvPr/>
              </p:nvSpPr>
              <p:spPr>
                <a:xfrm flipH="1" flipV="1">
                  <a:off x="2899080" y="3852720"/>
                  <a:ext cx="1800" cy="1126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</p:grpSp>
        <p:grpSp>
          <p:nvGrpSpPr>
            <p:cNvPr id="563" name="Group 137"/>
            <p:cNvGrpSpPr/>
            <p:nvPr/>
          </p:nvGrpSpPr>
          <p:grpSpPr>
            <a:xfrm>
              <a:off x="3565800" y="3862440"/>
              <a:ext cx="514440" cy="1669680"/>
              <a:chOff x="3565800" y="3862440"/>
              <a:chExt cx="514440" cy="1669680"/>
            </a:xfrm>
          </p:grpSpPr>
          <p:sp>
            <p:nvSpPr>
              <p:cNvPr id="564" name="CustomShape 138"/>
              <p:cNvSpPr/>
              <p:nvPr/>
            </p:nvSpPr>
            <p:spPr>
              <a:xfrm rot="10800000">
                <a:off x="3569400" y="3946680"/>
                <a:ext cx="497880" cy="628200"/>
              </a:xfrm>
              <a:prstGeom prst="rect">
                <a:avLst/>
              </a:prstGeom>
              <a:gradFill rotWithShape="0"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54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65" name="Line 139"/>
              <p:cNvSpPr/>
              <p:nvPr/>
            </p:nvSpPr>
            <p:spPr>
              <a:xfrm flipH="1">
                <a:off x="4078800" y="4019400"/>
                <a:ext cx="1440" cy="136512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566" name="Group 140"/>
              <p:cNvGrpSpPr/>
              <p:nvPr/>
            </p:nvGrpSpPr>
            <p:grpSpPr>
              <a:xfrm>
                <a:off x="3570840" y="5310000"/>
                <a:ext cx="508320" cy="222120"/>
                <a:chOff x="3570840" y="5310000"/>
                <a:chExt cx="508320" cy="222120"/>
              </a:xfrm>
            </p:grpSpPr>
            <p:sp>
              <p:nvSpPr>
                <p:cNvPr id="567" name="CustomShape 141"/>
                <p:cNvSpPr/>
                <p:nvPr/>
              </p:nvSpPr>
              <p:spPr>
                <a:xfrm>
                  <a:off x="3570840" y="5384880"/>
                  <a:ext cx="507600" cy="1472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68" name="CustomShape 142"/>
                <p:cNvSpPr/>
                <p:nvPr/>
              </p:nvSpPr>
              <p:spPr>
                <a:xfrm>
                  <a:off x="3570840" y="5384880"/>
                  <a:ext cx="507600" cy="7272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69" name="CustomShape 143"/>
                <p:cNvSpPr/>
                <p:nvPr/>
              </p:nvSpPr>
              <p:spPr>
                <a:xfrm>
                  <a:off x="3570840" y="5310000"/>
                  <a:ext cx="507600" cy="14724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70" name="Line 144"/>
                <p:cNvSpPr/>
                <p:nvPr/>
              </p:nvSpPr>
              <p:spPr>
                <a:xfrm>
                  <a:off x="4078800" y="5384520"/>
                  <a:ext cx="360" cy="730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71" name="Line 145"/>
                <p:cNvSpPr/>
                <p:nvPr/>
              </p:nvSpPr>
              <p:spPr>
                <a:xfrm>
                  <a:off x="3570840" y="5384520"/>
                  <a:ext cx="360" cy="730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572" name="CustomShape 146"/>
              <p:cNvSpPr/>
              <p:nvPr/>
            </p:nvSpPr>
            <p:spPr>
              <a:xfrm>
                <a:off x="3572640" y="4575240"/>
                <a:ext cx="496440" cy="81252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162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73" name="Line 147"/>
              <p:cNvSpPr/>
              <p:nvPr/>
            </p:nvSpPr>
            <p:spPr>
              <a:xfrm flipH="1">
                <a:off x="3565800" y="4027320"/>
                <a:ext cx="3240" cy="145080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574" name="Group 148"/>
              <p:cNvGrpSpPr/>
              <p:nvPr/>
            </p:nvGrpSpPr>
            <p:grpSpPr>
              <a:xfrm>
                <a:off x="3569040" y="3862440"/>
                <a:ext cx="503280" cy="246960"/>
                <a:chOff x="3569040" y="3862440"/>
                <a:chExt cx="503280" cy="246960"/>
              </a:xfrm>
            </p:grpSpPr>
            <p:sp>
              <p:nvSpPr>
                <p:cNvPr id="575" name="CustomShape 149"/>
                <p:cNvSpPr/>
                <p:nvPr/>
              </p:nvSpPr>
              <p:spPr>
                <a:xfrm flipV="1">
                  <a:off x="3570840" y="3758040"/>
                  <a:ext cx="501120" cy="17568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5400000"/>
                </a:gradFill>
                <a:ln w="648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76" name="CustomShape 150"/>
                <p:cNvSpPr/>
                <p:nvPr/>
              </p:nvSpPr>
              <p:spPr>
                <a:xfrm>
                  <a:off x="3569400" y="3959280"/>
                  <a:ext cx="502920" cy="630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77" name="CustomShape 151"/>
                <p:cNvSpPr/>
                <p:nvPr/>
              </p:nvSpPr>
              <p:spPr>
                <a:xfrm flipV="1">
                  <a:off x="3569400" y="3686760"/>
                  <a:ext cx="501120" cy="17568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78" name="CustomShape 152"/>
                <p:cNvSpPr/>
                <p:nvPr/>
              </p:nvSpPr>
              <p:spPr>
                <a:xfrm>
                  <a:off x="3697920" y="3922560"/>
                  <a:ext cx="244080" cy="8712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79" name="CustomShape 153"/>
                <p:cNvSpPr/>
                <p:nvPr/>
              </p:nvSpPr>
              <p:spPr>
                <a:xfrm>
                  <a:off x="3672360" y="3898800"/>
                  <a:ext cx="294840" cy="615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80" name="CustomShape 154"/>
                <p:cNvSpPr/>
                <p:nvPr/>
              </p:nvSpPr>
              <p:spPr>
                <a:xfrm>
                  <a:off x="3866040" y="3951360"/>
                  <a:ext cx="109080" cy="5364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81" name="CustomShape 155"/>
                <p:cNvSpPr/>
                <p:nvPr/>
              </p:nvSpPr>
              <p:spPr>
                <a:xfrm>
                  <a:off x="3667680" y="3952800"/>
                  <a:ext cx="105840" cy="5364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82" name="Line 156"/>
                <p:cNvSpPr/>
                <p:nvPr/>
              </p:nvSpPr>
              <p:spPr>
                <a:xfrm flipH="1" flipV="1">
                  <a:off x="3569040" y="3951000"/>
                  <a:ext cx="1800" cy="6840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83" name="Line 157"/>
                <p:cNvSpPr/>
                <p:nvPr/>
              </p:nvSpPr>
              <p:spPr>
                <a:xfrm flipH="1" flipV="1">
                  <a:off x="4070880" y="3954240"/>
                  <a:ext cx="1440" cy="6840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</p:grpSp>
        <p:grpSp>
          <p:nvGrpSpPr>
            <p:cNvPr id="584" name="Group 158"/>
            <p:cNvGrpSpPr/>
            <p:nvPr/>
          </p:nvGrpSpPr>
          <p:grpSpPr>
            <a:xfrm>
              <a:off x="4348440" y="3867120"/>
              <a:ext cx="514440" cy="1669680"/>
              <a:chOff x="4348440" y="3867120"/>
              <a:chExt cx="514440" cy="1669680"/>
            </a:xfrm>
          </p:grpSpPr>
          <p:sp>
            <p:nvSpPr>
              <p:cNvPr id="585" name="CustomShape 159"/>
              <p:cNvSpPr/>
              <p:nvPr/>
            </p:nvSpPr>
            <p:spPr>
              <a:xfrm rot="10800000">
                <a:off x="4352040" y="3951360"/>
                <a:ext cx="497880" cy="628200"/>
              </a:xfrm>
              <a:prstGeom prst="rect">
                <a:avLst/>
              </a:prstGeom>
              <a:gradFill rotWithShape="0"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54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86" name="Line 160"/>
              <p:cNvSpPr/>
              <p:nvPr/>
            </p:nvSpPr>
            <p:spPr>
              <a:xfrm flipH="1">
                <a:off x="4861440" y="4024080"/>
                <a:ext cx="1440" cy="136512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587" name="Group 161"/>
              <p:cNvGrpSpPr/>
              <p:nvPr/>
            </p:nvGrpSpPr>
            <p:grpSpPr>
              <a:xfrm>
                <a:off x="4353480" y="5315040"/>
                <a:ext cx="508320" cy="221760"/>
                <a:chOff x="4353480" y="5315040"/>
                <a:chExt cx="508320" cy="221760"/>
              </a:xfrm>
            </p:grpSpPr>
            <p:sp>
              <p:nvSpPr>
                <p:cNvPr id="588" name="CustomShape 162"/>
                <p:cNvSpPr/>
                <p:nvPr/>
              </p:nvSpPr>
              <p:spPr>
                <a:xfrm>
                  <a:off x="4353480" y="5389560"/>
                  <a:ext cx="507600" cy="1472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89" name="CustomShape 163"/>
                <p:cNvSpPr/>
                <p:nvPr/>
              </p:nvSpPr>
              <p:spPr>
                <a:xfrm>
                  <a:off x="4353480" y="5389560"/>
                  <a:ext cx="507600" cy="7272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90" name="CustomShape 164"/>
                <p:cNvSpPr/>
                <p:nvPr/>
              </p:nvSpPr>
              <p:spPr>
                <a:xfrm>
                  <a:off x="4353480" y="5315040"/>
                  <a:ext cx="507600" cy="14724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91" name="Line 165"/>
                <p:cNvSpPr/>
                <p:nvPr/>
              </p:nvSpPr>
              <p:spPr>
                <a:xfrm>
                  <a:off x="4861440" y="5389200"/>
                  <a:ext cx="360" cy="730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92" name="Line 166"/>
                <p:cNvSpPr/>
                <p:nvPr/>
              </p:nvSpPr>
              <p:spPr>
                <a:xfrm>
                  <a:off x="4353480" y="5389200"/>
                  <a:ext cx="360" cy="730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593" name="CustomShape 167"/>
              <p:cNvSpPr/>
              <p:nvPr/>
            </p:nvSpPr>
            <p:spPr>
              <a:xfrm>
                <a:off x="4355280" y="4579920"/>
                <a:ext cx="496440" cy="81252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162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94" name="Line 168"/>
              <p:cNvSpPr/>
              <p:nvPr/>
            </p:nvSpPr>
            <p:spPr>
              <a:xfrm flipH="1">
                <a:off x="4348440" y="4032000"/>
                <a:ext cx="3240" cy="145116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595" name="Group 169"/>
              <p:cNvGrpSpPr/>
              <p:nvPr/>
            </p:nvGrpSpPr>
            <p:grpSpPr>
              <a:xfrm>
                <a:off x="4351680" y="3867120"/>
                <a:ext cx="503280" cy="246960"/>
                <a:chOff x="4351680" y="3867120"/>
                <a:chExt cx="503280" cy="246960"/>
              </a:xfrm>
            </p:grpSpPr>
            <p:sp>
              <p:nvSpPr>
                <p:cNvPr id="596" name="CustomShape 170"/>
                <p:cNvSpPr/>
                <p:nvPr/>
              </p:nvSpPr>
              <p:spPr>
                <a:xfrm flipV="1">
                  <a:off x="4353480" y="3762720"/>
                  <a:ext cx="501120" cy="17568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5400000"/>
                </a:gradFill>
                <a:ln w="648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97" name="CustomShape 171"/>
                <p:cNvSpPr/>
                <p:nvPr/>
              </p:nvSpPr>
              <p:spPr>
                <a:xfrm>
                  <a:off x="4352040" y="3963960"/>
                  <a:ext cx="502920" cy="630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98" name="CustomShape 172"/>
                <p:cNvSpPr/>
                <p:nvPr/>
              </p:nvSpPr>
              <p:spPr>
                <a:xfrm flipV="1">
                  <a:off x="4352040" y="3691440"/>
                  <a:ext cx="501120" cy="17568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99" name="CustomShape 173"/>
                <p:cNvSpPr/>
                <p:nvPr/>
              </p:nvSpPr>
              <p:spPr>
                <a:xfrm>
                  <a:off x="4480560" y="3927600"/>
                  <a:ext cx="244080" cy="8712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00" name="CustomShape 174"/>
                <p:cNvSpPr/>
                <p:nvPr/>
              </p:nvSpPr>
              <p:spPr>
                <a:xfrm>
                  <a:off x="4455000" y="3903480"/>
                  <a:ext cx="294840" cy="615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01" name="CustomShape 175"/>
                <p:cNvSpPr/>
                <p:nvPr/>
              </p:nvSpPr>
              <p:spPr>
                <a:xfrm>
                  <a:off x="4648680" y="3956040"/>
                  <a:ext cx="109080" cy="5364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02" name="CustomShape 176"/>
                <p:cNvSpPr/>
                <p:nvPr/>
              </p:nvSpPr>
              <p:spPr>
                <a:xfrm>
                  <a:off x="4450320" y="3957480"/>
                  <a:ext cx="105840" cy="5364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03" name="Line 177"/>
                <p:cNvSpPr/>
                <p:nvPr/>
              </p:nvSpPr>
              <p:spPr>
                <a:xfrm flipH="1" flipV="1">
                  <a:off x="4351680" y="3955680"/>
                  <a:ext cx="1800" cy="6840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604" name="Line 178"/>
                <p:cNvSpPr/>
                <p:nvPr/>
              </p:nvSpPr>
              <p:spPr>
                <a:xfrm flipH="1" flipV="1">
                  <a:off x="4853520" y="3958920"/>
                  <a:ext cx="1440" cy="6840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</p:grpSp>
        <p:grpSp>
          <p:nvGrpSpPr>
            <p:cNvPr id="605" name="Group 179"/>
            <p:cNvGrpSpPr/>
            <p:nvPr/>
          </p:nvGrpSpPr>
          <p:grpSpPr>
            <a:xfrm>
              <a:off x="5551920" y="3849480"/>
              <a:ext cx="514440" cy="1669680"/>
              <a:chOff x="5551920" y="3849480"/>
              <a:chExt cx="514440" cy="1669680"/>
            </a:xfrm>
          </p:grpSpPr>
          <p:sp>
            <p:nvSpPr>
              <p:cNvPr id="606" name="CustomShape 180"/>
              <p:cNvSpPr/>
              <p:nvPr/>
            </p:nvSpPr>
            <p:spPr>
              <a:xfrm rot="10800000">
                <a:off x="5555520" y="3933720"/>
                <a:ext cx="497880" cy="628200"/>
              </a:xfrm>
              <a:prstGeom prst="rect">
                <a:avLst/>
              </a:prstGeom>
              <a:gradFill rotWithShape="0"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54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07" name="Line 181"/>
              <p:cNvSpPr/>
              <p:nvPr/>
            </p:nvSpPr>
            <p:spPr>
              <a:xfrm flipH="1">
                <a:off x="6064560" y="4006440"/>
                <a:ext cx="1800" cy="136548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608" name="Group 182"/>
              <p:cNvGrpSpPr/>
              <p:nvPr/>
            </p:nvGrpSpPr>
            <p:grpSpPr>
              <a:xfrm>
                <a:off x="5556600" y="5297400"/>
                <a:ext cx="508320" cy="221760"/>
                <a:chOff x="5556600" y="5297400"/>
                <a:chExt cx="508320" cy="221760"/>
              </a:xfrm>
            </p:grpSpPr>
            <p:sp>
              <p:nvSpPr>
                <p:cNvPr id="609" name="CustomShape 183"/>
                <p:cNvSpPr/>
                <p:nvPr/>
              </p:nvSpPr>
              <p:spPr>
                <a:xfrm>
                  <a:off x="5556960" y="5371920"/>
                  <a:ext cx="507600" cy="1472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10" name="CustomShape 184"/>
                <p:cNvSpPr/>
                <p:nvPr/>
              </p:nvSpPr>
              <p:spPr>
                <a:xfrm>
                  <a:off x="5556960" y="5371920"/>
                  <a:ext cx="507600" cy="7272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11" name="CustomShape 185"/>
                <p:cNvSpPr/>
                <p:nvPr/>
              </p:nvSpPr>
              <p:spPr>
                <a:xfrm>
                  <a:off x="5556960" y="5297400"/>
                  <a:ext cx="507600" cy="14724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12" name="Line 186"/>
                <p:cNvSpPr/>
                <p:nvPr/>
              </p:nvSpPr>
              <p:spPr>
                <a:xfrm>
                  <a:off x="6064560" y="5371920"/>
                  <a:ext cx="360" cy="730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613" name="Line 187"/>
                <p:cNvSpPr/>
                <p:nvPr/>
              </p:nvSpPr>
              <p:spPr>
                <a:xfrm>
                  <a:off x="5556600" y="5371920"/>
                  <a:ext cx="360" cy="730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614" name="CustomShape 188"/>
              <p:cNvSpPr/>
              <p:nvPr/>
            </p:nvSpPr>
            <p:spPr>
              <a:xfrm>
                <a:off x="5558400" y="4562280"/>
                <a:ext cx="496440" cy="81252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162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15" name="Line 189"/>
              <p:cNvSpPr/>
              <p:nvPr/>
            </p:nvSpPr>
            <p:spPr>
              <a:xfrm flipH="1">
                <a:off x="5551920" y="4014720"/>
                <a:ext cx="3240" cy="145080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616" name="Group 190"/>
              <p:cNvGrpSpPr/>
              <p:nvPr/>
            </p:nvGrpSpPr>
            <p:grpSpPr>
              <a:xfrm>
                <a:off x="5555160" y="3849480"/>
                <a:ext cx="503280" cy="247320"/>
                <a:chOff x="5555160" y="3849480"/>
                <a:chExt cx="503280" cy="247320"/>
              </a:xfrm>
            </p:grpSpPr>
            <p:sp>
              <p:nvSpPr>
                <p:cNvPr id="617" name="CustomShape 191"/>
                <p:cNvSpPr/>
                <p:nvPr/>
              </p:nvSpPr>
              <p:spPr>
                <a:xfrm flipV="1">
                  <a:off x="5556960" y="3745440"/>
                  <a:ext cx="501120" cy="17568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5400000"/>
                </a:gradFill>
                <a:ln w="648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18" name="CustomShape 192"/>
                <p:cNvSpPr/>
                <p:nvPr/>
              </p:nvSpPr>
              <p:spPr>
                <a:xfrm>
                  <a:off x="5555160" y="3946320"/>
                  <a:ext cx="502920" cy="630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19" name="CustomShape 193"/>
                <p:cNvSpPr/>
                <p:nvPr/>
              </p:nvSpPr>
              <p:spPr>
                <a:xfrm flipV="1">
                  <a:off x="5555160" y="3673800"/>
                  <a:ext cx="501120" cy="17568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20" name="CustomShape 194"/>
                <p:cNvSpPr/>
                <p:nvPr/>
              </p:nvSpPr>
              <p:spPr>
                <a:xfrm>
                  <a:off x="5684040" y="3909960"/>
                  <a:ext cx="244080" cy="8712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21" name="CustomShape 195"/>
                <p:cNvSpPr/>
                <p:nvPr/>
              </p:nvSpPr>
              <p:spPr>
                <a:xfrm>
                  <a:off x="5658480" y="3886200"/>
                  <a:ext cx="294840" cy="615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22" name="CustomShape 196"/>
                <p:cNvSpPr/>
                <p:nvPr/>
              </p:nvSpPr>
              <p:spPr>
                <a:xfrm>
                  <a:off x="5852160" y="3938400"/>
                  <a:ext cx="109080" cy="5364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23" name="CustomShape 197"/>
                <p:cNvSpPr/>
                <p:nvPr/>
              </p:nvSpPr>
              <p:spPr>
                <a:xfrm>
                  <a:off x="5653800" y="3940200"/>
                  <a:ext cx="105840" cy="5364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24" name="Line 198"/>
                <p:cNvSpPr/>
                <p:nvPr/>
              </p:nvSpPr>
              <p:spPr>
                <a:xfrm flipH="1" flipV="1">
                  <a:off x="5555160" y="3938400"/>
                  <a:ext cx="1440" cy="6804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625" name="Line 199"/>
                <p:cNvSpPr/>
                <p:nvPr/>
              </p:nvSpPr>
              <p:spPr>
                <a:xfrm flipH="1" flipV="1">
                  <a:off x="6056640" y="3941640"/>
                  <a:ext cx="1800" cy="6804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</p:grpSp>
        <p:grpSp>
          <p:nvGrpSpPr>
            <p:cNvPr id="626" name="Group 200"/>
            <p:cNvGrpSpPr/>
            <p:nvPr/>
          </p:nvGrpSpPr>
          <p:grpSpPr>
            <a:xfrm>
              <a:off x="6547320" y="3836520"/>
              <a:ext cx="514440" cy="1671480"/>
              <a:chOff x="6547320" y="3836520"/>
              <a:chExt cx="514440" cy="1671480"/>
            </a:xfrm>
          </p:grpSpPr>
          <p:sp>
            <p:nvSpPr>
              <p:cNvPr id="627" name="CustomShape 201"/>
              <p:cNvSpPr/>
              <p:nvPr/>
            </p:nvSpPr>
            <p:spPr>
              <a:xfrm rot="10800000">
                <a:off x="6550560" y="3921120"/>
                <a:ext cx="497880" cy="628920"/>
              </a:xfrm>
              <a:prstGeom prst="rect">
                <a:avLst/>
              </a:prstGeom>
              <a:gradFill rotWithShape="0"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54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28" name="Line 202"/>
              <p:cNvSpPr/>
              <p:nvPr/>
            </p:nvSpPr>
            <p:spPr>
              <a:xfrm flipH="1">
                <a:off x="7059960" y="3993840"/>
                <a:ext cx="1800" cy="136692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629" name="Group 203"/>
              <p:cNvGrpSpPr/>
              <p:nvPr/>
            </p:nvGrpSpPr>
            <p:grpSpPr>
              <a:xfrm>
                <a:off x="6552000" y="5286240"/>
                <a:ext cx="508320" cy="221760"/>
                <a:chOff x="6552000" y="5286240"/>
                <a:chExt cx="508320" cy="221760"/>
              </a:xfrm>
            </p:grpSpPr>
            <p:sp>
              <p:nvSpPr>
                <p:cNvPr id="630" name="CustomShape 204"/>
                <p:cNvSpPr/>
                <p:nvPr/>
              </p:nvSpPr>
              <p:spPr>
                <a:xfrm>
                  <a:off x="6552360" y="5360760"/>
                  <a:ext cx="507600" cy="1472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31" name="CustomShape 205"/>
                <p:cNvSpPr/>
                <p:nvPr/>
              </p:nvSpPr>
              <p:spPr>
                <a:xfrm>
                  <a:off x="6552360" y="5360760"/>
                  <a:ext cx="507600" cy="7272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32" name="CustomShape 206"/>
                <p:cNvSpPr/>
                <p:nvPr/>
              </p:nvSpPr>
              <p:spPr>
                <a:xfrm>
                  <a:off x="6552360" y="5286240"/>
                  <a:ext cx="507600" cy="14724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33" name="Line 207"/>
                <p:cNvSpPr/>
                <p:nvPr/>
              </p:nvSpPr>
              <p:spPr>
                <a:xfrm>
                  <a:off x="7059960" y="5360760"/>
                  <a:ext cx="360" cy="730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634" name="Line 208"/>
                <p:cNvSpPr/>
                <p:nvPr/>
              </p:nvSpPr>
              <p:spPr>
                <a:xfrm>
                  <a:off x="6552000" y="5360760"/>
                  <a:ext cx="360" cy="730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635" name="CustomShape 209"/>
              <p:cNvSpPr/>
              <p:nvPr/>
            </p:nvSpPr>
            <p:spPr>
              <a:xfrm>
                <a:off x="6553800" y="4551480"/>
                <a:ext cx="496440" cy="81252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1620000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36" name="Line 210"/>
              <p:cNvSpPr/>
              <p:nvPr/>
            </p:nvSpPr>
            <p:spPr>
              <a:xfrm flipH="1">
                <a:off x="6547320" y="4001760"/>
                <a:ext cx="3240" cy="1452600"/>
              </a:xfrm>
              <a:prstGeom prst="line">
                <a:avLst/>
              </a:prstGeom>
              <a:ln w="3240">
                <a:solidFill>
                  <a:schemeClr val="tx1"/>
                </a:solidFill>
                <a:custDash>
                  <a:ds d="11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637" name="Group 211"/>
              <p:cNvGrpSpPr/>
              <p:nvPr/>
            </p:nvGrpSpPr>
            <p:grpSpPr>
              <a:xfrm>
                <a:off x="6550560" y="3836520"/>
                <a:ext cx="503280" cy="249120"/>
                <a:chOff x="6550560" y="3836520"/>
                <a:chExt cx="503280" cy="249120"/>
              </a:xfrm>
            </p:grpSpPr>
            <p:sp>
              <p:nvSpPr>
                <p:cNvPr id="638" name="CustomShape 212"/>
                <p:cNvSpPr/>
                <p:nvPr/>
              </p:nvSpPr>
              <p:spPr>
                <a:xfrm flipV="1">
                  <a:off x="6552360" y="3730320"/>
                  <a:ext cx="501120" cy="17748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5400000"/>
                </a:gradFill>
                <a:ln w="648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39" name="CustomShape 213"/>
                <p:cNvSpPr/>
                <p:nvPr/>
              </p:nvSpPr>
              <p:spPr>
                <a:xfrm>
                  <a:off x="6550560" y="3933720"/>
                  <a:ext cx="502920" cy="630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40" name="CustomShape 214"/>
                <p:cNvSpPr/>
                <p:nvPr/>
              </p:nvSpPr>
              <p:spPr>
                <a:xfrm flipV="1">
                  <a:off x="6550560" y="3658680"/>
                  <a:ext cx="501120" cy="17748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41" name="CustomShape 215"/>
                <p:cNvSpPr/>
                <p:nvPr/>
              </p:nvSpPr>
              <p:spPr>
                <a:xfrm>
                  <a:off x="6679080" y="3897360"/>
                  <a:ext cx="244080" cy="885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42" name="CustomShape 216"/>
                <p:cNvSpPr/>
                <p:nvPr/>
              </p:nvSpPr>
              <p:spPr>
                <a:xfrm>
                  <a:off x="6653880" y="3873600"/>
                  <a:ext cx="294840" cy="6300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43" name="CustomShape 217"/>
                <p:cNvSpPr/>
                <p:nvPr/>
              </p:nvSpPr>
              <p:spPr>
                <a:xfrm>
                  <a:off x="6847560" y="3927600"/>
                  <a:ext cx="109080" cy="5364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44" name="CustomShape 218"/>
                <p:cNvSpPr/>
                <p:nvPr/>
              </p:nvSpPr>
              <p:spPr>
                <a:xfrm>
                  <a:off x="6649200" y="3929040"/>
                  <a:ext cx="105840" cy="5220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45" name="Line 219"/>
                <p:cNvSpPr/>
                <p:nvPr/>
              </p:nvSpPr>
              <p:spPr>
                <a:xfrm flipH="1" flipV="1">
                  <a:off x="6550560" y="3925800"/>
                  <a:ext cx="1440" cy="6804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646" name="Line 220"/>
                <p:cNvSpPr/>
                <p:nvPr/>
              </p:nvSpPr>
              <p:spPr>
                <a:xfrm flipH="1" flipV="1">
                  <a:off x="7052040" y="3930480"/>
                  <a:ext cx="1800" cy="6804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</p:grpSp>
      </p:grpSp>
      <p:grpSp>
        <p:nvGrpSpPr>
          <p:cNvPr id="647" name="Group 221"/>
          <p:cNvGrpSpPr/>
          <p:nvPr/>
        </p:nvGrpSpPr>
        <p:grpSpPr>
          <a:xfrm>
            <a:off x="2382120" y="2476080"/>
            <a:ext cx="4414680" cy="2314440"/>
            <a:chOff x="2382120" y="2476080"/>
            <a:chExt cx="4414680" cy="2314440"/>
          </a:xfrm>
        </p:grpSpPr>
        <p:sp>
          <p:nvSpPr>
            <p:cNvPr id="648" name="CustomShape 222"/>
            <p:cNvSpPr/>
            <p:nvPr/>
          </p:nvSpPr>
          <p:spPr>
            <a:xfrm>
              <a:off x="2382120" y="2480400"/>
              <a:ext cx="297360" cy="1742760"/>
            </a:xfrm>
            <a:custGeom>
              <a:avLst/>
              <a:gdLst/>
              <a:ahLst/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noFill/>
            <a:ln w="31680">
              <a:solidFill>
                <a:srgbClr val="cc0000"/>
              </a:solidFill>
              <a:round/>
              <a:headEnd len="med" type="triangle" w="med"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49" name="CustomShape 223"/>
            <p:cNvSpPr/>
            <p:nvPr/>
          </p:nvSpPr>
          <p:spPr>
            <a:xfrm flipH="1">
              <a:off x="6410880" y="2476080"/>
              <a:ext cx="385560" cy="2300040"/>
            </a:xfrm>
            <a:custGeom>
              <a:avLst/>
              <a:gdLst/>
              <a:ahLst/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noFill/>
            <a:ln w="31680">
              <a:solidFill>
                <a:srgbClr val="cc0000"/>
              </a:solidFill>
              <a:round/>
              <a:headEnd len="med" type="triangle" w="med"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0" name="CustomShape 224"/>
            <p:cNvSpPr/>
            <p:nvPr/>
          </p:nvSpPr>
          <p:spPr>
            <a:xfrm flipV="1">
              <a:off x="5791320" y="665280"/>
              <a:ext cx="7920" cy="2062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cc0000"/>
              </a:solidFill>
              <a:round/>
              <a:headEnd len="med" type="triangle" w="med"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1" name="CustomShape 225"/>
            <p:cNvSpPr/>
            <p:nvPr/>
          </p:nvSpPr>
          <p:spPr>
            <a:xfrm flipV="1">
              <a:off x="4598640" y="712080"/>
              <a:ext cx="18000" cy="203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cc0000"/>
              </a:solidFill>
              <a:round/>
              <a:headEnd len="med" type="triangle" w="med"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2" name="CustomShape 226"/>
            <p:cNvSpPr/>
            <p:nvPr/>
          </p:nvSpPr>
          <p:spPr>
            <a:xfrm flipH="1" flipV="1">
              <a:off x="3807360" y="2802960"/>
              <a:ext cx="8640" cy="1982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cc0000"/>
              </a:solidFill>
              <a:round/>
              <a:headEnd len="med" type="triangle" w="med"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53" name="CustomShape 227"/>
          <p:cNvSpPr/>
          <p:nvPr/>
        </p:nvSpPr>
        <p:spPr>
          <a:xfrm>
            <a:off x="574560" y="236520"/>
            <a:ext cx="6473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Logically centralized control plane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654" name="Picture 5" descr=""/>
          <p:cNvPicPr/>
          <p:nvPr/>
        </p:nvPicPr>
        <p:blipFill>
          <a:blip r:embed="rId1"/>
          <a:stretch/>
        </p:blipFill>
        <p:spPr>
          <a:xfrm>
            <a:off x="581040" y="776160"/>
            <a:ext cx="6422040" cy="208440"/>
          </a:xfrm>
          <a:prstGeom prst="rect">
            <a:avLst/>
          </a:prstGeom>
          <a:ln>
            <a:noFill/>
          </a:ln>
        </p:spPr>
      </p:pic>
      <p:sp>
        <p:nvSpPr>
          <p:cNvPr id="655" name="CustomShape 228"/>
          <p:cNvSpPr/>
          <p:nvPr/>
        </p:nvSpPr>
        <p:spPr>
          <a:xfrm>
            <a:off x="394560" y="1040040"/>
            <a:ext cx="845640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 distinct (typically remote) controller interacts with local control agents (CAs) in routers to compute forwarding tables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656" name="Group 229"/>
          <p:cNvGrpSpPr/>
          <p:nvPr/>
        </p:nvGrpSpPr>
        <p:grpSpPr>
          <a:xfrm>
            <a:off x="2056680" y="4689000"/>
            <a:ext cx="4956480" cy="693000"/>
            <a:chOff x="2056680" y="4689000"/>
            <a:chExt cx="4956480" cy="693000"/>
          </a:xfrm>
        </p:grpSpPr>
        <p:grpSp>
          <p:nvGrpSpPr>
            <p:cNvPr id="657" name="Group 230"/>
            <p:cNvGrpSpPr/>
            <p:nvPr/>
          </p:nvGrpSpPr>
          <p:grpSpPr>
            <a:xfrm>
              <a:off x="3606480" y="5053680"/>
              <a:ext cx="430200" cy="328320"/>
              <a:chOff x="3606480" y="5053680"/>
              <a:chExt cx="430200" cy="328320"/>
            </a:xfrm>
          </p:grpSpPr>
          <p:sp>
            <p:nvSpPr>
              <p:cNvPr id="658" name="CustomShape 231"/>
              <p:cNvSpPr/>
              <p:nvPr/>
            </p:nvSpPr>
            <p:spPr>
              <a:xfrm>
                <a:off x="3611520" y="5053680"/>
                <a:ext cx="425160" cy="328320"/>
              </a:xfrm>
              <a:prstGeom prst="rect">
                <a:avLst/>
              </a:prstGeom>
              <a:solidFill>
                <a:schemeClr val="bg1"/>
              </a:solidFill>
              <a:ln w="3240">
                <a:solidFill>
                  <a:srgbClr val="cc0000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59" name="Line 232"/>
              <p:cNvSpPr/>
              <p:nvPr/>
            </p:nvSpPr>
            <p:spPr>
              <a:xfrm>
                <a:off x="3606480" y="5145480"/>
                <a:ext cx="425520" cy="36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60" name="Line 233"/>
              <p:cNvSpPr/>
              <p:nvPr/>
            </p:nvSpPr>
            <p:spPr>
              <a:xfrm>
                <a:off x="3606480" y="5209200"/>
                <a:ext cx="425520" cy="36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61" name="Line 234"/>
              <p:cNvSpPr/>
              <p:nvPr/>
            </p:nvSpPr>
            <p:spPr>
              <a:xfrm flipH="1" flipV="1">
                <a:off x="3822480" y="5145480"/>
                <a:ext cx="1440" cy="23652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662" name="Group 235"/>
            <p:cNvGrpSpPr/>
            <p:nvPr/>
          </p:nvGrpSpPr>
          <p:grpSpPr>
            <a:xfrm>
              <a:off x="4389120" y="5053680"/>
              <a:ext cx="430200" cy="328320"/>
              <a:chOff x="4389120" y="5053680"/>
              <a:chExt cx="430200" cy="328320"/>
            </a:xfrm>
          </p:grpSpPr>
          <p:sp>
            <p:nvSpPr>
              <p:cNvPr id="663" name="CustomShape 236"/>
              <p:cNvSpPr/>
              <p:nvPr/>
            </p:nvSpPr>
            <p:spPr>
              <a:xfrm>
                <a:off x="4394160" y="5053680"/>
                <a:ext cx="425160" cy="328320"/>
              </a:xfrm>
              <a:prstGeom prst="rect">
                <a:avLst/>
              </a:prstGeom>
              <a:solidFill>
                <a:schemeClr val="bg1"/>
              </a:solidFill>
              <a:ln w="3240">
                <a:solidFill>
                  <a:srgbClr val="cc0000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64" name="Line 237"/>
              <p:cNvSpPr/>
              <p:nvPr/>
            </p:nvSpPr>
            <p:spPr>
              <a:xfrm>
                <a:off x="4389120" y="5145480"/>
                <a:ext cx="425520" cy="36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65" name="Line 238"/>
              <p:cNvSpPr/>
              <p:nvPr/>
            </p:nvSpPr>
            <p:spPr>
              <a:xfrm>
                <a:off x="4389120" y="5209200"/>
                <a:ext cx="425520" cy="36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66" name="Line 239"/>
              <p:cNvSpPr/>
              <p:nvPr/>
            </p:nvSpPr>
            <p:spPr>
              <a:xfrm flipH="1" flipV="1">
                <a:off x="4605120" y="5145480"/>
                <a:ext cx="1440" cy="23652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667" name="Group 240"/>
            <p:cNvGrpSpPr/>
            <p:nvPr/>
          </p:nvGrpSpPr>
          <p:grpSpPr>
            <a:xfrm>
              <a:off x="5592600" y="5050800"/>
              <a:ext cx="429840" cy="328320"/>
              <a:chOff x="5592600" y="5050800"/>
              <a:chExt cx="429840" cy="328320"/>
            </a:xfrm>
          </p:grpSpPr>
          <p:sp>
            <p:nvSpPr>
              <p:cNvPr id="668" name="CustomShape 241"/>
              <p:cNvSpPr/>
              <p:nvPr/>
            </p:nvSpPr>
            <p:spPr>
              <a:xfrm>
                <a:off x="5597280" y="5050800"/>
                <a:ext cx="425160" cy="328320"/>
              </a:xfrm>
              <a:prstGeom prst="rect">
                <a:avLst/>
              </a:prstGeom>
              <a:solidFill>
                <a:schemeClr val="bg1"/>
              </a:solidFill>
              <a:ln w="3240">
                <a:solidFill>
                  <a:srgbClr val="cc0000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69" name="Line 242"/>
              <p:cNvSpPr/>
              <p:nvPr/>
            </p:nvSpPr>
            <p:spPr>
              <a:xfrm>
                <a:off x="5592600" y="5142600"/>
                <a:ext cx="425160" cy="36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70" name="Line 243"/>
              <p:cNvSpPr/>
              <p:nvPr/>
            </p:nvSpPr>
            <p:spPr>
              <a:xfrm>
                <a:off x="5592600" y="5205960"/>
                <a:ext cx="425160" cy="36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71" name="Line 244"/>
              <p:cNvSpPr/>
              <p:nvPr/>
            </p:nvSpPr>
            <p:spPr>
              <a:xfrm flipH="1" flipV="1">
                <a:off x="5808240" y="5142600"/>
                <a:ext cx="1800" cy="23652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672" name="Group 245"/>
            <p:cNvGrpSpPr/>
            <p:nvPr/>
          </p:nvGrpSpPr>
          <p:grpSpPr>
            <a:xfrm>
              <a:off x="6582960" y="5042880"/>
              <a:ext cx="430200" cy="330120"/>
              <a:chOff x="6582960" y="5042880"/>
              <a:chExt cx="430200" cy="330120"/>
            </a:xfrm>
          </p:grpSpPr>
          <p:sp>
            <p:nvSpPr>
              <p:cNvPr id="673" name="CustomShape 246"/>
              <p:cNvSpPr/>
              <p:nvPr/>
            </p:nvSpPr>
            <p:spPr>
              <a:xfrm>
                <a:off x="6588000" y="5042880"/>
                <a:ext cx="425160" cy="329760"/>
              </a:xfrm>
              <a:prstGeom prst="rect">
                <a:avLst/>
              </a:prstGeom>
              <a:solidFill>
                <a:schemeClr val="bg1"/>
              </a:solidFill>
              <a:ln w="3240">
                <a:solidFill>
                  <a:srgbClr val="cc0000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74" name="Line 247"/>
              <p:cNvSpPr/>
              <p:nvPr/>
            </p:nvSpPr>
            <p:spPr>
              <a:xfrm>
                <a:off x="6582960" y="5134680"/>
                <a:ext cx="425520" cy="36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75" name="Line 248"/>
              <p:cNvSpPr/>
              <p:nvPr/>
            </p:nvSpPr>
            <p:spPr>
              <a:xfrm>
                <a:off x="6582960" y="5198400"/>
                <a:ext cx="425520" cy="36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76" name="Line 249"/>
              <p:cNvSpPr/>
              <p:nvPr/>
            </p:nvSpPr>
            <p:spPr>
              <a:xfrm flipH="1" flipV="1">
                <a:off x="6798960" y="5134680"/>
                <a:ext cx="1440" cy="23832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677" name="Group 250"/>
            <p:cNvGrpSpPr/>
            <p:nvPr/>
          </p:nvGrpSpPr>
          <p:grpSpPr>
            <a:xfrm>
              <a:off x="2056680" y="4689000"/>
              <a:ext cx="675000" cy="520200"/>
              <a:chOff x="2056680" y="4689000"/>
              <a:chExt cx="675000" cy="520200"/>
            </a:xfrm>
          </p:grpSpPr>
          <p:sp>
            <p:nvSpPr>
              <p:cNvPr id="678" name="CustomShape 251"/>
              <p:cNvSpPr/>
              <p:nvPr/>
            </p:nvSpPr>
            <p:spPr>
              <a:xfrm>
                <a:off x="2064240" y="4689000"/>
                <a:ext cx="667440" cy="519840"/>
              </a:xfrm>
              <a:prstGeom prst="rect">
                <a:avLst/>
              </a:prstGeom>
              <a:solidFill>
                <a:schemeClr val="bg1"/>
              </a:solidFill>
              <a:ln w="3240">
                <a:solidFill>
                  <a:srgbClr val="cc0000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79" name="Line 252"/>
              <p:cNvSpPr/>
              <p:nvPr/>
            </p:nvSpPr>
            <p:spPr>
              <a:xfrm>
                <a:off x="2056680" y="4834440"/>
                <a:ext cx="667800" cy="36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80" name="Line 253"/>
              <p:cNvSpPr/>
              <p:nvPr/>
            </p:nvSpPr>
            <p:spPr>
              <a:xfrm>
                <a:off x="2056680" y="4935240"/>
                <a:ext cx="667800" cy="36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81" name="Line 254"/>
              <p:cNvSpPr/>
              <p:nvPr/>
            </p:nvSpPr>
            <p:spPr>
              <a:xfrm flipH="1" flipV="1">
                <a:off x="2395440" y="4834440"/>
                <a:ext cx="2520" cy="374760"/>
              </a:xfrm>
              <a:prstGeom prst="line">
                <a:avLst/>
              </a:prstGeom>
              <a:ln w="3240">
                <a:solidFill>
                  <a:srgbClr val="cc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</p:grpSp>
      <p:grpSp>
        <p:nvGrpSpPr>
          <p:cNvPr id="682" name="Group 255"/>
          <p:cNvGrpSpPr/>
          <p:nvPr/>
        </p:nvGrpSpPr>
        <p:grpSpPr>
          <a:xfrm>
            <a:off x="5856120" y="5943960"/>
            <a:ext cx="588960" cy="242280"/>
            <a:chOff x="5856120" y="5943960"/>
            <a:chExt cx="588960" cy="242280"/>
          </a:xfrm>
        </p:grpSpPr>
        <p:sp>
          <p:nvSpPr>
            <p:cNvPr id="683" name="CustomShape 256"/>
            <p:cNvSpPr/>
            <p:nvPr/>
          </p:nvSpPr>
          <p:spPr>
            <a:xfrm flipV="1">
              <a:off x="5857920" y="5832360"/>
              <a:ext cx="586800" cy="176760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/>
            </a:gra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4" name="CustomShape 257"/>
            <p:cNvSpPr/>
            <p:nvPr/>
          </p:nvSpPr>
          <p:spPr>
            <a:xfrm>
              <a:off x="5856480" y="6034680"/>
              <a:ext cx="588600" cy="637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/>
            </a:gradFill>
            <a:ln w="25560"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5" name="CustomShape 258"/>
            <p:cNvSpPr/>
            <p:nvPr/>
          </p:nvSpPr>
          <p:spPr>
            <a:xfrm flipV="1">
              <a:off x="5856480" y="5766840"/>
              <a:ext cx="586800" cy="1767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6" name="CustomShape 259"/>
            <p:cNvSpPr/>
            <p:nvPr/>
          </p:nvSpPr>
          <p:spPr>
            <a:xfrm>
              <a:off x="6006960" y="5997960"/>
              <a:ext cx="285840" cy="8892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7" name="CustomShape 260"/>
            <p:cNvSpPr/>
            <p:nvPr/>
          </p:nvSpPr>
          <p:spPr>
            <a:xfrm>
              <a:off x="5977080" y="5975640"/>
              <a:ext cx="345240" cy="6120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8" name="CustomShape 261"/>
            <p:cNvSpPr/>
            <p:nvPr/>
          </p:nvSpPr>
          <p:spPr>
            <a:xfrm>
              <a:off x="6203880" y="6028200"/>
              <a:ext cx="127080" cy="5328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9" name="CustomShape 262"/>
            <p:cNvSpPr/>
            <p:nvPr/>
          </p:nvSpPr>
          <p:spPr>
            <a:xfrm>
              <a:off x="5970600" y="6029640"/>
              <a:ext cx="125280" cy="5328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0" name="Line 263"/>
            <p:cNvSpPr/>
            <p:nvPr/>
          </p:nvSpPr>
          <p:spPr>
            <a:xfrm flipH="1" flipV="1">
              <a:off x="5856120" y="6033240"/>
              <a:ext cx="1800" cy="6804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91" name="Line 264"/>
            <p:cNvSpPr/>
            <p:nvPr/>
          </p:nvSpPr>
          <p:spPr>
            <a:xfrm flipH="1" flipV="1">
              <a:off x="6443640" y="6031800"/>
              <a:ext cx="1440" cy="6840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692" name="Group 265"/>
          <p:cNvGrpSpPr/>
          <p:nvPr/>
        </p:nvGrpSpPr>
        <p:grpSpPr>
          <a:xfrm>
            <a:off x="4375080" y="5801760"/>
            <a:ext cx="588960" cy="242280"/>
            <a:chOff x="4375080" y="5801760"/>
            <a:chExt cx="588960" cy="242280"/>
          </a:xfrm>
        </p:grpSpPr>
        <p:sp>
          <p:nvSpPr>
            <p:cNvPr id="693" name="CustomShape 266"/>
            <p:cNvSpPr/>
            <p:nvPr/>
          </p:nvSpPr>
          <p:spPr>
            <a:xfrm flipV="1">
              <a:off x="4376880" y="5690160"/>
              <a:ext cx="586800" cy="176760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/>
            </a:gra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4" name="CustomShape 267"/>
            <p:cNvSpPr/>
            <p:nvPr/>
          </p:nvSpPr>
          <p:spPr>
            <a:xfrm>
              <a:off x="4375440" y="5892480"/>
              <a:ext cx="588600" cy="637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/>
            </a:gradFill>
            <a:ln w="25560"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5" name="CustomShape 268"/>
            <p:cNvSpPr/>
            <p:nvPr/>
          </p:nvSpPr>
          <p:spPr>
            <a:xfrm flipV="1">
              <a:off x="4375440" y="5624640"/>
              <a:ext cx="586800" cy="1767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6" name="CustomShape 269"/>
            <p:cNvSpPr/>
            <p:nvPr/>
          </p:nvSpPr>
          <p:spPr>
            <a:xfrm>
              <a:off x="4525920" y="5855760"/>
              <a:ext cx="285840" cy="8892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7" name="CustomShape 270"/>
            <p:cNvSpPr/>
            <p:nvPr/>
          </p:nvSpPr>
          <p:spPr>
            <a:xfrm>
              <a:off x="4496040" y="5833800"/>
              <a:ext cx="345240" cy="6120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8" name="CustomShape 271"/>
            <p:cNvSpPr/>
            <p:nvPr/>
          </p:nvSpPr>
          <p:spPr>
            <a:xfrm>
              <a:off x="4722840" y="5886000"/>
              <a:ext cx="127080" cy="5328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9" name="CustomShape 272"/>
            <p:cNvSpPr/>
            <p:nvPr/>
          </p:nvSpPr>
          <p:spPr>
            <a:xfrm>
              <a:off x="4489560" y="5887440"/>
              <a:ext cx="125280" cy="5328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0" name="Line 273"/>
            <p:cNvSpPr/>
            <p:nvPr/>
          </p:nvSpPr>
          <p:spPr>
            <a:xfrm flipH="1" flipV="1">
              <a:off x="4375080" y="5891040"/>
              <a:ext cx="1800" cy="6840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01" name="Line 274"/>
            <p:cNvSpPr/>
            <p:nvPr/>
          </p:nvSpPr>
          <p:spPr>
            <a:xfrm flipH="1" flipV="1">
              <a:off x="4962600" y="5889960"/>
              <a:ext cx="1440" cy="6804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702" name="Group 275"/>
          <p:cNvGrpSpPr/>
          <p:nvPr/>
        </p:nvGrpSpPr>
        <p:grpSpPr>
          <a:xfrm>
            <a:off x="2847960" y="5995800"/>
            <a:ext cx="588960" cy="242280"/>
            <a:chOff x="2847960" y="5995800"/>
            <a:chExt cx="588960" cy="242280"/>
          </a:xfrm>
        </p:grpSpPr>
        <p:sp>
          <p:nvSpPr>
            <p:cNvPr id="703" name="CustomShape 276"/>
            <p:cNvSpPr/>
            <p:nvPr/>
          </p:nvSpPr>
          <p:spPr>
            <a:xfrm flipV="1">
              <a:off x="2849760" y="5884200"/>
              <a:ext cx="586800" cy="176760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/>
            </a:gra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4" name="CustomShape 277"/>
            <p:cNvSpPr/>
            <p:nvPr/>
          </p:nvSpPr>
          <p:spPr>
            <a:xfrm>
              <a:off x="2848320" y="6086520"/>
              <a:ext cx="588600" cy="637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/>
            </a:gradFill>
            <a:ln w="25560"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5" name="CustomShape 278"/>
            <p:cNvSpPr/>
            <p:nvPr/>
          </p:nvSpPr>
          <p:spPr>
            <a:xfrm flipV="1">
              <a:off x="2848320" y="5818680"/>
              <a:ext cx="586800" cy="1767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6" name="CustomShape 279"/>
            <p:cNvSpPr/>
            <p:nvPr/>
          </p:nvSpPr>
          <p:spPr>
            <a:xfrm>
              <a:off x="2998800" y="6049800"/>
              <a:ext cx="285840" cy="8892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7" name="CustomShape 280"/>
            <p:cNvSpPr/>
            <p:nvPr/>
          </p:nvSpPr>
          <p:spPr>
            <a:xfrm>
              <a:off x="2968920" y="6027480"/>
              <a:ext cx="345240" cy="6120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8" name="CustomShape 281"/>
            <p:cNvSpPr/>
            <p:nvPr/>
          </p:nvSpPr>
          <p:spPr>
            <a:xfrm>
              <a:off x="3195720" y="6080040"/>
              <a:ext cx="127080" cy="5328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9" name="CustomShape 282"/>
            <p:cNvSpPr/>
            <p:nvPr/>
          </p:nvSpPr>
          <p:spPr>
            <a:xfrm>
              <a:off x="2962440" y="6081120"/>
              <a:ext cx="125280" cy="5328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0" name="Line 283"/>
            <p:cNvSpPr/>
            <p:nvPr/>
          </p:nvSpPr>
          <p:spPr>
            <a:xfrm flipH="1" flipV="1">
              <a:off x="2847960" y="6085080"/>
              <a:ext cx="1800" cy="6804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11" name="Line 284"/>
            <p:cNvSpPr/>
            <p:nvPr/>
          </p:nvSpPr>
          <p:spPr>
            <a:xfrm flipH="1" flipV="1">
              <a:off x="3435480" y="6083640"/>
              <a:ext cx="1440" cy="6804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712" name="Group 285"/>
          <p:cNvGrpSpPr/>
          <p:nvPr/>
        </p:nvGrpSpPr>
        <p:grpSpPr>
          <a:xfrm>
            <a:off x="5166720" y="6261840"/>
            <a:ext cx="588960" cy="242280"/>
            <a:chOff x="5166720" y="6261840"/>
            <a:chExt cx="588960" cy="242280"/>
          </a:xfrm>
        </p:grpSpPr>
        <p:sp>
          <p:nvSpPr>
            <p:cNvPr id="713" name="CustomShape 286"/>
            <p:cNvSpPr/>
            <p:nvPr/>
          </p:nvSpPr>
          <p:spPr>
            <a:xfrm flipV="1">
              <a:off x="5168520" y="6150240"/>
              <a:ext cx="586800" cy="176760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/>
            </a:gra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4" name="CustomShape 287"/>
            <p:cNvSpPr/>
            <p:nvPr/>
          </p:nvSpPr>
          <p:spPr>
            <a:xfrm>
              <a:off x="5166720" y="6352920"/>
              <a:ext cx="588600" cy="637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/>
            </a:gradFill>
            <a:ln w="25560"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5" name="CustomShape 288"/>
            <p:cNvSpPr/>
            <p:nvPr/>
          </p:nvSpPr>
          <p:spPr>
            <a:xfrm flipV="1">
              <a:off x="5166720" y="6084720"/>
              <a:ext cx="586800" cy="1767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6" name="CustomShape 289"/>
            <p:cNvSpPr/>
            <p:nvPr/>
          </p:nvSpPr>
          <p:spPr>
            <a:xfrm>
              <a:off x="5317200" y="6316200"/>
              <a:ext cx="285840" cy="8892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7" name="CustomShape 290"/>
            <p:cNvSpPr/>
            <p:nvPr/>
          </p:nvSpPr>
          <p:spPr>
            <a:xfrm>
              <a:off x="5287680" y="6293880"/>
              <a:ext cx="345240" cy="6120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8" name="CustomShape 291"/>
            <p:cNvSpPr/>
            <p:nvPr/>
          </p:nvSpPr>
          <p:spPr>
            <a:xfrm>
              <a:off x="5514120" y="6346080"/>
              <a:ext cx="127080" cy="5328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9" name="CustomShape 292"/>
            <p:cNvSpPr/>
            <p:nvPr/>
          </p:nvSpPr>
          <p:spPr>
            <a:xfrm>
              <a:off x="5280840" y="6347520"/>
              <a:ext cx="125280" cy="5328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0" name="Line 293"/>
            <p:cNvSpPr/>
            <p:nvPr/>
          </p:nvSpPr>
          <p:spPr>
            <a:xfrm flipH="1" flipV="1">
              <a:off x="5166720" y="6351480"/>
              <a:ext cx="1440" cy="6804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21" name="Line 294"/>
            <p:cNvSpPr/>
            <p:nvPr/>
          </p:nvSpPr>
          <p:spPr>
            <a:xfrm flipH="1" flipV="1">
              <a:off x="5753880" y="6350040"/>
              <a:ext cx="1800" cy="6804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722" name="Group 295"/>
          <p:cNvGrpSpPr/>
          <p:nvPr/>
        </p:nvGrpSpPr>
        <p:grpSpPr>
          <a:xfrm>
            <a:off x="3704040" y="6354720"/>
            <a:ext cx="588960" cy="242280"/>
            <a:chOff x="3704040" y="6354720"/>
            <a:chExt cx="588960" cy="242280"/>
          </a:xfrm>
        </p:grpSpPr>
        <p:sp>
          <p:nvSpPr>
            <p:cNvPr id="723" name="CustomShape 296"/>
            <p:cNvSpPr/>
            <p:nvPr/>
          </p:nvSpPr>
          <p:spPr>
            <a:xfrm flipV="1">
              <a:off x="3705840" y="6243120"/>
              <a:ext cx="586800" cy="176760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/>
            </a:gra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4" name="CustomShape 297"/>
            <p:cNvSpPr/>
            <p:nvPr/>
          </p:nvSpPr>
          <p:spPr>
            <a:xfrm>
              <a:off x="3704040" y="6445440"/>
              <a:ext cx="588600" cy="637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/>
            </a:gradFill>
            <a:ln w="25560"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5" name="CustomShape 298"/>
            <p:cNvSpPr/>
            <p:nvPr/>
          </p:nvSpPr>
          <p:spPr>
            <a:xfrm flipV="1">
              <a:off x="3704040" y="6177600"/>
              <a:ext cx="586800" cy="1767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6" name="CustomShape 299"/>
            <p:cNvSpPr/>
            <p:nvPr/>
          </p:nvSpPr>
          <p:spPr>
            <a:xfrm>
              <a:off x="3854520" y="6408720"/>
              <a:ext cx="285840" cy="8892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7" name="CustomShape 300"/>
            <p:cNvSpPr/>
            <p:nvPr/>
          </p:nvSpPr>
          <p:spPr>
            <a:xfrm>
              <a:off x="3825000" y="6386400"/>
              <a:ext cx="345240" cy="6120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8" name="CustomShape 301"/>
            <p:cNvSpPr/>
            <p:nvPr/>
          </p:nvSpPr>
          <p:spPr>
            <a:xfrm>
              <a:off x="4051440" y="6438960"/>
              <a:ext cx="127080" cy="5328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9" name="CustomShape 302"/>
            <p:cNvSpPr/>
            <p:nvPr/>
          </p:nvSpPr>
          <p:spPr>
            <a:xfrm>
              <a:off x="3818160" y="6440040"/>
              <a:ext cx="125280" cy="5328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0" name="Line 303"/>
            <p:cNvSpPr/>
            <p:nvPr/>
          </p:nvSpPr>
          <p:spPr>
            <a:xfrm flipH="1" flipV="1">
              <a:off x="3704040" y="6444000"/>
              <a:ext cx="1440" cy="6804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31" name="Line 304"/>
            <p:cNvSpPr/>
            <p:nvPr/>
          </p:nvSpPr>
          <p:spPr>
            <a:xfrm flipH="1" flipV="1">
              <a:off x="4291200" y="6442560"/>
              <a:ext cx="1800" cy="6804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732" name="Group 305"/>
          <p:cNvGrpSpPr/>
          <p:nvPr/>
        </p:nvGrpSpPr>
        <p:grpSpPr>
          <a:xfrm>
            <a:off x="1926000" y="2220120"/>
            <a:ext cx="5095080" cy="2824920"/>
            <a:chOff x="1926000" y="2220120"/>
            <a:chExt cx="5095080" cy="2824920"/>
          </a:xfrm>
        </p:grpSpPr>
        <p:grpSp>
          <p:nvGrpSpPr>
            <p:cNvPr id="733" name="Group 306"/>
            <p:cNvGrpSpPr/>
            <p:nvPr/>
          </p:nvGrpSpPr>
          <p:grpSpPr>
            <a:xfrm>
              <a:off x="2745360" y="2220120"/>
              <a:ext cx="3597120" cy="493200"/>
              <a:chOff x="2745360" y="2220120"/>
              <a:chExt cx="3597120" cy="493200"/>
            </a:xfrm>
          </p:grpSpPr>
          <p:sp>
            <p:nvSpPr>
              <p:cNvPr id="734" name="CustomShape 307"/>
              <p:cNvSpPr/>
              <p:nvPr/>
            </p:nvSpPr>
            <p:spPr>
              <a:xfrm>
                <a:off x="2763000" y="2220120"/>
                <a:ext cx="3579480" cy="49176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24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35" name="CustomShape 308"/>
              <p:cNvSpPr/>
              <p:nvPr/>
            </p:nvSpPr>
            <p:spPr>
              <a:xfrm>
                <a:off x="2745360" y="2221560"/>
                <a:ext cx="3579480" cy="491760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240">
                <a:solidFill>
                  <a:srgbClr val="cc0000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36" name="CustomShape 309"/>
              <p:cNvSpPr/>
              <p:nvPr/>
            </p:nvSpPr>
            <p:spPr>
              <a:xfrm>
                <a:off x="3589920" y="2336040"/>
                <a:ext cx="1863720" cy="277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ts val="1474"/>
                  </a:lnSpc>
                </a:pPr>
                <a:r>
                  <a:rPr b="0" lang="en-IN" sz="1800" spc="-1" strike="noStrike">
                    <a:solidFill>
                      <a:srgbClr val="ffffff"/>
                    </a:solidFill>
                    <a:latin typeface="Arial"/>
                    <a:ea typeface="ＭＳ Ｐゴシック"/>
                  </a:rPr>
                  <a:t>Remote Controller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737" name="Group 310"/>
            <p:cNvGrpSpPr/>
            <p:nvPr/>
          </p:nvGrpSpPr>
          <p:grpSpPr>
            <a:xfrm>
              <a:off x="1926000" y="4230720"/>
              <a:ext cx="923040" cy="405720"/>
              <a:chOff x="1926000" y="4230720"/>
              <a:chExt cx="923040" cy="405720"/>
            </a:xfrm>
          </p:grpSpPr>
          <p:sp>
            <p:nvSpPr>
              <p:cNvPr id="738" name="CustomShape 311"/>
              <p:cNvSpPr/>
              <p:nvPr/>
            </p:nvSpPr>
            <p:spPr>
              <a:xfrm>
                <a:off x="1930320" y="4230720"/>
                <a:ext cx="918720" cy="40428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24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39" name="CustomShape 312"/>
              <p:cNvSpPr/>
              <p:nvPr/>
            </p:nvSpPr>
            <p:spPr>
              <a:xfrm>
                <a:off x="1926000" y="4232160"/>
                <a:ext cx="918720" cy="404280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240">
                <a:solidFill>
                  <a:srgbClr val="cc0000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40" name="CustomShape 313"/>
              <p:cNvSpPr/>
              <p:nvPr/>
            </p:nvSpPr>
            <p:spPr>
              <a:xfrm>
                <a:off x="2132640" y="4325760"/>
                <a:ext cx="498240" cy="276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ts val="1474"/>
                  </a:lnSpc>
                </a:pPr>
                <a:r>
                  <a:rPr b="0" lang="en-IN" sz="1800" spc="-1" strike="noStrike">
                    <a:solidFill>
                      <a:srgbClr val="ffffff"/>
                    </a:solidFill>
                    <a:latin typeface="Arial"/>
                    <a:ea typeface="ＭＳ Ｐゴシック"/>
                  </a:rPr>
                  <a:t>CA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741" name="Group 314"/>
            <p:cNvGrpSpPr/>
            <p:nvPr/>
          </p:nvGrpSpPr>
          <p:grpSpPr>
            <a:xfrm>
              <a:off x="3589560" y="4767480"/>
              <a:ext cx="463320" cy="277560"/>
              <a:chOff x="3589560" y="4767480"/>
              <a:chExt cx="463320" cy="277560"/>
            </a:xfrm>
          </p:grpSpPr>
          <p:grpSp>
            <p:nvGrpSpPr>
              <p:cNvPr id="742" name="Group 315"/>
              <p:cNvGrpSpPr/>
              <p:nvPr/>
            </p:nvGrpSpPr>
            <p:grpSpPr>
              <a:xfrm>
                <a:off x="3589560" y="4771800"/>
                <a:ext cx="463320" cy="262440"/>
                <a:chOff x="3589560" y="4771800"/>
                <a:chExt cx="463320" cy="262440"/>
              </a:xfrm>
            </p:grpSpPr>
            <p:sp>
              <p:nvSpPr>
                <p:cNvPr id="743" name="CustomShape 316"/>
                <p:cNvSpPr/>
                <p:nvPr/>
              </p:nvSpPr>
              <p:spPr>
                <a:xfrm>
                  <a:off x="3603960" y="4771800"/>
                  <a:ext cx="439200" cy="261360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24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744" name="CustomShape 317"/>
                <p:cNvSpPr/>
                <p:nvPr/>
              </p:nvSpPr>
              <p:spPr>
                <a:xfrm>
                  <a:off x="3589560" y="4781520"/>
                  <a:ext cx="463320" cy="252720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240">
                  <a:solidFill>
                    <a:srgbClr val="cc0000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</p:grpSp>
          <p:sp>
            <p:nvSpPr>
              <p:cNvPr id="745" name="CustomShape 318"/>
              <p:cNvSpPr/>
              <p:nvPr/>
            </p:nvSpPr>
            <p:spPr>
              <a:xfrm>
                <a:off x="3599640" y="4767480"/>
                <a:ext cx="428040" cy="277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ts val="1474"/>
                  </a:lnSpc>
                </a:pPr>
                <a:r>
                  <a:rPr b="0" lang="en-IN" sz="1400" spc="-1" strike="noStrike">
                    <a:solidFill>
                      <a:srgbClr val="ffffff"/>
                    </a:solidFill>
                    <a:latin typeface="Arial"/>
                    <a:ea typeface="ＭＳ Ｐゴシック"/>
                  </a:rPr>
                  <a:t>CA</a:t>
                </a:r>
                <a:endParaRPr b="0" lang="en-IN" sz="1400" spc="-1" strike="noStrike">
                  <a:latin typeface="Arial"/>
                </a:endParaRPr>
              </a:p>
            </p:txBody>
          </p:sp>
        </p:grpSp>
        <p:grpSp>
          <p:nvGrpSpPr>
            <p:cNvPr id="746" name="Group 319"/>
            <p:cNvGrpSpPr/>
            <p:nvPr/>
          </p:nvGrpSpPr>
          <p:grpSpPr>
            <a:xfrm>
              <a:off x="4369680" y="4765320"/>
              <a:ext cx="463320" cy="277560"/>
              <a:chOff x="4369680" y="4765320"/>
              <a:chExt cx="463320" cy="277560"/>
            </a:xfrm>
          </p:grpSpPr>
          <p:grpSp>
            <p:nvGrpSpPr>
              <p:cNvPr id="747" name="Group 320"/>
              <p:cNvGrpSpPr/>
              <p:nvPr/>
            </p:nvGrpSpPr>
            <p:grpSpPr>
              <a:xfrm>
                <a:off x="4369680" y="4769640"/>
                <a:ext cx="463320" cy="262440"/>
                <a:chOff x="4369680" y="4769640"/>
                <a:chExt cx="463320" cy="262440"/>
              </a:xfrm>
            </p:grpSpPr>
            <p:sp>
              <p:nvSpPr>
                <p:cNvPr id="748" name="CustomShape 321"/>
                <p:cNvSpPr/>
                <p:nvPr/>
              </p:nvSpPr>
              <p:spPr>
                <a:xfrm>
                  <a:off x="4384080" y="4769640"/>
                  <a:ext cx="439200" cy="261360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24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749" name="CustomShape 322"/>
                <p:cNvSpPr/>
                <p:nvPr/>
              </p:nvSpPr>
              <p:spPr>
                <a:xfrm>
                  <a:off x="4369680" y="4779360"/>
                  <a:ext cx="463320" cy="252720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240">
                  <a:solidFill>
                    <a:srgbClr val="cc0000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</p:grpSp>
          <p:sp>
            <p:nvSpPr>
              <p:cNvPr id="750" name="CustomShape 323"/>
              <p:cNvSpPr/>
              <p:nvPr/>
            </p:nvSpPr>
            <p:spPr>
              <a:xfrm>
                <a:off x="4379760" y="4765320"/>
                <a:ext cx="428040" cy="277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ts val="1474"/>
                  </a:lnSpc>
                </a:pPr>
                <a:r>
                  <a:rPr b="0" lang="en-IN" sz="1400" spc="-1" strike="noStrike">
                    <a:solidFill>
                      <a:srgbClr val="ffffff"/>
                    </a:solidFill>
                    <a:latin typeface="Arial"/>
                    <a:ea typeface="ＭＳ Ｐゴシック"/>
                  </a:rPr>
                  <a:t>CA</a:t>
                </a:r>
                <a:endParaRPr b="0" lang="en-IN" sz="1400" spc="-1" strike="noStrike">
                  <a:latin typeface="Arial"/>
                </a:endParaRPr>
              </a:p>
            </p:txBody>
          </p:sp>
        </p:grpSp>
        <p:grpSp>
          <p:nvGrpSpPr>
            <p:cNvPr id="751" name="Group 324"/>
            <p:cNvGrpSpPr/>
            <p:nvPr/>
          </p:nvGrpSpPr>
          <p:grpSpPr>
            <a:xfrm>
              <a:off x="5569920" y="4763520"/>
              <a:ext cx="463320" cy="277560"/>
              <a:chOff x="5569920" y="4763520"/>
              <a:chExt cx="463320" cy="277560"/>
            </a:xfrm>
          </p:grpSpPr>
          <p:grpSp>
            <p:nvGrpSpPr>
              <p:cNvPr id="752" name="Group 325"/>
              <p:cNvGrpSpPr/>
              <p:nvPr/>
            </p:nvGrpSpPr>
            <p:grpSpPr>
              <a:xfrm>
                <a:off x="5569920" y="4767840"/>
                <a:ext cx="463320" cy="262080"/>
                <a:chOff x="5569920" y="4767840"/>
                <a:chExt cx="463320" cy="262080"/>
              </a:xfrm>
            </p:grpSpPr>
            <p:sp>
              <p:nvSpPr>
                <p:cNvPr id="753" name="CustomShape 326"/>
                <p:cNvSpPr/>
                <p:nvPr/>
              </p:nvSpPr>
              <p:spPr>
                <a:xfrm>
                  <a:off x="5584320" y="4767840"/>
                  <a:ext cx="439200" cy="261360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24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754" name="CustomShape 327"/>
                <p:cNvSpPr/>
                <p:nvPr/>
              </p:nvSpPr>
              <p:spPr>
                <a:xfrm>
                  <a:off x="5569920" y="4777200"/>
                  <a:ext cx="463320" cy="252720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240">
                  <a:solidFill>
                    <a:srgbClr val="cc0000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</p:grpSp>
          <p:sp>
            <p:nvSpPr>
              <p:cNvPr id="755" name="CustomShape 328"/>
              <p:cNvSpPr/>
              <p:nvPr/>
            </p:nvSpPr>
            <p:spPr>
              <a:xfrm>
                <a:off x="5580000" y="4763520"/>
                <a:ext cx="428040" cy="277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ts val="1474"/>
                  </a:lnSpc>
                </a:pPr>
                <a:r>
                  <a:rPr b="0" lang="en-IN" sz="1400" spc="-1" strike="noStrike">
                    <a:solidFill>
                      <a:srgbClr val="ffffff"/>
                    </a:solidFill>
                    <a:latin typeface="Arial"/>
                    <a:ea typeface="ＭＳ Ｐゴシック"/>
                  </a:rPr>
                  <a:t>CA</a:t>
                </a:r>
                <a:endParaRPr b="0" lang="en-IN" sz="1400" spc="-1" strike="noStrike">
                  <a:latin typeface="Arial"/>
                </a:endParaRPr>
              </a:p>
            </p:txBody>
          </p:sp>
        </p:grpSp>
        <p:grpSp>
          <p:nvGrpSpPr>
            <p:cNvPr id="756" name="Group 329"/>
            <p:cNvGrpSpPr/>
            <p:nvPr/>
          </p:nvGrpSpPr>
          <p:grpSpPr>
            <a:xfrm>
              <a:off x="6557760" y="4761360"/>
              <a:ext cx="463320" cy="277560"/>
              <a:chOff x="6557760" y="4761360"/>
              <a:chExt cx="463320" cy="277560"/>
            </a:xfrm>
          </p:grpSpPr>
          <p:grpSp>
            <p:nvGrpSpPr>
              <p:cNvPr id="757" name="Group 330"/>
              <p:cNvGrpSpPr/>
              <p:nvPr/>
            </p:nvGrpSpPr>
            <p:grpSpPr>
              <a:xfrm>
                <a:off x="6557760" y="4765680"/>
                <a:ext cx="463320" cy="262440"/>
                <a:chOff x="6557760" y="4765680"/>
                <a:chExt cx="463320" cy="262440"/>
              </a:xfrm>
            </p:grpSpPr>
            <p:sp>
              <p:nvSpPr>
                <p:cNvPr id="758" name="CustomShape 331"/>
                <p:cNvSpPr/>
                <p:nvPr/>
              </p:nvSpPr>
              <p:spPr>
                <a:xfrm>
                  <a:off x="6572160" y="4765680"/>
                  <a:ext cx="439200" cy="261360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24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759" name="CustomShape 332"/>
                <p:cNvSpPr/>
                <p:nvPr/>
              </p:nvSpPr>
              <p:spPr>
                <a:xfrm>
                  <a:off x="6557760" y="4775400"/>
                  <a:ext cx="463320" cy="252720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240">
                  <a:solidFill>
                    <a:srgbClr val="cc0000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</p:grpSp>
          <p:sp>
            <p:nvSpPr>
              <p:cNvPr id="760" name="CustomShape 333"/>
              <p:cNvSpPr/>
              <p:nvPr/>
            </p:nvSpPr>
            <p:spPr>
              <a:xfrm>
                <a:off x="6567840" y="4761360"/>
                <a:ext cx="428040" cy="277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ts val="1474"/>
                  </a:lnSpc>
                </a:pPr>
                <a:r>
                  <a:rPr b="0" lang="en-IN" sz="1400" spc="-1" strike="noStrike">
                    <a:solidFill>
                      <a:srgbClr val="ffffff"/>
                    </a:solidFill>
                    <a:latin typeface="Arial"/>
                    <a:ea typeface="ＭＳ Ｐゴシック"/>
                  </a:rPr>
                  <a:t>CA</a:t>
                </a:r>
                <a:endParaRPr b="0" lang="en-IN" sz="1400" spc="-1" strike="noStrike">
                  <a:latin typeface="Arial"/>
                </a:endParaRPr>
              </a:p>
            </p:txBody>
          </p:sp>
        </p:grpSp>
      </p:grpSp>
      <p:sp>
        <p:nvSpPr>
          <p:cNvPr id="761" name="TextShape 334"/>
          <p:cNvSpPr txBox="1"/>
          <p:nvPr/>
        </p:nvSpPr>
        <p:spPr>
          <a:xfrm>
            <a:off x="8456040" y="6476040"/>
            <a:ext cx="45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C0905196-19C3-45CE-A586-F624716FB15D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762" name="TextShape 335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  <p:grpSp>
        <p:nvGrpSpPr>
          <p:cNvPr id="763" name="Group 336"/>
          <p:cNvGrpSpPr/>
          <p:nvPr/>
        </p:nvGrpSpPr>
        <p:grpSpPr>
          <a:xfrm>
            <a:off x="2651760" y="3017520"/>
            <a:ext cx="3972960" cy="2031480"/>
            <a:chOff x="2651760" y="3017520"/>
            <a:chExt cx="3972960" cy="2031480"/>
          </a:xfrm>
        </p:grpSpPr>
        <p:sp>
          <p:nvSpPr>
            <p:cNvPr id="764" name="CustomShape 337"/>
            <p:cNvSpPr/>
            <p:nvPr/>
          </p:nvSpPr>
          <p:spPr>
            <a:xfrm>
              <a:off x="2651760" y="3017520"/>
              <a:ext cx="360" cy="1665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cc0000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65" name="CustomShape 338"/>
            <p:cNvSpPr/>
            <p:nvPr/>
          </p:nvSpPr>
          <p:spPr>
            <a:xfrm>
              <a:off x="3647520" y="3017520"/>
              <a:ext cx="360" cy="2031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cc0000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66" name="CustomShape 339"/>
            <p:cNvSpPr/>
            <p:nvPr/>
          </p:nvSpPr>
          <p:spPr>
            <a:xfrm>
              <a:off x="4460400" y="3017520"/>
              <a:ext cx="360" cy="2031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cc0000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67" name="CustomShape 340"/>
            <p:cNvSpPr/>
            <p:nvPr/>
          </p:nvSpPr>
          <p:spPr>
            <a:xfrm>
              <a:off x="5659200" y="3017520"/>
              <a:ext cx="360" cy="2031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cc0000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68" name="CustomShape 341"/>
            <p:cNvSpPr/>
            <p:nvPr/>
          </p:nvSpPr>
          <p:spPr>
            <a:xfrm>
              <a:off x="6624360" y="3017520"/>
              <a:ext cx="360" cy="2031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cc0000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</p:spTree>
  </p:cSld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7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2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7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2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7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82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6"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nodeType="afterEffect" fill="hold" presetClass="exit" presetID="9">
                                  <p:stCondLst>
                                    <p:cond delay="100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89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95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2" name="Picture 12" descr=""/>
          <p:cNvPicPr/>
          <p:nvPr/>
        </p:nvPicPr>
        <p:blipFill>
          <a:blip r:embed="rId1"/>
          <a:stretch/>
        </p:blipFill>
        <p:spPr>
          <a:xfrm>
            <a:off x="553680" y="773640"/>
            <a:ext cx="7594920" cy="242280"/>
          </a:xfrm>
          <a:prstGeom prst="rect">
            <a:avLst/>
          </a:prstGeom>
          <a:ln>
            <a:noFill/>
          </a:ln>
        </p:spPr>
      </p:pic>
      <p:sp>
        <p:nvSpPr>
          <p:cNvPr id="4843" name="CustomShape 1"/>
          <p:cNvSpPr/>
          <p:nvPr/>
        </p:nvSpPr>
        <p:spPr>
          <a:xfrm>
            <a:off x="152280" y="4860000"/>
            <a:ext cx="327636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Vertically integrated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Closed, proprietary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Slow innovation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Small industry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4844" name="Picture 12" descr=""/>
          <p:cNvPicPr/>
          <p:nvPr/>
        </p:nvPicPr>
        <p:blipFill>
          <a:blip r:embed="rId2"/>
          <a:srcRect l="6148" t="1500" r="3650" b="5497"/>
          <a:stretch/>
        </p:blipFill>
        <p:spPr>
          <a:xfrm>
            <a:off x="367920" y="1300320"/>
            <a:ext cx="2495880" cy="3516840"/>
          </a:xfrm>
          <a:prstGeom prst="rect">
            <a:avLst/>
          </a:prstGeom>
          <a:ln>
            <a:noFill/>
          </a:ln>
        </p:spPr>
      </p:pic>
      <p:sp>
        <p:nvSpPr>
          <p:cNvPr id="4845" name="CustomShape 2"/>
          <p:cNvSpPr/>
          <p:nvPr/>
        </p:nvSpPr>
        <p:spPr>
          <a:xfrm>
            <a:off x="609480" y="2496960"/>
            <a:ext cx="1904760" cy="964800"/>
          </a:xfrm>
          <a:prstGeom prst="roundRect">
            <a:avLst>
              <a:gd name="adj" fmla="val 16667"/>
            </a:avLst>
          </a:prstGeom>
          <a:solidFill>
            <a:srgbClr val="00009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Specialized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Operating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System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846" name="CustomShape 3"/>
          <p:cNvSpPr/>
          <p:nvPr/>
        </p:nvSpPr>
        <p:spPr>
          <a:xfrm>
            <a:off x="609480" y="3538080"/>
            <a:ext cx="1904760" cy="837720"/>
          </a:xfrm>
          <a:prstGeom prst="roundRect">
            <a:avLst>
              <a:gd name="adj" fmla="val 16667"/>
            </a:avLst>
          </a:prstGeom>
          <a:solidFill>
            <a:srgbClr val="00009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Specialized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Hardware</a:t>
            </a:r>
            <a:endParaRPr b="0" lang="en-IN" sz="2000" spc="-1" strike="noStrike">
              <a:latin typeface="Arial"/>
            </a:endParaRPr>
          </a:p>
        </p:txBody>
      </p:sp>
      <p:grpSp>
        <p:nvGrpSpPr>
          <p:cNvPr id="4847" name="Group 4"/>
          <p:cNvGrpSpPr/>
          <p:nvPr/>
        </p:nvGrpSpPr>
        <p:grpSpPr>
          <a:xfrm>
            <a:off x="5440680" y="1480680"/>
            <a:ext cx="3047760" cy="417600"/>
            <a:chOff x="5440680" y="1480680"/>
            <a:chExt cx="3047760" cy="417600"/>
          </a:xfrm>
        </p:grpSpPr>
        <p:sp>
          <p:nvSpPr>
            <p:cNvPr id="4848" name="CustomShape 5"/>
            <p:cNvSpPr/>
            <p:nvPr/>
          </p:nvSpPr>
          <p:spPr>
            <a:xfrm>
              <a:off x="7980840" y="1480680"/>
              <a:ext cx="507600" cy="417600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IN" sz="1600" spc="-1" strike="noStrike">
                  <a:solidFill>
                    <a:srgbClr val="ffcc66"/>
                  </a:solidFill>
                  <a:latin typeface="Calibri"/>
                  <a:ea typeface="ＭＳ Ｐゴシック"/>
                </a:rPr>
                <a:t>App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4849" name="CustomShape 6"/>
            <p:cNvSpPr/>
            <p:nvPr/>
          </p:nvSpPr>
          <p:spPr>
            <a:xfrm>
              <a:off x="7726680" y="1480680"/>
              <a:ext cx="507600" cy="417600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IN" sz="1600" spc="-1" strike="noStrike">
                  <a:solidFill>
                    <a:srgbClr val="ffcc66"/>
                  </a:solidFill>
                  <a:latin typeface="Calibri"/>
                  <a:ea typeface="ＭＳ Ｐゴシック"/>
                </a:rPr>
                <a:t>App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4850" name="CustomShape 7"/>
            <p:cNvSpPr/>
            <p:nvPr/>
          </p:nvSpPr>
          <p:spPr>
            <a:xfrm>
              <a:off x="7472880" y="1480680"/>
              <a:ext cx="507600" cy="417600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IN" sz="1600" spc="-1" strike="noStrike">
                  <a:solidFill>
                    <a:srgbClr val="ffcc66"/>
                  </a:solidFill>
                  <a:latin typeface="Calibri"/>
                  <a:ea typeface="ＭＳ Ｐゴシック"/>
                </a:rPr>
                <a:t>App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4851" name="CustomShape 8"/>
            <p:cNvSpPr/>
            <p:nvPr/>
          </p:nvSpPr>
          <p:spPr>
            <a:xfrm>
              <a:off x="7218720" y="1480680"/>
              <a:ext cx="507600" cy="417600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IN" sz="1600" spc="-1" strike="noStrike">
                  <a:solidFill>
                    <a:srgbClr val="ffcc66"/>
                  </a:solidFill>
                  <a:latin typeface="Calibri"/>
                  <a:ea typeface="ＭＳ Ｐゴシック"/>
                </a:rPr>
                <a:t>App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4852" name="CustomShape 9"/>
            <p:cNvSpPr/>
            <p:nvPr/>
          </p:nvSpPr>
          <p:spPr>
            <a:xfrm>
              <a:off x="6964920" y="1480680"/>
              <a:ext cx="507600" cy="417600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IN" sz="1600" spc="-1" strike="noStrike">
                  <a:solidFill>
                    <a:srgbClr val="ffcc66"/>
                  </a:solidFill>
                  <a:latin typeface="Calibri"/>
                  <a:ea typeface="ＭＳ Ｐゴシック"/>
                </a:rPr>
                <a:t>App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4853" name="CustomShape 10"/>
            <p:cNvSpPr/>
            <p:nvPr/>
          </p:nvSpPr>
          <p:spPr>
            <a:xfrm>
              <a:off x="6710760" y="1480680"/>
              <a:ext cx="507600" cy="417600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IN" sz="1600" spc="-1" strike="noStrike">
                  <a:solidFill>
                    <a:srgbClr val="ffcc66"/>
                  </a:solidFill>
                  <a:latin typeface="Calibri"/>
                  <a:ea typeface="ＭＳ Ｐゴシック"/>
                </a:rPr>
                <a:t>App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4854" name="CustomShape 11"/>
            <p:cNvSpPr/>
            <p:nvPr/>
          </p:nvSpPr>
          <p:spPr>
            <a:xfrm>
              <a:off x="6456960" y="1480680"/>
              <a:ext cx="507600" cy="417600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IN" sz="1600" spc="-1" strike="noStrike">
                  <a:solidFill>
                    <a:srgbClr val="ffcc66"/>
                  </a:solidFill>
                  <a:latin typeface="Calibri"/>
                  <a:ea typeface="ＭＳ Ｐゴシック"/>
                </a:rPr>
                <a:t>App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4855" name="CustomShape 12"/>
            <p:cNvSpPr/>
            <p:nvPr/>
          </p:nvSpPr>
          <p:spPr>
            <a:xfrm>
              <a:off x="6202800" y="1480680"/>
              <a:ext cx="507600" cy="417600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IN" sz="1600" spc="-1" strike="noStrike">
                  <a:solidFill>
                    <a:srgbClr val="ffcc66"/>
                  </a:solidFill>
                  <a:latin typeface="Calibri"/>
                  <a:ea typeface="ＭＳ Ｐゴシック"/>
                </a:rPr>
                <a:t>App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4856" name="CustomShape 13"/>
            <p:cNvSpPr/>
            <p:nvPr/>
          </p:nvSpPr>
          <p:spPr>
            <a:xfrm>
              <a:off x="5948640" y="1480680"/>
              <a:ext cx="507600" cy="417600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IN" sz="1600" spc="-1" strike="noStrike">
                  <a:solidFill>
                    <a:srgbClr val="ffcc66"/>
                  </a:solidFill>
                  <a:latin typeface="Calibri"/>
                  <a:ea typeface="ＭＳ Ｐゴシック"/>
                </a:rPr>
                <a:t>App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4857" name="CustomShape 14"/>
            <p:cNvSpPr/>
            <p:nvPr/>
          </p:nvSpPr>
          <p:spPr>
            <a:xfrm>
              <a:off x="5694840" y="1480680"/>
              <a:ext cx="507600" cy="417600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IN" sz="1600" spc="-1" strike="noStrike">
                  <a:solidFill>
                    <a:srgbClr val="ffcc66"/>
                  </a:solidFill>
                  <a:latin typeface="Calibri"/>
                  <a:ea typeface="ＭＳ Ｐゴシック"/>
                </a:rPr>
                <a:t>App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4858" name="CustomShape 15"/>
            <p:cNvSpPr/>
            <p:nvPr/>
          </p:nvSpPr>
          <p:spPr>
            <a:xfrm>
              <a:off x="5440680" y="1480680"/>
              <a:ext cx="761760" cy="417600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IN" sz="14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App</a:t>
              </a:r>
              <a:endParaRPr b="0" lang="en-IN" sz="1400" spc="-1" strike="noStrike">
                <a:latin typeface="Arial"/>
              </a:endParaRPr>
            </a:p>
          </p:txBody>
        </p:sp>
      </p:grpSp>
      <p:sp>
        <p:nvSpPr>
          <p:cNvPr id="4859" name="CustomShape 16"/>
          <p:cNvSpPr/>
          <p:nvPr/>
        </p:nvSpPr>
        <p:spPr>
          <a:xfrm>
            <a:off x="609480" y="1658520"/>
            <a:ext cx="1904760" cy="736200"/>
          </a:xfrm>
          <a:prstGeom prst="roundRect">
            <a:avLst>
              <a:gd name="adj" fmla="val 16667"/>
            </a:avLst>
          </a:prstGeom>
          <a:solidFill>
            <a:srgbClr val="00009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Specialized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Applications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860" name="CustomShape 17"/>
          <p:cNvSpPr/>
          <p:nvPr/>
        </p:nvSpPr>
        <p:spPr>
          <a:xfrm>
            <a:off x="5410080" y="4875480"/>
            <a:ext cx="320004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Horizontal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Open interfaces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Rapid innovation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Huge industry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861" name="CustomShape 18"/>
          <p:cNvSpPr/>
          <p:nvPr/>
        </p:nvSpPr>
        <p:spPr>
          <a:xfrm>
            <a:off x="3733920" y="2437560"/>
            <a:ext cx="1142640" cy="761760"/>
          </a:xfrm>
          <a:prstGeom prst="rightArrow">
            <a:avLst>
              <a:gd name="adj1" fmla="val 50000"/>
              <a:gd name="adj2" fmla="val 68658"/>
            </a:avLst>
          </a:prstGeom>
          <a:solidFill>
            <a:srgbClr val="ff6600"/>
          </a:solidFill>
          <a:ln>
            <a:solidFill>
              <a:srgbClr val="2d2dc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grpSp>
        <p:nvGrpSpPr>
          <p:cNvPr id="4862" name="Group 19"/>
          <p:cNvGrpSpPr/>
          <p:nvPr/>
        </p:nvGrpSpPr>
        <p:grpSpPr>
          <a:xfrm>
            <a:off x="5737680" y="3484440"/>
            <a:ext cx="2721600" cy="1395720"/>
            <a:chOff x="5737680" y="3484440"/>
            <a:chExt cx="2721600" cy="1395720"/>
          </a:xfrm>
        </p:grpSpPr>
        <p:sp>
          <p:nvSpPr>
            <p:cNvPr id="4863" name="CustomShape 20"/>
            <p:cNvSpPr/>
            <p:nvPr/>
          </p:nvSpPr>
          <p:spPr>
            <a:xfrm>
              <a:off x="6518880" y="3993120"/>
              <a:ext cx="1911600" cy="535680"/>
            </a:xfrm>
            <a:prstGeom prst="roundRect">
              <a:avLst>
                <a:gd name="adj" fmla="val 16667"/>
              </a:avLst>
            </a:prstGeom>
            <a:solidFill>
              <a:srgbClr val="000090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IN" sz="16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Microprocessor</a:t>
              </a:r>
              <a:endParaRPr b="0" lang="en-IN" sz="1600" spc="-1" strike="noStrike">
                <a:latin typeface="Arial"/>
              </a:endParaRPr>
            </a:p>
          </p:txBody>
        </p:sp>
        <p:pic>
          <p:nvPicPr>
            <p:cNvPr id="4864" name="Picture 33" descr=""/>
            <p:cNvPicPr/>
            <p:nvPr/>
          </p:nvPicPr>
          <p:blipFill>
            <a:blip r:embed="rId3"/>
            <a:stretch/>
          </p:blipFill>
          <p:spPr>
            <a:xfrm>
              <a:off x="5737680" y="4052880"/>
              <a:ext cx="947520" cy="82728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4865" name="Group 21"/>
            <p:cNvGrpSpPr/>
            <p:nvPr/>
          </p:nvGrpSpPr>
          <p:grpSpPr>
            <a:xfrm>
              <a:off x="5997600" y="3484440"/>
              <a:ext cx="2461680" cy="333720"/>
              <a:chOff x="5997600" y="3484440"/>
              <a:chExt cx="2461680" cy="333720"/>
            </a:xfrm>
          </p:grpSpPr>
          <p:sp>
            <p:nvSpPr>
              <p:cNvPr id="4866" name="Line 22"/>
              <p:cNvSpPr/>
              <p:nvPr/>
            </p:nvSpPr>
            <p:spPr>
              <a:xfrm>
                <a:off x="5997600" y="3656520"/>
                <a:ext cx="2461680" cy="324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4867" name="CustomShape 23"/>
              <p:cNvSpPr/>
              <p:nvPr/>
            </p:nvSpPr>
            <p:spPr>
              <a:xfrm>
                <a:off x="6257880" y="3484440"/>
                <a:ext cx="1944000" cy="3337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1" lang="en-IN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Open Interface</a:t>
                </a:r>
                <a:endParaRPr b="0" lang="en-IN" sz="1600" spc="-1" strike="noStrike">
                  <a:latin typeface="Arial"/>
                </a:endParaRPr>
              </a:p>
            </p:txBody>
          </p:sp>
        </p:grpSp>
      </p:grpSp>
      <p:grpSp>
        <p:nvGrpSpPr>
          <p:cNvPr id="4868" name="Group 24"/>
          <p:cNvGrpSpPr/>
          <p:nvPr/>
        </p:nvGrpSpPr>
        <p:grpSpPr>
          <a:xfrm>
            <a:off x="5183640" y="2081160"/>
            <a:ext cx="3575160" cy="1234440"/>
            <a:chOff x="5183640" y="2081160"/>
            <a:chExt cx="3575160" cy="1234440"/>
          </a:xfrm>
        </p:grpSpPr>
        <p:sp>
          <p:nvSpPr>
            <p:cNvPr id="4869" name="CustomShape 25"/>
            <p:cNvSpPr/>
            <p:nvPr/>
          </p:nvSpPr>
          <p:spPr>
            <a:xfrm>
              <a:off x="6854040" y="2477880"/>
              <a:ext cx="761760" cy="83772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8000"/>
                </a:gs>
                <a:gs pos="100000">
                  <a:srgbClr val="00c362"/>
                </a:gs>
              </a:gsLst>
              <a:lin ang="162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IN" sz="1600" spc="-1" strike="noStrike">
                  <a:solidFill>
                    <a:srgbClr val="ffffff"/>
                  </a:solidFill>
                  <a:latin typeface="Calibri"/>
                  <a:ea typeface="ＭＳ Ｐゴシック"/>
                </a:rPr>
                <a:t>Linux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4870" name="CustomShape 26"/>
            <p:cNvSpPr/>
            <p:nvPr/>
          </p:nvSpPr>
          <p:spPr>
            <a:xfrm>
              <a:off x="7997040" y="2477880"/>
              <a:ext cx="761760" cy="83772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00ff"/>
                </a:gs>
                <a:gs pos="100000">
                  <a:srgbClr val="ff99cc"/>
                </a:gs>
              </a:gsLst>
              <a:lin ang="162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IN" sz="1600" spc="-1" strike="noStrike">
                  <a:solidFill>
                    <a:srgbClr val="ffffff"/>
                  </a:solidFill>
                  <a:latin typeface="Calibri"/>
                  <a:ea typeface="ＭＳ Ｐゴシック"/>
                </a:rPr>
                <a:t>Mac</a:t>
              </a:r>
              <a:endParaRPr b="0" lang="en-IN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IN" sz="1600" spc="-1" strike="noStrike">
                  <a:solidFill>
                    <a:srgbClr val="ffffff"/>
                  </a:solidFill>
                  <a:latin typeface="Calibri"/>
                  <a:ea typeface="ＭＳ Ｐゴシック"/>
                </a:rPr>
                <a:t>OS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4871" name="CustomShape 27"/>
            <p:cNvSpPr/>
            <p:nvPr/>
          </p:nvSpPr>
          <p:spPr>
            <a:xfrm>
              <a:off x="5183640" y="2477880"/>
              <a:ext cx="1289520" cy="83772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0000"/>
                </a:gs>
                <a:gs pos="100000">
                  <a:srgbClr val="f7545c"/>
                </a:gs>
              </a:gsLst>
              <a:lin ang="162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ffffff"/>
                  </a:solidFill>
                  <a:latin typeface="Calibri"/>
                  <a:ea typeface="ＭＳ Ｐゴシック"/>
                </a:rPr>
                <a:t>Windows</a:t>
              </a:r>
              <a:endParaRPr b="0" lang="en-IN" sz="2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IN" sz="1800" spc="-1" strike="noStrike">
                  <a:solidFill>
                    <a:srgbClr val="ffffff"/>
                  </a:solidFill>
                  <a:latin typeface="Calibri"/>
                  <a:ea typeface="ＭＳ Ｐゴシック"/>
                </a:rPr>
                <a:t>(OS)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872" name="CustomShape 28"/>
            <p:cNvSpPr/>
            <p:nvPr/>
          </p:nvSpPr>
          <p:spPr>
            <a:xfrm>
              <a:off x="6461640" y="2718360"/>
              <a:ext cx="41292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or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4873" name="CustomShape 29"/>
            <p:cNvSpPr/>
            <p:nvPr/>
          </p:nvSpPr>
          <p:spPr>
            <a:xfrm>
              <a:off x="7604640" y="2706480"/>
              <a:ext cx="41292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or</a:t>
              </a:r>
              <a:endParaRPr b="0" lang="en-IN" sz="2000" spc="-1" strike="noStrike">
                <a:latin typeface="Arial"/>
              </a:endParaRPr>
            </a:p>
          </p:txBody>
        </p:sp>
        <p:grpSp>
          <p:nvGrpSpPr>
            <p:cNvPr id="4874" name="Group 30"/>
            <p:cNvGrpSpPr/>
            <p:nvPr/>
          </p:nvGrpSpPr>
          <p:grpSpPr>
            <a:xfrm>
              <a:off x="5863320" y="2081160"/>
              <a:ext cx="2590920" cy="333720"/>
              <a:chOff x="5863320" y="2081160"/>
              <a:chExt cx="2590920" cy="333720"/>
            </a:xfrm>
          </p:grpSpPr>
          <p:sp>
            <p:nvSpPr>
              <p:cNvPr id="4875" name="Line 31"/>
              <p:cNvSpPr/>
              <p:nvPr/>
            </p:nvSpPr>
            <p:spPr>
              <a:xfrm>
                <a:off x="5863320" y="2247480"/>
                <a:ext cx="2590920" cy="180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4876" name="CustomShape 32"/>
              <p:cNvSpPr/>
              <p:nvPr/>
            </p:nvSpPr>
            <p:spPr>
              <a:xfrm>
                <a:off x="6367320" y="2081160"/>
                <a:ext cx="1474920" cy="3337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1" lang="en-IN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Open Interface</a:t>
                </a:r>
                <a:endParaRPr b="0" lang="en-IN" sz="1600" spc="-1" strike="noStrike">
                  <a:latin typeface="Arial"/>
                </a:endParaRPr>
              </a:p>
            </p:txBody>
          </p:sp>
        </p:grpSp>
      </p:grpSp>
      <p:sp>
        <p:nvSpPr>
          <p:cNvPr id="4877" name="CustomShape 33"/>
          <p:cNvSpPr/>
          <p:nvPr/>
        </p:nvSpPr>
        <p:spPr>
          <a:xfrm>
            <a:off x="3868560" y="5210640"/>
            <a:ext cx="1142640" cy="761760"/>
          </a:xfrm>
          <a:prstGeom prst="rightArrow">
            <a:avLst>
              <a:gd name="adj1" fmla="val 50000"/>
              <a:gd name="adj2" fmla="val 68658"/>
            </a:avLst>
          </a:prstGeom>
          <a:solidFill>
            <a:srgbClr val="ff6600"/>
          </a:solidFill>
          <a:ln>
            <a:solidFill>
              <a:srgbClr val="2d2dc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4878" name="TextShape 34"/>
          <p:cNvSpPr txBox="1"/>
          <p:nvPr/>
        </p:nvSpPr>
        <p:spPr>
          <a:xfrm>
            <a:off x="535320" y="0"/>
            <a:ext cx="85341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0"/>
                </a:solidFill>
                <a:latin typeface="Calibri"/>
                <a:ea typeface="ＭＳ Ｐゴシック"/>
              </a:rPr>
              <a:t>Analogy: mainframe to PC evolution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  <a:ea typeface="ＭＳ Ｐゴシック"/>
              </a:rPr>
              <a:t>*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9" name="CustomShape 35"/>
          <p:cNvSpPr/>
          <p:nvPr/>
        </p:nvSpPr>
        <p:spPr>
          <a:xfrm>
            <a:off x="250560" y="6550560"/>
            <a:ext cx="20584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* Slide  courtesy: N. McKeown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880" name="TextShape 36"/>
          <p:cNvSpPr txBox="1"/>
          <p:nvPr/>
        </p:nvSpPr>
        <p:spPr>
          <a:xfrm>
            <a:off x="8456040" y="6537240"/>
            <a:ext cx="687600" cy="38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86392670-345A-412B-8558-0560BB262175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881" name="TextShape 37"/>
          <p:cNvSpPr txBox="1"/>
          <p:nvPr/>
        </p:nvSpPr>
        <p:spPr>
          <a:xfrm>
            <a:off x="6375600" y="65361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572" dur="indefinite" restart="never" nodeType="tmRoot">
          <p:childTnLst>
            <p:seq>
              <p:cTn id="573" dur="indefinite" nodeType="mainSeq">
                <p:childTnLst>
                  <p:par>
                    <p:cTn id="574" nodeType="clickEffect" fill="hold">
                      <p:stCondLst>
                        <p:cond delay="indefinite"/>
                      </p:stCondLst>
                      <p:childTnLst>
                        <p:par>
                          <p:cTn id="57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76" nodeType="clickEffect" fill="hold" presetClass="emph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indefinite"/>
                                        <p:tgtEl>
                                          <p:spTgt spid="48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</p:set>
                                    <p:animEffect filter="dissolve" transition="in">
                                      <p:cBhvr additive="repl">
                                        <p:cTn id="578" dur="indefinite"/>
                                        <p:tgtEl>
                                          <p:spTgt spid="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1" dur="500"/>
                                        <p:tgtEl>
                                          <p:spTgt spid="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2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58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5" dur="500"/>
                                        <p:tgtEl>
                                          <p:spTgt spid="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6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58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9" dur="500"/>
                                        <p:tgtEl>
                                          <p:spTgt spid="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nodeType="clickEffect" fill="hold">
                      <p:stCondLst>
                        <p:cond delay="indefinite"/>
                      </p:stCondLst>
                      <p:childTnLst>
                        <p:par>
                          <p:cTn id="59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nodeType="clickEffect" fill="hold">
                      <p:stCondLst>
                        <p:cond delay="indefinite"/>
                      </p:stCondLst>
                      <p:childTnLst>
                        <p:par>
                          <p:cTn id="59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8" dur="500"/>
                                        <p:tgtEl>
                                          <p:spTgt spid="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nodeType="clickEffect" fill="hold">
                      <p:stCondLst>
                        <p:cond delay="indefinite"/>
                      </p:stCondLst>
                      <p:childTnLst>
                        <p:par>
                          <p:cTn id="60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0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3" dur="500"/>
                                        <p:tgtEl>
                                          <p:spTgt spid="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nodeType="clickEffect" fill="hold">
                      <p:stCondLst>
                        <p:cond delay="indefinite"/>
                      </p:stCondLst>
                      <p:childTnLst>
                        <p:par>
                          <p:cTn id="60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0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08" dur="500"/>
                                        <p:tgtEl>
                                          <p:spTgt spid="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nodeType="clickEffect" fill="hold">
                      <p:stCondLst>
                        <p:cond delay="indefinite"/>
                      </p:stCondLst>
                      <p:childTnLst>
                        <p:par>
                          <p:cTn id="6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3" dur="500"/>
                                        <p:tgtEl>
                                          <p:spTgt spid="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nodeType="clickEffect" fill="hold">
                      <p:stCondLst>
                        <p:cond delay="indefinite"/>
                      </p:stCondLst>
                      <p:childTnLst>
                        <p:par>
                          <p:cTn id="61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8" dur="500"/>
                                        <p:tgtEl>
                                          <p:spTgt spid="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nodeType="clickEffect" fill="hold">
                      <p:stCondLst>
                        <p:cond delay="indefinite"/>
                      </p:stCondLst>
                      <p:childTnLst>
                        <p:par>
                          <p:cTn id="6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3" dur="500"/>
                                        <p:tgtEl>
                                          <p:spTgt spid="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2" name="Picture 75" descr=""/>
          <p:cNvPicPr/>
          <p:nvPr/>
        </p:nvPicPr>
        <p:blipFill>
          <a:blip r:embed="rId1"/>
          <a:stretch/>
        </p:blipFill>
        <p:spPr>
          <a:xfrm>
            <a:off x="269280" y="824040"/>
            <a:ext cx="8551080" cy="231840"/>
          </a:xfrm>
          <a:prstGeom prst="rect">
            <a:avLst/>
          </a:prstGeom>
          <a:ln>
            <a:noFill/>
          </a:ln>
        </p:spPr>
      </p:pic>
      <p:sp>
        <p:nvSpPr>
          <p:cNvPr id="4883" name="TextShape 1"/>
          <p:cNvSpPr txBox="1"/>
          <p:nvPr/>
        </p:nvSpPr>
        <p:spPr>
          <a:xfrm>
            <a:off x="211680" y="170280"/>
            <a:ext cx="8679240" cy="79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Traffic engineering: difficult traditional routing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4" name="CustomShape 2"/>
          <p:cNvSpPr/>
          <p:nvPr/>
        </p:nvSpPr>
        <p:spPr>
          <a:xfrm>
            <a:off x="505440" y="4128480"/>
            <a:ext cx="8407800" cy="170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IN" sz="2400" spc="-1" strike="noStrike" u="sng">
                <a:solidFill>
                  <a:srgbClr val="000090"/>
                </a:solidFill>
                <a:uFillTx/>
                <a:latin typeface="Arial"/>
                <a:ea typeface="ＭＳ Ｐゴシック"/>
              </a:rPr>
              <a:t>Q: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what if network operator wants u-to-z traffic to flow along </a:t>
            </a:r>
            <a:r>
              <a:rPr b="0" i="1" lang="en-IN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uvw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z, x-to-z traffic to flow </a:t>
            </a:r>
            <a:r>
              <a:rPr b="0" i="1" lang="en-IN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xwyz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?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b="0" i="1" lang="en-IN" sz="2400" spc="-1" strike="noStrike" u="sng">
                <a:solidFill>
                  <a:srgbClr val="000090"/>
                </a:solidFill>
                <a:uFillTx/>
                <a:latin typeface="Arial"/>
                <a:ea typeface="ＭＳ Ｐゴシック"/>
              </a:rPr>
              <a:t>A: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need to define link weights so traffic routing algorithm computes routes accordingly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(or need a new routing algorithm)!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885" name="CustomShape 3"/>
          <p:cNvSpPr/>
          <p:nvPr/>
        </p:nvSpPr>
        <p:spPr>
          <a:xfrm>
            <a:off x="1986480" y="6025680"/>
            <a:ext cx="55576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24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Link weights are only control “knobs”: wrong!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886" name="TextShape 4"/>
          <p:cNvSpPr txBox="1"/>
          <p:nvPr/>
        </p:nvSpPr>
        <p:spPr>
          <a:xfrm>
            <a:off x="8456040" y="6537240"/>
            <a:ext cx="687600" cy="38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96A32597-213E-4AF3-B62E-713EE9E05BDE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887" name="TextShape 5"/>
          <p:cNvSpPr txBox="1"/>
          <p:nvPr/>
        </p:nvSpPr>
        <p:spPr>
          <a:xfrm>
            <a:off x="6375600" y="65361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  <p:grpSp>
        <p:nvGrpSpPr>
          <p:cNvPr id="4888" name="Group 6"/>
          <p:cNvGrpSpPr/>
          <p:nvPr/>
        </p:nvGrpSpPr>
        <p:grpSpPr>
          <a:xfrm>
            <a:off x="943920" y="2441160"/>
            <a:ext cx="854640" cy="655560"/>
            <a:chOff x="943920" y="2441160"/>
            <a:chExt cx="854640" cy="655560"/>
          </a:xfrm>
        </p:grpSpPr>
        <p:pic>
          <p:nvPicPr>
            <p:cNvPr id="4889" name="Picture 1613" descr=""/>
            <p:cNvPicPr/>
            <p:nvPr/>
          </p:nvPicPr>
          <p:blipFill>
            <a:blip r:embed="rId2"/>
            <a:stretch/>
          </p:blipFill>
          <p:spPr>
            <a:xfrm>
              <a:off x="943920" y="2441160"/>
              <a:ext cx="854640" cy="655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890" name="CustomShape 7"/>
            <p:cNvSpPr/>
            <p:nvPr/>
          </p:nvSpPr>
          <p:spPr>
            <a:xfrm flipH="1">
              <a:off x="1307520" y="2504160"/>
              <a:ext cx="402840" cy="3002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91" name="CustomShape 8"/>
          <p:cNvSpPr/>
          <p:nvPr/>
        </p:nvSpPr>
        <p:spPr>
          <a:xfrm>
            <a:off x="2059920" y="1362960"/>
            <a:ext cx="5141520" cy="2403720"/>
          </a:xfrm>
          <a:custGeom>
            <a:avLst/>
            <a:gdLst/>
            <a:ahLst/>
            <a:rect l="l" t="t" r="r" b="b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2" name="CustomShape 9"/>
          <p:cNvSpPr/>
          <p:nvPr/>
        </p:nvSpPr>
        <p:spPr>
          <a:xfrm>
            <a:off x="2834280" y="2267280"/>
            <a:ext cx="781200" cy="317160"/>
          </a:xfrm>
          <a:custGeom>
            <a:avLst/>
            <a:gdLst/>
            <a:ahLst/>
            <a:rect l="l" t="t" r="r" b="b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93" name="CustomShape 10"/>
          <p:cNvSpPr/>
          <p:nvPr/>
        </p:nvSpPr>
        <p:spPr>
          <a:xfrm>
            <a:off x="5254200" y="2313360"/>
            <a:ext cx="1800" cy="890280"/>
          </a:xfrm>
          <a:custGeom>
            <a:avLst/>
            <a:gdLst/>
            <a:ahLst/>
            <a:rect l="l" t="t" r="r" b="b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94" name="CustomShape 11"/>
          <p:cNvSpPr/>
          <p:nvPr/>
        </p:nvSpPr>
        <p:spPr>
          <a:xfrm>
            <a:off x="3670560" y="2323800"/>
            <a:ext cx="1800" cy="915840"/>
          </a:xfrm>
          <a:custGeom>
            <a:avLst/>
            <a:gdLst/>
            <a:ahLst/>
            <a:rect l="l" t="t" r="r" b="b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95" name="CustomShape 12"/>
          <p:cNvSpPr/>
          <p:nvPr/>
        </p:nvSpPr>
        <p:spPr>
          <a:xfrm>
            <a:off x="4017240" y="2298240"/>
            <a:ext cx="1181880" cy="1038600"/>
          </a:xfrm>
          <a:custGeom>
            <a:avLst/>
            <a:gdLst/>
            <a:ahLst/>
            <a:rect l="l" t="t" r="r" b="b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96" name="CustomShape 13"/>
          <p:cNvSpPr/>
          <p:nvPr/>
        </p:nvSpPr>
        <p:spPr>
          <a:xfrm>
            <a:off x="5617800" y="2891880"/>
            <a:ext cx="835920" cy="460440"/>
          </a:xfrm>
          <a:custGeom>
            <a:avLst/>
            <a:gdLst/>
            <a:ahLst/>
            <a:rect l="l" t="t" r="r" b="b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97" name="CustomShape 14"/>
          <p:cNvSpPr/>
          <p:nvPr/>
        </p:nvSpPr>
        <p:spPr>
          <a:xfrm flipV="1">
            <a:off x="4022640" y="3327120"/>
            <a:ext cx="907920" cy="45360"/>
          </a:xfrm>
          <a:custGeom>
            <a:avLst/>
            <a:gdLst/>
            <a:ahLst/>
            <a:rect l="l" t="t" r="r" b="b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98" name="CustomShape 15"/>
          <p:cNvSpPr/>
          <p:nvPr/>
        </p:nvSpPr>
        <p:spPr>
          <a:xfrm>
            <a:off x="2710800" y="2820240"/>
            <a:ext cx="630360" cy="450000"/>
          </a:xfrm>
          <a:custGeom>
            <a:avLst/>
            <a:gdLst/>
            <a:ahLst/>
            <a:rect l="l" t="t" r="r" b="b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99" name="CustomShape 16"/>
          <p:cNvSpPr/>
          <p:nvPr/>
        </p:nvSpPr>
        <p:spPr>
          <a:xfrm>
            <a:off x="4047480" y="2195640"/>
            <a:ext cx="835920" cy="1440"/>
          </a:xfrm>
          <a:custGeom>
            <a:avLst/>
            <a:gdLst/>
            <a:ahLst/>
            <a:rect l="l" t="t" r="r" b="b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00" name="CustomShape 17"/>
          <p:cNvSpPr/>
          <p:nvPr/>
        </p:nvSpPr>
        <p:spPr>
          <a:xfrm>
            <a:off x="5572080" y="2248560"/>
            <a:ext cx="922680" cy="397440"/>
          </a:xfrm>
          <a:custGeom>
            <a:avLst/>
            <a:gdLst/>
            <a:ahLst/>
            <a:rect l="l" t="t" r="r" b="b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01" name="CustomShape 18"/>
          <p:cNvSpPr/>
          <p:nvPr/>
        </p:nvSpPr>
        <p:spPr>
          <a:xfrm>
            <a:off x="2580480" y="1458720"/>
            <a:ext cx="2536560" cy="1100160"/>
          </a:xfrm>
          <a:custGeom>
            <a:avLst/>
            <a:gdLst/>
            <a:ahLst/>
            <a:rect l="l" t="t" r="r" b="b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02" name="CustomShape 19"/>
          <p:cNvSpPr/>
          <p:nvPr/>
        </p:nvSpPr>
        <p:spPr>
          <a:xfrm>
            <a:off x="2898720" y="21787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903" name="CustomShape 20"/>
          <p:cNvSpPr/>
          <p:nvPr/>
        </p:nvSpPr>
        <p:spPr>
          <a:xfrm>
            <a:off x="3693960" y="25524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904" name="CustomShape 21"/>
          <p:cNvSpPr/>
          <p:nvPr/>
        </p:nvSpPr>
        <p:spPr>
          <a:xfrm>
            <a:off x="2699640" y="29156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905" name="CustomShape 22"/>
          <p:cNvSpPr/>
          <p:nvPr/>
        </p:nvSpPr>
        <p:spPr>
          <a:xfrm>
            <a:off x="4571640" y="27111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906" name="CustomShape 23"/>
          <p:cNvSpPr/>
          <p:nvPr/>
        </p:nvSpPr>
        <p:spPr>
          <a:xfrm>
            <a:off x="4427640" y="33148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907" name="CustomShape 24"/>
          <p:cNvSpPr/>
          <p:nvPr/>
        </p:nvSpPr>
        <p:spPr>
          <a:xfrm>
            <a:off x="5250240" y="25830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908" name="CustomShape 25"/>
          <p:cNvSpPr/>
          <p:nvPr/>
        </p:nvSpPr>
        <p:spPr>
          <a:xfrm>
            <a:off x="6072840" y="30333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909" name="CustomShape 26"/>
          <p:cNvSpPr/>
          <p:nvPr/>
        </p:nvSpPr>
        <p:spPr>
          <a:xfrm>
            <a:off x="6011280" y="21171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910" name="CustomShape 27"/>
          <p:cNvSpPr/>
          <p:nvPr/>
        </p:nvSpPr>
        <p:spPr>
          <a:xfrm>
            <a:off x="4331520" y="18612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911" name="CustomShape 28"/>
          <p:cNvSpPr/>
          <p:nvPr/>
        </p:nvSpPr>
        <p:spPr>
          <a:xfrm>
            <a:off x="3529440" y="14058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5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4912" name="Group 29"/>
          <p:cNvGrpSpPr/>
          <p:nvPr/>
        </p:nvGrpSpPr>
        <p:grpSpPr>
          <a:xfrm>
            <a:off x="7391160" y="2426760"/>
            <a:ext cx="427320" cy="711720"/>
            <a:chOff x="7391160" y="2426760"/>
            <a:chExt cx="427320" cy="711720"/>
          </a:xfrm>
        </p:grpSpPr>
        <p:sp>
          <p:nvSpPr>
            <p:cNvPr id="4913" name="CustomShape 30"/>
            <p:cNvSpPr/>
            <p:nvPr/>
          </p:nvSpPr>
          <p:spPr>
            <a:xfrm>
              <a:off x="7729560" y="2427840"/>
              <a:ext cx="84600" cy="67896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4" name="CustomShape 31"/>
            <p:cNvSpPr/>
            <p:nvPr/>
          </p:nvSpPr>
          <p:spPr>
            <a:xfrm>
              <a:off x="7412040" y="2426760"/>
              <a:ext cx="313560" cy="67860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5" name="CustomShape 32"/>
            <p:cNvSpPr/>
            <p:nvPr/>
          </p:nvSpPr>
          <p:spPr>
            <a:xfrm>
              <a:off x="7745400" y="2468520"/>
              <a:ext cx="50400" cy="62820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6" name="CustomShape 33"/>
            <p:cNvSpPr/>
            <p:nvPr/>
          </p:nvSpPr>
          <p:spPr>
            <a:xfrm>
              <a:off x="7734240" y="2786400"/>
              <a:ext cx="78480" cy="558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7" name="CustomShape 34"/>
            <p:cNvSpPr/>
            <p:nvPr/>
          </p:nvSpPr>
          <p:spPr>
            <a:xfrm>
              <a:off x="7412040" y="2504160"/>
              <a:ext cx="178920" cy="1368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918" name="Group 35"/>
            <p:cNvGrpSpPr/>
            <p:nvPr/>
          </p:nvGrpSpPr>
          <p:grpSpPr>
            <a:xfrm>
              <a:off x="7573680" y="2496960"/>
              <a:ext cx="172800" cy="44280"/>
              <a:chOff x="7573680" y="2496960"/>
              <a:chExt cx="172800" cy="44280"/>
            </a:xfrm>
          </p:grpSpPr>
          <p:sp>
            <p:nvSpPr>
              <p:cNvPr id="4919" name="CustomShape 36"/>
              <p:cNvSpPr/>
              <p:nvPr/>
            </p:nvSpPr>
            <p:spPr>
              <a:xfrm>
                <a:off x="7573680" y="2496960"/>
                <a:ext cx="172800" cy="442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20" name="CustomShape 37"/>
              <p:cNvSpPr/>
              <p:nvPr/>
            </p:nvSpPr>
            <p:spPr>
              <a:xfrm>
                <a:off x="7576560" y="2501640"/>
                <a:ext cx="167040" cy="349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921" name="CustomShape 38"/>
            <p:cNvSpPr/>
            <p:nvPr/>
          </p:nvSpPr>
          <p:spPr>
            <a:xfrm>
              <a:off x="7415280" y="2602800"/>
              <a:ext cx="178920" cy="1368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922" name="Group 39"/>
            <p:cNvGrpSpPr/>
            <p:nvPr/>
          </p:nvGrpSpPr>
          <p:grpSpPr>
            <a:xfrm>
              <a:off x="7573680" y="2593440"/>
              <a:ext cx="172800" cy="39600"/>
              <a:chOff x="7573680" y="2593440"/>
              <a:chExt cx="172800" cy="39600"/>
            </a:xfrm>
          </p:grpSpPr>
          <p:sp>
            <p:nvSpPr>
              <p:cNvPr id="4923" name="CustomShape 40"/>
              <p:cNvSpPr/>
              <p:nvPr/>
            </p:nvSpPr>
            <p:spPr>
              <a:xfrm>
                <a:off x="7573680" y="2593440"/>
                <a:ext cx="172800" cy="396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24" name="CustomShape 41"/>
              <p:cNvSpPr/>
              <p:nvPr/>
            </p:nvSpPr>
            <p:spPr>
              <a:xfrm>
                <a:off x="7576560" y="2598120"/>
                <a:ext cx="167040" cy="302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925" name="CustomShape 42"/>
            <p:cNvSpPr/>
            <p:nvPr/>
          </p:nvSpPr>
          <p:spPr>
            <a:xfrm>
              <a:off x="7415280" y="2701440"/>
              <a:ext cx="178920" cy="1368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6" name="CustomShape 43"/>
            <p:cNvSpPr/>
            <p:nvPr/>
          </p:nvSpPr>
          <p:spPr>
            <a:xfrm>
              <a:off x="7418160" y="2791080"/>
              <a:ext cx="178920" cy="1368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927" name="Group 44"/>
            <p:cNvGrpSpPr/>
            <p:nvPr/>
          </p:nvGrpSpPr>
          <p:grpSpPr>
            <a:xfrm>
              <a:off x="7570800" y="2786040"/>
              <a:ext cx="173160" cy="41760"/>
              <a:chOff x="7570800" y="2786040"/>
              <a:chExt cx="173160" cy="41760"/>
            </a:xfrm>
          </p:grpSpPr>
          <p:sp>
            <p:nvSpPr>
              <p:cNvPr id="4928" name="CustomShape 45"/>
              <p:cNvSpPr/>
              <p:nvPr/>
            </p:nvSpPr>
            <p:spPr>
              <a:xfrm>
                <a:off x="7570800" y="2786040"/>
                <a:ext cx="173160" cy="417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29" name="CustomShape 46"/>
              <p:cNvSpPr/>
              <p:nvPr/>
            </p:nvSpPr>
            <p:spPr>
              <a:xfrm>
                <a:off x="7573680" y="2788560"/>
                <a:ext cx="167040" cy="349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930" name="CustomShape 47"/>
            <p:cNvSpPr/>
            <p:nvPr/>
          </p:nvSpPr>
          <p:spPr>
            <a:xfrm>
              <a:off x="7735680" y="2701440"/>
              <a:ext cx="78480" cy="554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931" name="Group 48"/>
            <p:cNvGrpSpPr/>
            <p:nvPr/>
          </p:nvGrpSpPr>
          <p:grpSpPr>
            <a:xfrm>
              <a:off x="7570800" y="2694240"/>
              <a:ext cx="176040" cy="39600"/>
              <a:chOff x="7570800" y="2694240"/>
              <a:chExt cx="176040" cy="39600"/>
            </a:xfrm>
          </p:grpSpPr>
          <p:sp>
            <p:nvSpPr>
              <p:cNvPr id="4932" name="CustomShape 49"/>
              <p:cNvSpPr/>
              <p:nvPr/>
            </p:nvSpPr>
            <p:spPr>
              <a:xfrm>
                <a:off x="7570800" y="2694240"/>
                <a:ext cx="176040" cy="396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33" name="CustomShape 50"/>
              <p:cNvSpPr/>
              <p:nvPr/>
            </p:nvSpPr>
            <p:spPr>
              <a:xfrm>
                <a:off x="7573680" y="2698920"/>
                <a:ext cx="173160" cy="302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934" name="CustomShape 51"/>
            <p:cNvSpPr/>
            <p:nvPr/>
          </p:nvSpPr>
          <p:spPr>
            <a:xfrm>
              <a:off x="7723080" y="2426760"/>
              <a:ext cx="20520" cy="67860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5" name="CustomShape 52"/>
            <p:cNvSpPr/>
            <p:nvPr/>
          </p:nvSpPr>
          <p:spPr>
            <a:xfrm>
              <a:off x="7742880" y="2598480"/>
              <a:ext cx="70560" cy="6300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6" name="CustomShape 53"/>
            <p:cNvSpPr/>
            <p:nvPr/>
          </p:nvSpPr>
          <p:spPr>
            <a:xfrm>
              <a:off x="7743600" y="2501280"/>
              <a:ext cx="72720" cy="7092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7" name="CustomShape 54"/>
            <p:cNvSpPr/>
            <p:nvPr/>
          </p:nvSpPr>
          <p:spPr>
            <a:xfrm>
              <a:off x="7803720" y="3075120"/>
              <a:ext cx="14760" cy="2772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8" name="CustomShape 55"/>
            <p:cNvSpPr/>
            <p:nvPr/>
          </p:nvSpPr>
          <p:spPr>
            <a:xfrm>
              <a:off x="7739640" y="3075840"/>
              <a:ext cx="73080" cy="5904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9" name="CustomShape 56"/>
            <p:cNvSpPr/>
            <p:nvPr/>
          </p:nvSpPr>
          <p:spPr>
            <a:xfrm>
              <a:off x="7391160" y="3094200"/>
              <a:ext cx="358560" cy="4428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0" name="CustomShape 57"/>
            <p:cNvSpPr/>
            <p:nvPr/>
          </p:nvSpPr>
          <p:spPr>
            <a:xfrm>
              <a:off x="7412040" y="3105720"/>
              <a:ext cx="319320" cy="230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1" name="CustomShape 58"/>
            <p:cNvSpPr/>
            <p:nvPr/>
          </p:nvSpPr>
          <p:spPr>
            <a:xfrm>
              <a:off x="7441920" y="3007080"/>
              <a:ext cx="47160" cy="4176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2" name="CustomShape 59"/>
            <p:cNvSpPr/>
            <p:nvPr/>
          </p:nvSpPr>
          <p:spPr>
            <a:xfrm>
              <a:off x="7495920" y="3007080"/>
              <a:ext cx="47160" cy="417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3" name="CustomShape 60"/>
            <p:cNvSpPr/>
            <p:nvPr/>
          </p:nvSpPr>
          <p:spPr>
            <a:xfrm>
              <a:off x="7546680" y="3007080"/>
              <a:ext cx="47160" cy="4176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4" name="CustomShape 61"/>
            <p:cNvSpPr/>
            <p:nvPr/>
          </p:nvSpPr>
          <p:spPr>
            <a:xfrm>
              <a:off x="7669440" y="2845080"/>
              <a:ext cx="23760" cy="225360"/>
            </a:xfrm>
            <a:prstGeom prst="rect">
              <a:avLst/>
            </a:prstGeom>
            <a:solidFill>
              <a:srgbClr val="292929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45" name="Line 62"/>
          <p:cNvSpPr/>
          <p:nvPr/>
        </p:nvSpPr>
        <p:spPr>
          <a:xfrm>
            <a:off x="1682280" y="2744640"/>
            <a:ext cx="52668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46" name="Line 63"/>
          <p:cNvSpPr/>
          <p:nvPr/>
        </p:nvSpPr>
        <p:spPr>
          <a:xfrm>
            <a:off x="6895080" y="2779560"/>
            <a:ext cx="52668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947" name="Group 64"/>
          <p:cNvGrpSpPr/>
          <p:nvPr/>
        </p:nvGrpSpPr>
        <p:grpSpPr>
          <a:xfrm>
            <a:off x="3414600" y="1982880"/>
            <a:ext cx="687240" cy="475560"/>
            <a:chOff x="3414600" y="1982880"/>
            <a:chExt cx="687240" cy="475560"/>
          </a:xfrm>
        </p:grpSpPr>
        <p:grpSp>
          <p:nvGrpSpPr>
            <p:cNvPr id="4948" name="Group 65"/>
            <p:cNvGrpSpPr/>
            <p:nvPr/>
          </p:nvGrpSpPr>
          <p:grpSpPr>
            <a:xfrm>
              <a:off x="3414600" y="1982880"/>
              <a:ext cx="687240" cy="403560"/>
              <a:chOff x="3414600" y="1982880"/>
              <a:chExt cx="687240" cy="403560"/>
            </a:xfrm>
          </p:grpSpPr>
          <p:sp>
            <p:nvSpPr>
              <p:cNvPr id="4949" name="CustomShape 66"/>
              <p:cNvSpPr/>
              <p:nvPr/>
            </p:nvSpPr>
            <p:spPr>
              <a:xfrm flipV="1">
                <a:off x="3416400" y="1794600"/>
                <a:ext cx="685080" cy="29592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950" name="CustomShape 67"/>
              <p:cNvSpPr/>
              <p:nvPr/>
            </p:nvSpPr>
            <p:spPr>
              <a:xfrm>
                <a:off x="3414600" y="2134440"/>
                <a:ext cx="686880" cy="10512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951" name="CustomShape 68"/>
              <p:cNvSpPr/>
              <p:nvPr/>
            </p:nvSpPr>
            <p:spPr>
              <a:xfrm flipV="1">
                <a:off x="3414600" y="1686960"/>
                <a:ext cx="685080" cy="2959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952" name="CustomShape 69"/>
              <p:cNvSpPr/>
              <p:nvPr/>
            </p:nvSpPr>
            <p:spPr>
              <a:xfrm>
                <a:off x="3590280" y="2072880"/>
                <a:ext cx="333720" cy="14688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953" name="CustomShape 70"/>
              <p:cNvSpPr/>
              <p:nvPr/>
            </p:nvSpPr>
            <p:spPr>
              <a:xfrm>
                <a:off x="3555720" y="2035800"/>
                <a:ext cx="403200" cy="10296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954" name="CustomShape 71"/>
              <p:cNvSpPr/>
              <p:nvPr/>
            </p:nvSpPr>
            <p:spPr>
              <a:xfrm>
                <a:off x="3819960" y="2123640"/>
                <a:ext cx="148320" cy="8964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955" name="CustomShape 72"/>
              <p:cNvSpPr/>
              <p:nvPr/>
            </p:nvSpPr>
            <p:spPr>
              <a:xfrm>
                <a:off x="3547800" y="2125800"/>
                <a:ext cx="146520" cy="8748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956" name="Line 73"/>
              <p:cNvSpPr/>
              <p:nvPr/>
            </p:nvSpPr>
            <p:spPr>
              <a:xfrm flipH="1" flipV="1">
                <a:off x="3414600" y="2129760"/>
                <a:ext cx="1800" cy="11448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4957" name="Line 74"/>
              <p:cNvSpPr/>
              <p:nvPr/>
            </p:nvSpPr>
            <p:spPr>
              <a:xfrm flipH="1" flipV="1">
                <a:off x="4100040" y="2127600"/>
                <a:ext cx="1800" cy="1141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4958" name="Group 75"/>
            <p:cNvGrpSpPr/>
            <p:nvPr/>
          </p:nvGrpSpPr>
          <p:grpSpPr>
            <a:xfrm>
              <a:off x="3546720" y="2002320"/>
              <a:ext cx="433080" cy="456120"/>
              <a:chOff x="3546720" y="2002320"/>
              <a:chExt cx="433080" cy="456120"/>
            </a:xfrm>
          </p:grpSpPr>
          <p:sp>
            <p:nvSpPr>
              <p:cNvPr id="4959" name="CustomShape 76"/>
              <p:cNvSpPr/>
              <p:nvPr/>
            </p:nvSpPr>
            <p:spPr>
              <a:xfrm>
                <a:off x="3546720" y="2151360"/>
                <a:ext cx="433080" cy="23256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960" name="CustomShape 77"/>
              <p:cNvSpPr/>
              <p:nvPr/>
            </p:nvSpPr>
            <p:spPr>
              <a:xfrm>
                <a:off x="3611880" y="2002320"/>
                <a:ext cx="32436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24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v</a:t>
                </a:r>
                <a:endParaRPr b="0" lang="en-IN" sz="2400" spc="-1" strike="noStrike">
                  <a:latin typeface="Arial"/>
                </a:endParaRPr>
              </a:p>
            </p:txBody>
          </p:sp>
        </p:grpSp>
      </p:grpSp>
      <p:grpSp>
        <p:nvGrpSpPr>
          <p:cNvPr id="4961" name="Group 78"/>
          <p:cNvGrpSpPr/>
          <p:nvPr/>
        </p:nvGrpSpPr>
        <p:grpSpPr>
          <a:xfrm>
            <a:off x="4888800" y="1980000"/>
            <a:ext cx="687240" cy="475200"/>
            <a:chOff x="4888800" y="1980000"/>
            <a:chExt cx="687240" cy="475200"/>
          </a:xfrm>
        </p:grpSpPr>
        <p:grpSp>
          <p:nvGrpSpPr>
            <p:cNvPr id="4962" name="Group 79"/>
            <p:cNvGrpSpPr/>
            <p:nvPr/>
          </p:nvGrpSpPr>
          <p:grpSpPr>
            <a:xfrm>
              <a:off x="4888800" y="1980000"/>
              <a:ext cx="687240" cy="403200"/>
              <a:chOff x="4888800" y="1980000"/>
              <a:chExt cx="687240" cy="403200"/>
            </a:xfrm>
          </p:grpSpPr>
          <p:sp>
            <p:nvSpPr>
              <p:cNvPr id="4963" name="CustomShape 80"/>
              <p:cNvSpPr/>
              <p:nvPr/>
            </p:nvSpPr>
            <p:spPr>
              <a:xfrm flipV="1">
                <a:off x="4890600" y="1791360"/>
                <a:ext cx="685080" cy="29592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964" name="CustomShape 81"/>
              <p:cNvSpPr/>
              <p:nvPr/>
            </p:nvSpPr>
            <p:spPr>
              <a:xfrm>
                <a:off x="4888800" y="2131200"/>
                <a:ext cx="686880" cy="10512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965" name="CustomShape 82"/>
              <p:cNvSpPr/>
              <p:nvPr/>
            </p:nvSpPr>
            <p:spPr>
              <a:xfrm flipV="1">
                <a:off x="4888800" y="1684080"/>
                <a:ext cx="685080" cy="2959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966" name="CustomShape 83"/>
              <p:cNvSpPr/>
              <p:nvPr/>
            </p:nvSpPr>
            <p:spPr>
              <a:xfrm>
                <a:off x="5064480" y="2070000"/>
                <a:ext cx="333720" cy="14688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967" name="CustomShape 84"/>
              <p:cNvSpPr/>
              <p:nvPr/>
            </p:nvSpPr>
            <p:spPr>
              <a:xfrm>
                <a:off x="5029920" y="2032560"/>
                <a:ext cx="403200" cy="10296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968" name="CustomShape 85"/>
              <p:cNvSpPr/>
              <p:nvPr/>
            </p:nvSpPr>
            <p:spPr>
              <a:xfrm>
                <a:off x="5294160" y="2120400"/>
                <a:ext cx="148320" cy="8964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969" name="CustomShape 86"/>
              <p:cNvSpPr/>
              <p:nvPr/>
            </p:nvSpPr>
            <p:spPr>
              <a:xfrm>
                <a:off x="5022000" y="2122560"/>
                <a:ext cx="146520" cy="8748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970" name="Line 87"/>
              <p:cNvSpPr/>
              <p:nvPr/>
            </p:nvSpPr>
            <p:spPr>
              <a:xfrm flipH="1" flipV="1">
                <a:off x="4888800" y="2126880"/>
                <a:ext cx="1800" cy="1141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4971" name="Line 88"/>
              <p:cNvSpPr/>
              <p:nvPr/>
            </p:nvSpPr>
            <p:spPr>
              <a:xfrm flipH="1" flipV="1">
                <a:off x="5574240" y="2124720"/>
                <a:ext cx="1800" cy="1141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4972" name="Group 89"/>
            <p:cNvGrpSpPr/>
            <p:nvPr/>
          </p:nvGrpSpPr>
          <p:grpSpPr>
            <a:xfrm>
              <a:off x="5020920" y="1999080"/>
              <a:ext cx="441360" cy="456120"/>
              <a:chOff x="5020920" y="1999080"/>
              <a:chExt cx="441360" cy="456120"/>
            </a:xfrm>
          </p:grpSpPr>
          <p:sp>
            <p:nvSpPr>
              <p:cNvPr id="4973" name="CustomShape 90"/>
              <p:cNvSpPr/>
              <p:nvPr/>
            </p:nvSpPr>
            <p:spPr>
              <a:xfrm>
                <a:off x="5020920" y="2148120"/>
                <a:ext cx="433080" cy="23256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974" name="CustomShape 91"/>
              <p:cNvSpPr/>
              <p:nvPr/>
            </p:nvSpPr>
            <p:spPr>
              <a:xfrm>
                <a:off x="5072400" y="1999080"/>
                <a:ext cx="38988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24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w</a:t>
                </a:r>
                <a:endParaRPr b="0" lang="en-IN" sz="2400" spc="-1" strike="noStrike">
                  <a:latin typeface="Arial"/>
                </a:endParaRPr>
              </a:p>
            </p:txBody>
          </p:sp>
        </p:grpSp>
      </p:grpSp>
      <p:grpSp>
        <p:nvGrpSpPr>
          <p:cNvPr id="4975" name="Group 92"/>
          <p:cNvGrpSpPr/>
          <p:nvPr/>
        </p:nvGrpSpPr>
        <p:grpSpPr>
          <a:xfrm>
            <a:off x="2206080" y="2517480"/>
            <a:ext cx="687600" cy="475560"/>
            <a:chOff x="2206080" y="2517480"/>
            <a:chExt cx="687600" cy="475560"/>
          </a:xfrm>
        </p:grpSpPr>
        <p:grpSp>
          <p:nvGrpSpPr>
            <p:cNvPr id="4976" name="Group 93"/>
            <p:cNvGrpSpPr/>
            <p:nvPr/>
          </p:nvGrpSpPr>
          <p:grpSpPr>
            <a:xfrm>
              <a:off x="2206080" y="2517480"/>
              <a:ext cx="687600" cy="403560"/>
              <a:chOff x="2206080" y="2517480"/>
              <a:chExt cx="687600" cy="403560"/>
            </a:xfrm>
          </p:grpSpPr>
          <p:sp>
            <p:nvSpPr>
              <p:cNvPr id="4977" name="CustomShape 94"/>
              <p:cNvSpPr/>
              <p:nvPr/>
            </p:nvSpPr>
            <p:spPr>
              <a:xfrm flipV="1">
                <a:off x="2208240" y="2329200"/>
                <a:ext cx="685080" cy="29592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978" name="CustomShape 95"/>
              <p:cNvSpPr/>
              <p:nvPr/>
            </p:nvSpPr>
            <p:spPr>
              <a:xfrm>
                <a:off x="2206440" y="2669040"/>
                <a:ext cx="686880" cy="10512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979" name="CustomShape 96"/>
              <p:cNvSpPr/>
              <p:nvPr/>
            </p:nvSpPr>
            <p:spPr>
              <a:xfrm flipV="1">
                <a:off x="2206440" y="2221560"/>
                <a:ext cx="685080" cy="2959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980" name="CustomShape 97"/>
              <p:cNvSpPr/>
              <p:nvPr/>
            </p:nvSpPr>
            <p:spPr>
              <a:xfrm>
                <a:off x="2382120" y="2607840"/>
                <a:ext cx="333720" cy="14688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981" name="CustomShape 98"/>
              <p:cNvSpPr/>
              <p:nvPr/>
            </p:nvSpPr>
            <p:spPr>
              <a:xfrm>
                <a:off x="2347200" y="2570400"/>
                <a:ext cx="403200" cy="10296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982" name="CustomShape 99"/>
              <p:cNvSpPr/>
              <p:nvPr/>
            </p:nvSpPr>
            <p:spPr>
              <a:xfrm>
                <a:off x="2611800" y="2658240"/>
                <a:ext cx="148320" cy="8964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983" name="CustomShape 100"/>
              <p:cNvSpPr/>
              <p:nvPr/>
            </p:nvSpPr>
            <p:spPr>
              <a:xfrm>
                <a:off x="2339640" y="2660400"/>
                <a:ext cx="146520" cy="8748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984" name="Line 101"/>
              <p:cNvSpPr/>
              <p:nvPr/>
            </p:nvSpPr>
            <p:spPr>
              <a:xfrm flipH="1" flipV="1">
                <a:off x="2206080" y="2664720"/>
                <a:ext cx="2160" cy="1141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4985" name="Line 102"/>
              <p:cNvSpPr/>
              <p:nvPr/>
            </p:nvSpPr>
            <p:spPr>
              <a:xfrm flipH="1" flipV="1">
                <a:off x="2891520" y="2662560"/>
                <a:ext cx="2160" cy="1141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4986" name="Group 103"/>
            <p:cNvGrpSpPr/>
            <p:nvPr/>
          </p:nvGrpSpPr>
          <p:grpSpPr>
            <a:xfrm>
              <a:off x="2338560" y="2536920"/>
              <a:ext cx="433080" cy="456120"/>
              <a:chOff x="2338560" y="2536920"/>
              <a:chExt cx="433080" cy="456120"/>
            </a:xfrm>
          </p:grpSpPr>
          <p:sp>
            <p:nvSpPr>
              <p:cNvPr id="4987" name="CustomShape 104"/>
              <p:cNvSpPr/>
              <p:nvPr/>
            </p:nvSpPr>
            <p:spPr>
              <a:xfrm>
                <a:off x="2338560" y="2685960"/>
                <a:ext cx="433080" cy="23256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988" name="CustomShape 105"/>
              <p:cNvSpPr/>
              <p:nvPr/>
            </p:nvSpPr>
            <p:spPr>
              <a:xfrm>
                <a:off x="2402280" y="2536920"/>
                <a:ext cx="33048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24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u</a:t>
                </a:r>
                <a:endParaRPr b="0" lang="en-IN" sz="2400" spc="-1" strike="noStrike">
                  <a:latin typeface="Arial"/>
                </a:endParaRPr>
              </a:p>
            </p:txBody>
          </p:sp>
        </p:grpSp>
      </p:grpSp>
      <p:grpSp>
        <p:nvGrpSpPr>
          <p:cNvPr id="4989" name="Group 106"/>
          <p:cNvGrpSpPr/>
          <p:nvPr/>
        </p:nvGrpSpPr>
        <p:grpSpPr>
          <a:xfrm>
            <a:off x="6285240" y="2579400"/>
            <a:ext cx="687240" cy="475200"/>
            <a:chOff x="6285240" y="2579400"/>
            <a:chExt cx="687240" cy="475200"/>
          </a:xfrm>
        </p:grpSpPr>
        <p:grpSp>
          <p:nvGrpSpPr>
            <p:cNvPr id="4990" name="Group 107"/>
            <p:cNvGrpSpPr/>
            <p:nvPr/>
          </p:nvGrpSpPr>
          <p:grpSpPr>
            <a:xfrm>
              <a:off x="6285240" y="2579400"/>
              <a:ext cx="687240" cy="403560"/>
              <a:chOff x="6285240" y="2579400"/>
              <a:chExt cx="687240" cy="403560"/>
            </a:xfrm>
          </p:grpSpPr>
          <p:sp>
            <p:nvSpPr>
              <p:cNvPr id="4991" name="CustomShape 108"/>
              <p:cNvSpPr/>
              <p:nvPr/>
            </p:nvSpPr>
            <p:spPr>
              <a:xfrm flipV="1">
                <a:off x="6287040" y="2391120"/>
                <a:ext cx="685080" cy="29592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992" name="CustomShape 109"/>
              <p:cNvSpPr/>
              <p:nvPr/>
            </p:nvSpPr>
            <p:spPr>
              <a:xfrm>
                <a:off x="6285240" y="2730960"/>
                <a:ext cx="686880" cy="10512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993" name="CustomShape 110"/>
              <p:cNvSpPr/>
              <p:nvPr/>
            </p:nvSpPr>
            <p:spPr>
              <a:xfrm flipV="1">
                <a:off x="6285240" y="2283480"/>
                <a:ext cx="685080" cy="2959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994" name="CustomShape 111"/>
              <p:cNvSpPr/>
              <p:nvPr/>
            </p:nvSpPr>
            <p:spPr>
              <a:xfrm>
                <a:off x="6460920" y="2669400"/>
                <a:ext cx="333720" cy="14688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995" name="CustomShape 112"/>
              <p:cNvSpPr/>
              <p:nvPr/>
            </p:nvSpPr>
            <p:spPr>
              <a:xfrm>
                <a:off x="6426360" y="2631960"/>
                <a:ext cx="403200" cy="10296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996" name="CustomShape 113"/>
              <p:cNvSpPr/>
              <p:nvPr/>
            </p:nvSpPr>
            <p:spPr>
              <a:xfrm>
                <a:off x="6690600" y="2719800"/>
                <a:ext cx="148320" cy="8964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997" name="CustomShape 114"/>
              <p:cNvSpPr/>
              <p:nvPr/>
            </p:nvSpPr>
            <p:spPr>
              <a:xfrm>
                <a:off x="6418440" y="2721960"/>
                <a:ext cx="146520" cy="8748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998" name="Line 115"/>
              <p:cNvSpPr/>
              <p:nvPr/>
            </p:nvSpPr>
            <p:spPr>
              <a:xfrm flipH="1" flipV="1">
                <a:off x="6285240" y="2726280"/>
                <a:ext cx="1800" cy="1141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4999" name="Line 116"/>
              <p:cNvSpPr/>
              <p:nvPr/>
            </p:nvSpPr>
            <p:spPr>
              <a:xfrm flipH="1" flipV="1">
                <a:off x="6970680" y="2724120"/>
                <a:ext cx="1800" cy="1141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5000" name="Group 117"/>
            <p:cNvGrpSpPr/>
            <p:nvPr/>
          </p:nvGrpSpPr>
          <p:grpSpPr>
            <a:xfrm>
              <a:off x="6417360" y="2598480"/>
              <a:ext cx="433080" cy="456120"/>
              <a:chOff x="6417360" y="2598480"/>
              <a:chExt cx="433080" cy="456120"/>
            </a:xfrm>
          </p:grpSpPr>
          <p:sp>
            <p:nvSpPr>
              <p:cNvPr id="5001" name="CustomShape 118"/>
              <p:cNvSpPr/>
              <p:nvPr/>
            </p:nvSpPr>
            <p:spPr>
              <a:xfrm>
                <a:off x="6417360" y="2747520"/>
                <a:ext cx="433080" cy="23256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002" name="CustomShape 119"/>
              <p:cNvSpPr/>
              <p:nvPr/>
            </p:nvSpPr>
            <p:spPr>
              <a:xfrm>
                <a:off x="6484320" y="2598480"/>
                <a:ext cx="307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24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z</a:t>
                </a:r>
                <a:endParaRPr b="0" lang="en-IN" sz="2400" spc="-1" strike="noStrike">
                  <a:latin typeface="Arial"/>
                </a:endParaRPr>
              </a:p>
            </p:txBody>
          </p:sp>
        </p:grpSp>
      </p:grpSp>
      <p:grpSp>
        <p:nvGrpSpPr>
          <p:cNvPr id="5003" name="Group 120"/>
          <p:cNvGrpSpPr/>
          <p:nvPr/>
        </p:nvGrpSpPr>
        <p:grpSpPr>
          <a:xfrm>
            <a:off x="4927680" y="3152880"/>
            <a:ext cx="687600" cy="475560"/>
            <a:chOff x="4927680" y="3152880"/>
            <a:chExt cx="687600" cy="475560"/>
          </a:xfrm>
        </p:grpSpPr>
        <p:grpSp>
          <p:nvGrpSpPr>
            <p:cNvPr id="5004" name="Group 121"/>
            <p:cNvGrpSpPr/>
            <p:nvPr/>
          </p:nvGrpSpPr>
          <p:grpSpPr>
            <a:xfrm>
              <a:off x="4927680" y="3152880"/>
              <a:ext cx="687600" cy="403560"/>
              <a:chOff x="4927680" y="3152880"/>
              <a:chExt cx="687600" cy="403560"/>
            </a:xfrm>
          </p:grpSpPr>
          <p:sp>
            <p:nvSpPr>
              <p:cNvPr id="5005" name="CustomShape 122"/>
              <p:cNvSpPr/>
              <p:nvPr/>
            </p:nvSpPr>
            <p:spPr>
              <a:xfrm flipV="1">
                <a:off x="4929840" y="2964600"/>
                <a:ext cx="685080" cy="29592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006" name="CustomShape 123"/>
              <p:cNvSpPr/>
              <p:nvPr/>
            </p:nvSpPr>
            <p:spPr>
              <a:xfrm>
                <a:off x="4928040" y="3304440"/>
                <a:ext cx="686880" cy="10512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007" name="CustomShape 124"/>
              <p:cNvSpPr/>
              <p:nvPr/>
            </p:nvSpPr>
            <p:spPr>
              <a:xfrm flipV="1">
                <a:off x="4928040" y="2856960"/>
                <a:ext cx="685080" cy="2959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008" name="CustomShape 125"/>
              <p:cNvSpPr/>
              <p:nvPr/>
            </p:nvSpPr>
            <p:spPr>
              <a:xfrm>
                <a:off x="5103720" y="3242880"/>
                <a:ext cx="333720" cy="14688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009" name="CustomShape 126"/>
              <p:cNvSpPr/>
              <p:nvPr/>
            </p:nvSpPr>
            <p:spPr>
              <a:xfrm>
                <a:off x="5068800" y="3205440"/>
                <a:ext cx="403200" cy="10296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010" name="CustomShape 127"/>
              <p:cNvSpPr/>
              <p:nvPr/>
            </p:nvSpPr>
            <p:spPr>
              <a:xfrm>
                <a:off x="5333400" y="3293280"/>
                <a:ext cx="148320" cy="8964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011" name="CustomShape 128"/>
              <p:cNvSpPr/>
              <p:nvPr/>
            </p:nvSpPr>
            <p:spPr>
              <a:xfrm>
                <a:off x="5061240" y="3295800"/>
                <a:ext cx="146520" cy="8748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012" name="Line 129"/>
              <p:cNvSpPr/>
              <p:nvPr/>
            </p:nvSpPr>
            <p:spPr>
              <a:xfrm flipH="1" flipV="1">
                <a:off x="4927680" y="3299760"/>
                <a:ext cx="2160" cy="1141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5013" name="Line 130"/>
              <p:cNvSpPr/>
              <p:nvPr/>
            </p:nvSpPr>
            <p:spPr>
              <a:xfrm flipH="1" flipV="1">
                <a:off x="5613120" y="3297600"/>
                <a:ext cx="2160" cy="1141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5014" name="Group 131"/>
            <p:cNvGrpSpPr/>
            <p:nvPr/>
          </p:nvGrpSpPr>
          <p:grpSpPr>
            <a:xfrm>
              <a:off x="5060160" y="3172320"/>
              <a:ext cx="433080" cy="456120"/>
              <a:chOff x="5060160" y="3172320"/>
              <a:chExt cx="433080" cy="456120"/>
            </a:xfrm>
          </p:grpSpPr>
          <p:sp>
            <p:nvSpPr>
              <p:cNvPr id="5015" name="CustomShape 132"/>
              <p:cNvSpPr/>
              <p:nvPr/>
            </p:nvSpPr>
            <p:spPr>
              <a:xfrm>
                <a:off x="5060160" y="3321360"/>
                <a:ext cx="433080" cy="23256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016" name="CustomShape 133"/>
              <p:cNvSpPr/>
              <p:nvPr/>
            </p:nvSpPr>
            <p:spPr>
              <a:xfrm>
                <a:off x="5118480" y="3172320"/>
                <a:ext cx="32436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24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y</a:t>
                </a:r>
                <a:endParaRPr b="0" lang="en-IN" sz="2400" spc="-1" strike="noStrike">
                  <a:latin typeface="Arial"/>
                </a:endParaRPr>
              </a:p>
            </p:txBody>
          </p:sp>
        </p:grpSp>
      </p:grpSp>
      <p:grpSp>
        <p:nvGrpSpPr>
          <p:cNvPr id="5017" name="Group 134"/>
          <p:cNvGrpSpPr/>
          <p:nvPr/>
        </p:nvGrpSpPr>
        <p:grpSpPr>
          <a:xfrm>
            <a:off x="3337200" y="3136680"/>
            <a:ext cx="687600" cy="475560"/>
            <a:chOff x="3337200" y="3136680"/>
            <a:chExt cx="687600" cy="475560"/>
          </a:xfrm>
        </p:grpSpPr>
        <p:grpSp>
          <p:nvGrpSpPr>
            <p:cNvPr id="5018" name="Group 135"/>
            <p:cNvGrpSpPr/>
            <p:nvPr/>
          </p:nvGrpSpPr>
          <p:grpSpPr>
            <a:xfrm>
              <a:off x="3337200" y="3136680"/>
              <a:ext cx="687600" cy="403560"/>
              <a:chOff x="3337200" y="3136680"/>
              <a:chExt cx="687600" cy="403560"/>
            </a:xfrm>
          </p:grpSpPr>
          <p:sp>
            <p:nvSpPr>
              <p:cNvPr id="5019" name="CustomShape 136"/>
              <p:cNvSpPr/>
              <p:nvPr/>
            </p:nvSpPr>
            <p:spPr>
              <a:xfrm flipV="1">
                <a:off x="3339360" y="2948400"/>
                <a:ext cx="685080" cy="29592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020" name="CustomShape 137"/>
              <p:cNvSpPr/>
              <p:nvPr/>
            </p:nvSpPr>
            <p:spPr>
              <a:xfrm>
                <a:off x="3337560" y="3288240"/>
                <a:ext cx="686880" cy="10512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021" name="CustomShape 138"/>
              <p:cNvSpPr/>
              <p:nvPr/>
            </p:nvSpPr>
            <p:spPr>
              <a:xfrm flipV="1">
                <a:off x="3337560" y="2840760"/>
                <a:ext cx="685080" cy="2959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022" name="CustomShape 139"/>
              <p:cNvSpPr/>
              <p:nvPr/>
            </p:nvSpPr>
            <p:spPr>
              <a:xfrm>
                <a:off x="3513240" y="3227040"/>
                <a:ext cx="333720" cy="14688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023" name="CustomShape 140"/>
              <p:cNvSpPr/>
              <p:nvPr/>
            </p:nvSpPr>
            <p:spPr>
              <a:xfrm>
                <a:off x="3478320" y="3189600"/>
                <a:ext cx="403200" cy="10296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024" name="CustomShape 141"/>
              <p:cNvSpPr/>
              <p:nvPr/>
            </p:nvSpPr>
            <p:spPr>
              <a:xfrm>
                <a:off x="3742920" y="3277440"/>
                <a:ext cx="148320" cy="8964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025" name="CustomShape 142"/>
              <p:cNvSpPr/>
              <p:nvPr/>
            </p:nvSpPr>
            <p:spPr>
              <a:xfrm>
                <a:off x="3470760" y="3279600"/>
                <a:ext cx="146520" cy="8748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026" name="Line 143"/>
              <p:cNvSpPr/>
              <p:nvPr/>
            </p:nvSpPr>
            <p:spPr>
              <a:xfrm flipH="1" flipV="1">
                <a:off x="3337200" y="3283920"/>
                <a:ext cx="1800" cy="1141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5027" name="Line 144"/>
              <p:cNvSpPr/>
              <p:nvPr/>
            </p:nvSpPr>
            <p:spPr>
              <a:xfrm flipH="1" flipV="1">
                <a:off x="4022640" y="3281760"/>
                <a:ext cx="2160" cy="1141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5028" name="Group 145"/>
            <p:cNvGrpSpPr/>
            <p:nvPr/>
          </p:nvGrpSpPr>
          <p:grpSpPr>
            <a:xfrm>
              <a:off x="3469680" y="3156120"/>
              <a:ext cx="433080" cy="456120"/>
              <a:chOff x="3469680" y="3156120"/>
              <a:chExt cx="433080" cy="456120"/>
            </a:xfrm>
          </p:grpSpPr>
          <p:sp>
            <p:nvSpPr>
              <p:cNvPr id="5029" name="CustomShape 146"/>
              <p:cNvSpPr/>
              <p:nvPr/>
            </p:nvSpPr>
            <p:spPr>
              <a:xfrm>
                <a:off x="3469680" y="3305160"/>
                <a:ext cx="433080" cy="23256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030" name="CustomShape 147"/>
              <p:cNvSpPr/>
              <p:nvPr/>
            </p:nvSpPr>
            <p:spPr>
              <a:xfrm>
                <a:off x="3526560" y="3156120"/>
                <a:ext cx="3272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24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x</a:t>
                </a:r>
                <a:endParaRPr b="0" lang="en-IN" sz="2400" spc="-1" strike="noStrike">
                  <a:latin typeface="Arial"/>
                </a:endParaRPr>
              </a:p>
            </p:txBody>
          </p:sp>
        </p:grpSp>
      </p:grpSp>
    </p:spTree>
  </p:cSld>
  <p:timing>
    <p:tnLst>
      <p:par>
        <p:cTn id="624" dur="indefinite" restart="never" nodeType="tmRoot">
          <p:childTnLst>
            <p:seq>
              <p:cTn id="625" dur="indefinite" nodeType="mainSeq">
                <p:childTnLst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30" dur="500"/>
                                        <p:tgtEl>
                                          <p:spTgt spid="4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35" dur="500"/>
                                        <p:tgtEl>
                                          <p:spTgt spid="4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40" dur="500"/>
                                        <p:tgtEl>
                                          <p:spTgt spid="4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1" name="Picture 75" descr=""/>
          <p:cNvPicPr/>
          <p:nvPr/>
        </p:nvPicPr>
        <p:blipFill>
          <a:blip r:embed="rId1"/>
          <a:stretch/>
        </p:blipFill>
        <p:spPr>
          <a:xfrm>
            <a:off x="598320" y="847800"/>
            <a:ext cx="6263280" cy="194760"/>
          </a:xfrm>
          <a:prstGeom prst="rect">
            <a:avLst/>
          </a:prstGeom>
          <a:ln>
            <a:noFill/>
          </a:ln>
        </p:spPr>
      </p:pic>
      <p:sp>
        <p:nvSpPr>
          <p:cNvPr id="5032" name="TextShape 1"/>
          <p:cNvSpPr txBox="1"/>
          <p:nvPr/>
        </p:nvSpPr>
        <p:spPr>
          <a:xfrm>
            <a:off x="530640" y="170280"/>
            <a:ext cx="7772040" cy="79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Traffic engineering: difficult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3" name="CustomShape 2"/>
          <p:cNvSpPr/>
          <p:nvPr/>
        </p:nvSpPr>
        <p:spPr>
          <a:xfrm>
            <a:off x="945000" y="4078800"/>
            <a:ext cx="74170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IN" sz="2400" spc="-1" strike="noStrike" u="sng">
                <a:solidFill>
                  <a:srgbClr val="000090"/>
                </a:solidFill>
                <a:uFillTx/>
                <a:latin typeface="Arial"/>
                <a:ea typeface="ＭＳ Ｐゴシック"/>
              </a:rPr>
              <a:t>Q: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what if network operator wants to split  u-to-z traffic along uvwz </a:t>
            </a:r>
            <a:r>
              <a:rPr b="0" i="1" lang="en-IN" sz="24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and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uxyz (load balancing)?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IN" sz="2400" spc="-1" strike="noStrike" u="sng">
                <a:solidFill>
                  <a:srgbClr val="000090"/>
                </a:solidFill>
                <a:uFillTx/>
                <a:latin typeface="Arial"/>
                <a:ea typeface="ＭＳ Ｐゴシック"/>
              </a:rPr>
              <a:t>A: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can’t do it (or need a new routing algorithm)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034" name="TextShape 3"/>
          <p:cNvSpPr txBox="1"/>
          <p:nvPr/>
        </p:nvSpPr>
        <p:spPr>
          <a:xfrm>
            <a:off x="8456040" y="6476040"/>
            <a:ext cx="687600" cy="38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F89893AC-EFE0-494F-ABBE-C0E32A01D85F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5035" name="TextShape 4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  <p:grpSp>
        <p:nvGrpSpPr>
          <p:cNvPr id="5036" name="Group 5"/>
          <p:cNvGrpSpPr/>
          <p:nvPr/>
        </p:nvGrpSpPr>
        <p:grpSpPr>
          <a:xfrm>
            <a:off x="943920" y="1362960"/>
            <a:ext cx="6874560" cy="2403720"/>
            <a:chOff x="943920" y="1362960"/>
            <a:chExt cx="6874560" cy="2403720"/>
          </a:xfrm>
        </p:grpSpPr>
        <p:grpSp>
          <p:nvGrpSpPr>
            <p:cNvPr id="5037" name="Group 6"/>
            <p:cNvGrpSpPr/>
            <p:nvPr/>
          </p:nvGrpSpPr>
          <p:grpSpPr>
            <a:xfrm>
              <a:off x="943920" y="2441160"/>
              <a:ext cx="854640" cy="655560"/>
              <a:chOff x="943920" y="2441160"/>
              <a:chExt cx="854640" cy="655560"/>
            </a:xfrm>
          </p:grpSpPr>
          <p:pic>
            <p:nvPicPr>
              <p:cNvPr id="5038" name="Picture 1613" descr=""/>
              <p:cNvPicPr/>
              <p:nvPr/>
            </p:nvPicPr>
            <p:blipFill>
              <a:blip r:embed="rId2"/>
              <a:stretch/>
            </p:blipFill>
            <p:spPr>
              <a:xfrm>
                <a:off x="943920" y="2441160"/>
                <a:ext cx="854640" cy="6555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039" name="CustomShape 7"/>
              <p:cNvSpPr/>
              <p:nvPr/>
            </p:nvSpPr>
            <p:spPr>
              <a:xfrm flipH="1">
                <a:off x="1307520" y="2504160"/>
                <a:ext cx="402840" cy="30024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81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040" name="CustomShape 8"/>
            <p:cNvSpPr/>
            <p:nvPr/>
          </p:nvSpPr>
          <p:spPr>
            <a:xfrm>
              <a:off x="2059920" y="1362960"/>
              <a:ext cx="5141520" cy="2403720"/>
            </a:xfrm>
            <a:custGeom>
              <a:avLst/>
              <a:gdLst/>
              <a:ahLst/>
              <a:rect l="l" t="t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1" name="CustomShape 9"/>
            <p:cNvSpPr/>
            <p:nvPr/>
          </p:nvSpPr>
          <p:spPr>
            <a:xfrm>
              <a:off x="2834280" y="2267280"/>
              <a:ext cx="781200" cy="317160"/>
            </a:xfrm>
            <a:custGeom>
              <a:avLst/>
              <a:gdLst/>
              <a:ahLst/>
              <a:rect l="l" t="t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2" name="CustomShape 10"/>
            <p:cNvSpPr/>
            <p:nvPr/>
          </p:nvSpPr>
          <p:spPr>
            <a:xfrm>
              <a:off x="5254200" y="2313360"/>
              <a:ext cx="1800" cy="890280"/>
            </a:xfrm>
            <a:custGeom>
              <a:avLst/>
              <a:gdLst/>
              <a:ahLst/>
              <a:rect l="l" t="t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3" name="CustomShape 11"/>
            <p:cNvSpPr/>
            <p:nvPr/>
          </p:nvSpPr>
          <p:spPr>
            <a:xfrm>
              <a:off x="3670560" y="2323800"/>
              <a:ext cx="1800" cy="915840"/>
            </a:xfrm>
            <a:custGeom>
              <a:avLst/>
              <a:gdLst/>
              <a:ahLst/>
              <a:rect l="l" t="t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4" name="CustomShape 12"/>
            <p:cNvSpPr/>
            <p:nvPr/>
          </p:nvSpPr>
          <p:spPr>
            <a:xfrm>
              <a:off x="4017240" y="2298240"/>
              <a:ext cx="1181880" cy="1038600"/>
            </a:xfrm>
            <a:custGeom>
              <a:avLst/>
              <a:gdLst/>
              <a:ahLst/>
              <a:rect l="l" t="t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5" name="CustomShape 13"/>
            <p:cNvSpPr/>
            <p:nvPr/>
          </p:nvSpPr>
          <p:spPr>
            <a:xfrm>
              <a:off x="5617800" y="2891880"/>
              <a:ext cx="835920" cy="460440"/>
            </a:xfrm>
            <a:custGeom>
              <a:avLst/>
              <a:gdLst/>
              <a:ahLst/>
              <a:rect l="l" t="t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6" name="CustomShape 14"/>
            <p:cNvSpPr/>
            <p:nvPr/>
          </p:nvSpPr>
          <p:spPr>
            <a:xfrm flipV="1">
              <a:off x="4022640" y="3281760"/>
              <a:ext cx="907920" cy="45360"/>
            </a:xfrm>
            <a:custGeom>
              <a:avLst/>
              <a:gdLst/>
              <a:ahLst/>
              <a:rect l="l" t="t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7" name="CustomShape 15"/>
            <p:cNvSpPr/>
            <p:nvPr/>
          </p:nvSpPr>
          <p:spPr>
            <a:xfrm>
              <a:off x="2710800" y="2820240"/>
              <a:ext cx="630360" cy="450000"/>
            </a:xfrm>
            <a:custGeom>
              <a:avLst/>
              <a:gdLst/>
              <a:ahLst/>
              <a:rect l="l" t="t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8" name="CustomShape 16"/>
            <p:cNvSpPr/>
            <p:nvPr/>
          </p:nvSpPr>
          <p:spPr>
            <a:xfrm>
              <a:off x="4047480" y="2195640"/>
              <a:ext cx="835920" cy="1440"/>
            </a:xfrm>
            <a:custGeom>
              <a:avLst/>
              <a:gdLst/>
              <a:ahLst/>
              <a:rect l="l" t="t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9" name="CustomShape 17"/>
            <p:cNvSpPr/>
            <p:nvPr/>
          </p:nvSpPr>
          <p:spPr>
            <a:xfrm>
              <a:off x="5572080" y="2248560"/>
              <a:ext cx="922680" cy="397440"/>
            </a:xfrm>
            <a:custGeom>
              <a:avLst/>
              <a:gdLst/>
              <a:ahLst/>
              <a:rect l="l" t="t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0" name="CustomShape 18"/>
            <p:cNvSpPr/>
            <p:nvPr/>
          </p:nvSpPr>
          <p:spPr>
            <a:xfrm>
              <a:off x="2580480" y="1458720"/>
              <a:ext cx="2536560" cy="1100160"/>
            </a:xfrm>
            <a:custGeom>
              <a:avLst/>
              <a:gdLst/>
              <a:ahLst/>
              <a:rect l="l" t="t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1" name="CustomShape 19"/>
            <p:cNvSpPr/>
            <p:nvPr/>
          </p:nvSpPr>
          <p:spPr>
            <a:xfrm>
              <a:off x="2898720" y="217872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5052" name="CustomShape 20"/>
            <p:cNvSpPr/>
            <p:nvPr/>
          </p:nvSpPr>
          <p:spPr>
            <a:xfrm>
              <a:off x="3693960" y="255240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5053" name="CustomShape 21"/>
            <p:cNvSpPr/>
            <p:nvPr/>
          </p:nvSpPr>
          <p:spPr>
            <a:xfrm>
              <a:off x="2699640" y="291564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5054" name="CustomShape 22"/>
            <p:cNvSpPr/>
            <p:nvPr/>
          </p:nvSpPr>
          <p:spPr>
            <a:xfrm>
              <a:off x="4571640" y="271116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5055" name="CustomShape 23"/>
            <p:cNvSpPr/>
            <p:nvPr/>
          </p:nvSpPr>
          <p:spPr>
            <a:xfrm>
              <a:off x="4427640" y="331488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5056" name="CustomShape 24"/>
            <p:cNvSpPr/>
            <p:nvPr/>
          </p:nvSpPr>
          <p:spPr>
            <a:xfrm>
              <a:off x="5250240" y="258300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5057" name="CustomShape 25"/>
            <p:cNvSpPr/>
            <p:nvPr/>
          </p:nvSpPr>
          <p:spPr>
            <a:xfrm>
              <a:off x="6072840" y="303336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5058" name="CustomShape 26"/>
            <p:cNvSpPr/>
            <p:nvPr/>
          </p:nvSpPr>
          <p:spPr>
            <a:xfrm>
              <a:off x="6011280" y="211716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5059" name="CustomShape 27"/>
            <p:cNvSpPr/>
            <p:nvPr/>
          </p:nvSpPr>
          <p:spPr>
            <a:xfrm>
              <a:off x="4331520" y="186120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5060" name="CustomShape 28"/>
            <p:cNvSpPr/>
            <p:nvPr/>
          </p:nvSpPr>
          <p:spPr>
            <a:xfrm>
              <a:off x="3529440" y="140580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5</a:t>
              </a:r>
              <a:endParaRPr b="0" lang="en-IN" sz="1800" spc="-1" strike="noStrike">
                <a:latin typeface="Arial"/>
              </a:endParaRPr>
            </a:p>
          </p:txBody>
        </p:sp>
        <p:grpSp>
          <p:nvGrpSpPr>
            <p:cNvPr id="5061" name="Group 29"/>
            <p:cNvGrpSpPr/>
            <p:nvPr/>
          </p:nvGrpSpPr>
          <p:grpSpPr>
            <a:xfrm>
              <a:off x="7391160" y="2426760"/>
              <a:ext cx="427320" cy="711720"/>
              <a:chOff x="7391160" y="2426760"/>
              <a:chExt cx="427320" cy="711720"/>
            </a:xfrm>
          </p:grpSpPr>
          <p:sp>
            <p:nvSpPr>
              <p:cNvPr id="5062" name="CustomShape 30"/>
              <p:cNvSpPr/>
              <p:nvPr/>
            </p:nvSpPr>
            <p:spPr>
              <a:xfrm>
                <a:off x="7729560" y="2427840"/>
                <a:ext cx="84600" cy="678960"/>
              </a:xfrm>
              <a:custGeom>
                <a:avLst/>
                <a:gdLst/>
                <a:ahLst/>
                <a:rect l="l" t="t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63" name="CustomShape 31"/>
              <p:cNvSpPr/>
              <p:nvPr/>
            </p:nvSpPr>
            <p:spPr>
              <a:xfrm>
                <a:off x="7412040" y="2426760"/>
                <a:ext cx="313560" cy="678600"/>
              </a:xfrm>
              <a:prstGeom prst="rect">
                <a:avLst/>
              </a:pr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64" name="CustomShape 32"/>
              <p:cNvSpPr/>
              <p:nvPr/>
            </p:nvSpPr>
            <p:spPr>
              <a:xfrm>
                <a:off x="7745400" y="2468520"/>
                <a:ext cx="50400" cy="628200"/>
              </a:xfrm>
              <a:custGeom>
                <a:avLst/>
                <a:gdLst/>
                <a:ahLst/>
                <a:rect l="l" t="t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65" name="CustomShape 33"/>
              <p:cNvSpPr/>
              <p:nvPr/>
            </p:nvSpPr>
            <p:spPr>
              <a:xfrm>
                <a:off x="7734240" y="2786400"/>
                <a:ext cx="78480" cy="5580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66" name="CustomShape 34"/>
              <p:cNvSpPr/>
              <p:nvPr/>
            </p:nvSpPr>
            <p:spPr>
              <a:xfrm>
                <a:off x="7412040" y="2504160"/>
                <a:ext cx="178920" cy="13680"/>
              </a:xfrm>
              <a:prstGeom prst="rect">
                <a:avLst/>
              </a:prstGeom>
              <a:solidFill>
                <a:schemeClr val="tx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067" name="Group 35"/>
              <p:cNvGrpSpPr/>
              <p:nvPr/>
            </p:nvGrpSpPr>
            <p:grpSpPr>
              <a:xfrm>
                <a:off x="7573680" y="2496960"/>
                <a:ext cx="172800" cy="44280"/>
                <a:chOff x="7573680" y="2496960"/>
                <a:chExt cx="172800" cy="44280"/>
              </a:xfrm>
            </p:grpSpPr>
            <p:sp>
              <p:nvSpPr>
                <p:cNvPr id="5068" name="CustomShape 36"/>
                <p:cNvSpPr/>
                <p:nvPr/>
              </p:nvSpPr>
              <p:spPr>
                <a:xfrm>
                  <a:off x="7573680" y="2496960"/>
                  <a:ext cx="172800" cy="442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069" name="CustomShape 37"/>
                <p:cNvSpPr/>
                <p:nvPr/>
              </p:nvSpPr>
              <p:spPr>
                <a:xfrm>
                  <a:off x="7576560" y="2501640"/>
                  <a:ext cx="167040" cy="3492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070" name="CustomShape 38"/>
              <p:cNvSpPr/>
              <p:nvPr/>
            </p:nvSpPr>
            <p:spPr>
              <a:xfrm>
                <a:off x="7415280" y="2602800"/>
                <a:ext cx="178920" cy="13680"/>
              </a:xfrm>
              <a:prstGeom prst="rect">
                <a:avLst/>
              </a:prstGeom>
              <a:solidFill>
                <a:schemeClr val="tx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071" name="Group 39"/>
              <p:cNvGrpSpPr/>
              <p:nvPr/>
            </p:nvGrpSpPr>
            <p:grpSpPr>
              <a:xfrm>
                <a:off x="7573680" y="2593440"/>
                <a:ext cx="172800" cy="39600"/>
                <a:chOff x="7573680" y="2593440"/>
                <a:chExt cx="172800" cy="39600"/>
              </a:xfrm>
            </p:grpSpPr>
            <p:sp>
              <p:nvSpPr>
                <p:cNvPr id="5072" name="CustomShape 40"/>
                <p:cNvSpPr/>
                <p:nvPr/>
              </p:nvSpPr>
              <p:spPr>
                <a:xfrm>
                  <a:off x="7573680" y="2593440"/>
                  <a:ext cx="172800" cy="39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073" name="CustomShape 41"/>
                <p:cNvSpPr/>
                <p:nvPr/>
              </p:nvSpPr>
              <p:spPr>
                <a:xfrm>
                  <a:off x="7576560" y="2598120"/>
                  <a:ext cx="167040" cy="302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074" name="CustomShape 42"/>
              <p:cNvSpPr/>
              <p:nvPr/>
            </p:nvSpPr>
            <p:spPr>
              <a:xfrm>
                <a:off x="7415280" y="2701440"/>
                <a:ext cx="178920" cy="13680"/>
              </a:xfrm>
              <a:prstGeom prst="rect">
                <a:avLst/>
              </a:prstGeom>
              <a:solidFill>
                <a:schemeClr val="tx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75" name="CustomShape 43"/>
              <p:cNvSpPr/>
              <p:nvPr/>
            </p:nvSpPr>
            <p:spPr>
              <a:xfrm>
                <a:off x="7418160" y="2791080"/>
                <a:ext cx="178920" cy="13680"/>
              </a:xfrm>
              <a:prstGeom prst="rect">
                <a:avLst/>
              </a:prstGeom>
              <a:solidFill>
                <a:schemeClr val="tx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076" name="Group 44"/>
              <p:cNvGrpSpPr/>
              <p:nvPr/>
            </p:nvGrpSpPr>
            <p:grpSpPr>
              <a:xfrm>
                <a:off x="7570800" y="2786040"/>
                <a:ext cx="173160" cy="41760"/>
                <a:chOff x="7570800" y="2786040"/>
                <a:chExt cx="173160" cy="41760"/>
              </a:xfrm>
            </p:grpSpPr>
            <p:sp>
              <p:nvSpPr>
                <p:cNvPr id="5077" name="CustomShape 45"/>
                <p:cNvSpPr/>
                <p:nvPr/>
              </p:nvSpPr>
              <p:spPr>
                <a:xfrm>
                  <a:off x="7570800" y="2786040"/>
                  <a:ext cx="173160" cy="417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078" name="CustomShape 46"/>
                <p:cNvSpPr/>
                <p:nvPr/>
              </p:nvSpPr>
              <p:spPr>
                <a:xfrm>
                  <a:off x="7573680" y="2788560"/>
                  <a:ext cx="167040" cy="3492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079" name="CustomShape 47"/>
              <p:cNvSpPr/>
              <p:nvPr/>
            </p:nvSpPr>
            <p:spPr>
              <a:xfrm>
                <a:off x="7735680" y="2701440"/>
                <a:ext cx="78480" cy="5544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080" name="Group 48"/>
              <p:cNvGrpSpPr/>
              <p:nvPr/>
            </p:nvGrpSpPr>
            <p:grpSpPr>
              <a:xfrm>
                <a:off x="7570800" y="2694240"/>
                <a:ext cx="176040" cy="39600"/>
                <a:chOff x="7570800" y="2694240"/>
                <a:chExt cx="176040" cy="39600"/>
              </a:xfrm>
            </p:grpSpPr>
            <p:sp>
              <p:nvSpPr>
                <p:cNvPr id="5081" name="CustomShape 49"/>
                <p:cNvSpPr/>
                <p:nvPr/>
              </p:nvSpPr>
              <p:spPr>
                <a:xfrm>
                  <a:off x="7570800" y="2694240"/>
                  <a:ext cx="176040" cy="39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082" name="CustomShape 50"/>
                <p:cNvSpPr/>
                <p:nvPr/>
              </p:nvSpPr>
              <p:spPr>
                <a:xfrm>
                  <a:off x="7573680" y="2698920"/>
                  <a:ext cx="173160" cy="302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083" name="CustomShape 51"/>
              <p:cNvSpPr/>
              <p:nvPr/>
            </p:nvSpPr>
            <p:spPr>
              <a:xfrm>
                <a:off x="7723080" y="2426760"/>
                <a:ext cx="20520" cy="678600"/>
              </a:xfrm>
              <a:prstGeom prst="rect">
                <a:avLst/>
              </a:prstGeom>
              <a:gradFill rotWithShape="0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84" name="CustomShape 52"/>
              <p:cNvSpPr/>
              <p:nvPr/>
            </p:nvSpPr>
            <p:spPr>
              <a:xfrm>
                <a:off x="7742880" y="2598480"/>
                <a:ext cx="70560" cy="63000"/>
              </a:xfrm>
              <a:custGeom>
                <a:avLst/>
                <a:gdLst/>
                <a:ahLst/>
                <a:rect l="l" t="t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85" name="CustomShape 53"/>
              <p:cNvSpPr/>
              <p:nvPr/>
            </p:nvSpPr>
            <p:spPr>
              <a:xfrm>
                <a:off x="7743600" y="2501280"/>
                <a:ext cx="72720" cy="70920"/>
              </a:xfrm>
              <a:custGeom>
                <a:avLst/>
                <a:gdLst/>
                <a:ahLst/>
                <a:rect l="l" t="t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86" name="CustomShape 54"/>
              <p:cNvSpPr/>
              <p:nvPr/>
            </p:nvSpPr>
            <p:spPr>
              <a:xfrm>
                <a:off x="7803720" y="3075120"/>
                <a:ext cx="14760" cy="2772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87" name="CustomShape 55"/>
              <p:cNvSpPr/>
              <p:nvPr/>
            </p:nvSpPr>
            <p:spPr>
              <a:xfrm>
                <a:off x="7739640" y="3075840"/>
                <a:ext cx="73080" cy="59040"/>
              </a:xfrm>
              <a:custGeom>
                <a:avLst/>
                <a:gdLst/>
                <a:ahLst/>
                <a:rect l="l" t="t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88" name="CustomShape 56"/>
              <p:cNvSpPr/>
              <p:nvPr/>
            </p:nvSpPr>
            <p:spPr>
              <a:xfrm>
                <a:off x="7391160" y="3094200"/>
                <a:ext cx="358560" cy="4428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89" name="CustomShape 57"/>
              <p:cNvSpPr/>
              <p:nvPr/>
            </p:nvSpPr>
            <p:spPr>
              <a:xfrm>
                <a:off x="7412040" y="3105720"/>
                <a:ext cx="319320" cy="230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/>
              </a:gradFill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90" name="CustomShape 58"/>
              <p:cNvSpPr/>
              <p:nvPr/>
            </p:nvSpPr>
            <p:spPr>
              <a:xfrm>
                <a:off x="7441920" y="3007080"/>
                <a:ext cx="47160" cy="4176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91" name="CustomShape 59"/>
              <p:cNvSpPr/>
              <p:nvPr/>
            </p:nvSpPr>
            <p:spPr>
              <a:xfrm>
                <a:off x="7495920" y="3007080"/>
                <a:ext cx="47160" cy="417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92" name="CustomShape 60"/>
              <p:cNvSpPr/>
              <p:nvPr/>
            </p:nvSpPr>
            <p:spPr>
              <a:xfrm>
                <a:off x="7546680" y="3007080"/>
                <a:ext cx="47160" cy="4176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93" name="CustomShape 61"/>
              <p:cNvSpPr/>
              <p:nvPr/>
            </p:nvSpPr>
            <p:spPr>
              <a:xfrm>
                <a:off x="7669440" y="2845080"/>
                <a:ext cx="23760" cy="225360"/>
              </a:xfrm>
              <a:prstGeom prst="rect">
                <a:avLst/>
              </a:prstGeom>
              <a:solidFill>
                <a:srgbClr val="292929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094" name="Line 62"/>
            <p:cNvSpPr/>
            <p:nvPr/>
          </p:nvSpPr>
          <p:spPr>
            <a:xfrm>
              <a:off x="1682280" y="2744640"/>
              <a:ext cx="52668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5" name="Line 63"/>
            <p:cNvSpPr/>
            <p:nvPr/>
          </p:nvSpPr>
          <p:spPr>
            <a:xfrm>
              <a:off x="6895080" y="2779560"/>
              <a:ext cx="52668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096" name="Group 64"/>
            <p:cNvGrpSpPr/>
            <p:nvPr/>
          </p:nvGrpSpPr>
          <p:grpSpPr>
            <a:xfrm>
              <a:off x="3414600" y="1982880"/>
              <a:ext cx="687240" cy="475560"/>
              <a:chOff x="3414600" y="1982880"/>
              <a:chExt cx="687240" cy="475560"/>
            </a:xfrm>
          </p:grpSpPr>
          <p:grpSp>
            <p:nvGrpSpPr>
              <p:cNvPr id="5097" name="Group 65"/>
              <p:cNvGrpSpPr/>
              <p:nvPr/>
            </p:nvGrpSpPr>
            <p:grpSpPr>
              <a:xfrm>
                <a:off x="3414600" y="1982880"/>
                <a:ext cx="687240" cy="403560"/>
                <a:chOff x="3414600" y="1982880"/>
                <a:chExt cx="687240" cy="403560"/>
              </a:xfrm>
            </p:grpSpPr>
            <p:sp>
              <p:nvSpPr>
                <p:cNvPr id="5098" name="CustomShape 66"/>
                <p:cNvSpPr/>
                <p:nvPr/>
              </p:nvSpPr>
              <p:spPr>
                <a:xfrm flipV="1">
                  <a:off x="3416400" y="1794600"/>
                  <a:ext cx="685080" cy="29592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099" name="CustomShape 67"/>
                <p:cNvSpPr/>
                <p:nvPr/>
              </p:nvSpPr>
              <p:spPr>
                <a:xfrm>
                  <a:off x="3414600" y="2134440"/>
                  <a:ext cx="686880" cy="10512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00" name="CustomShape 68"/>
                <p:cNvSpPr/>
                <p:nvPr/>
              </p:nvSpPr>
              <p:spPr>
                <a:xfrm flipV="1">
                  <a:off x="3414600" y="1686960"/>
                  <a:ext cx="685080" cy="2959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01" name="CustomShape 69"/>
                <p:cNvSpPr/>
                <p:nvPr/>
              </p:nvSpPr>
              <p:spPr>
                <a:xfrm>
                  <a:off x="3590280" y="2072880"/>
                  <a:ext cx="333720" cy="14688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02" name="CustomShape 70"/>
                <p:cNvSpPr/>
                <p:nvPr/>
              </p:nvSpPr>
              <p:spPr>
                <a:xfrm>
                  <a:off x="3555720" y="2035800"/>
                  <a:ext cx="403200" cy="1029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03" name="CustomShape 71"/>
                <p:cNvSpPr/>
                <p:nvPr/>
              </p:nvSpPr>
              <p:spPr>
                <a:xfrm>
                  <a:off x="3819960" y="2123640"/>
                  <a:ext cx="148320" cy="8964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04" name="CustomShape 72"/>
                <p:cNvSpPr/>
                <p:nvPr/>
              </p:nvSpPr>
              <p:spPr>
                <a:xfrm>
                  <a:off x="3547800" y="2125800"/>
                  <a:ext cx="146520" cy="874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05" name="Line 73"/>
                <p:cNvSpPr/>
                <p:nvPr/>
              </p:nvSpPr>
              <p:spPr>
                <a:xfrm flipH="1" flipV="1">
                  <a:off x="3414600" y="2129760"/>
                  <a:ext cx="1800" cy="11448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106" name="Line 74"/>
                <p:cNvSpPr/>
                <p:nvPr/>
              </p:nvSpPr>
              <p:spPr>
                <a:xfrm flipH="1" flipV="1">
                  <a:off x="4100040" y="2127600"/>
                  <a:ext cx="1800" cy="1141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5107" name="Group 75"/>
              <p:cNvGrpSpPr/>
              <p:nvPr/>
            </p:nvGrpSpPr>
            <p:grpSpPr>
              <a:xfrm>
                <a:off x="3546720" y="2002320"/>
                <a:ext cx="433080" cy="456120"/>
                <a:chOff x="3546720" y="2002320"/>
                <a:chExt cx="433080" cy="456120"/>
              </a:xfrm>
            </p:grpSpPr>
            <p:sp>
              <p:nvSpPr>
                <p:cNvPr id="5108" name="CustomShape 76"/>
                <p:cNvSpPr/>
                <p:nvPr/>
              </p:nvSpPr>
              <p:spPr>
                <a:xfrm>
                  <a:off x="3546720" y="2151360"/>
                  <a:ext cx="433080" cy="23256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09" name="CustomShape 77"/>
                <p:cNvSpPr/>
                <p:nvPr/>
              </p:nvSpPr>
              <p:spPr>
                <a:xfrm>
                  <a:off x="3611880" y="2002320"/>
                  <a:ext cx="324360" cy="4561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IN" sz="24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v</a:t>
                  </a:r>
                  <a:endParaRPr b="0" lang="en-IN" sz="24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5110" name="Group 78"/>
            <p:cNvGrpSpPr/>
            <p:nvPr/>
          </p:nvGrpSpPr>
          <p:grpSpPr>
            <a:xfrm>
              <a:off x="4888800" y="1980000"/>
              <a:ext cx="687240" cy="475200"/>
              <a:chOff x="4888800" y="1980000"/>
              <a:chExt cx="687240" cy="475200"/>
            </a:xfrm>
          </p:grpSpPr>
          <p:grpSp>
            <p:nvGrpSpPr>
              <p:cNvPr id="5111" name="Group 79"/>
              <p:cNvGrpSpPr/>
              <p:nvPr/>
            </p:nvGrpSpPr>
            <p:grpSpPr>
              <a:xfrm>
                <a:off x="4888800" y="1980000"/>
                <a:ext cx="687240" cy="403200"/>
                <a:chOff x="4888800" y="1980000"/>
                <a:chExt cx="687240" cy="403200"/>
              </a:xfrm>
            </p:grpSpPr>
            <p:sp>
              <p:nvSpPr>
                <p:cNvPr id="5112" name="CustomShape 80"/>
                <p:cNvSpPr/>
                <p:nvPr/>
              </p:nvSpPr>
              <p:spPr>
                <a:xfrm flipV="1">
                  <a:off x="4890600" y="1791360"/>
                  <a:ext cx="685080" cy="29592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13" name="CustomShape 81"/>
                <p:cNvSpPr/>
                <p:nvPr/>
              </p:nvSpPr>
              <p:spPr>
                <a:xfrm>
                  <a:off x="4888800" y="2131200"/>
                  <a:ext cx="686880" cy="10512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14" name="CustomShape 82"/>
                <p:cNvSpPr/>
                <p:nvPr/>
              </p:nvSpPr>
              <p:spPr>
                <a:xfrm flipV="1">
                  <a:off x="4888800" y="1684080"/>
                  <a:ext cx="685080" cy="2959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15" name="CustomShape 83"/>
                <p:cNvSpPr/>
                <p:nvPr/>
              </p:nvSpPr>
              <p:spPr>
                <a:xfrm>
                  <a:off x="5064480" y="2070000"/>
                  <a:ext cx="333720" cy="14688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16" name="CustomShape 84"/>
                <p:cNvSpPr/>
                <p:nvPr/>
              </p:nvSpPr>
              <p:spPr>
                <a:xfrm>
                  <a:off x="5029920" y="2032560"/>
                  <a:ext cx="403200" cy="1029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17" name="CustomShape 85"/>
                <p:cNvSpPr/>
                <p:nvPr/>
              </p:nvSpPr>
              <p:spPr>
                <a:xfrm>
                  <a:off x="5294160" y="2120400"/>
                  <a:ext cx="148320" cy="8964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18" name="CustomShape 86"/>
                <p:cNvSpPr/>
                <p:nvPr/>
              </p:nvSpPr>
              <p:spPr>
                <a:xfrm>
                  <a:off x="5022000" y="2122560"/>
                  <a:ext cx="146520" cy="874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19" name="Line 87"/>
                <p:cNvSpPr/>
                <p:nvPr/>
              </p:nvSpPr>
              <p:spPr>
                <a:xfrm flipH="1" flipV="1">
                  <a:off x="4888800" y="2126880"/>
                  <a:ext cx="1800" cy="1141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120" name="Line 88"/>
                <p:cNvSpPr/>
                <p:nvPr/>
              </p:nvSpPr>
              <p:spPr>
                <a:xfrm flipH="1" flipV="1">
                  <a:off x="5574240" y="2124720"/>
                  <a:ext cx="1800" cy="1141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5121" name="Group 89"/>
              <p:cNvGrpSpPr/>
              <p:nvPr/>
            </p:nvGrpSpPr>
            <p:grpSpPr>
              <a:xfrm>
                <a:off x="5020920" y="1999080"/>
                <a:ext cx="441360" cy="456120"/>
                <a:chOff x="5020920" y="1999080"/>
                <a:chExt cx="441360" cy="456120"/>
              </a:xfrm>
            </p:grpSpPr>
            <p:sp>
              <p:nvSpPr>
                <p:cNvPr id="5122" name="CustomShape 90"/>
                <p:cNvSpPr/>
                <p:nvPr/>
              </p:nvSpPr>
              <p:spPr>
                <a:xfrm>
                  <a:off x="5020920" y="2148120"/>
                  <a:ext cx="433080" cy="23256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23" name="CustomShape 91"/>
                <p:cNvSpPr/>
                <p:nvPr/>
              </p:nvSpPr>
              <p:spPr>
                <a:xfrm>
                  <a:off x="5072400" y="1999080"/>
                  <a:ext cx="389880" cy="4561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IN" sz="24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w</a:t>
                  </a:r>
                  <a:endParaRPr b="0" lang="en-IN" sz="24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5124" name="Group 92"/>
            <p:cNvGrpSpPr/>
            <p:nvPr/>
          </p:nvGrpSpPr>
          <p:grpSpPr>
            <a:xfrm>
              <a:off x="2206080" y="2517480"/>
              <a:ext cx="687600" cy="475560"/>
              <a:chOff x="2206080" y="2517480"/>
              <a:chExt cx="687600" cy="475560"/>
            </a:xfrm>
          </p:grpSpPr>
          <p:grpSp>
            <p:nvGrpSpPr>
              <p:cNvPr id="5125" name="Group 93"/>
              <p:cNvGrpSpPr/>
              <p:nvPr/>
            </p:nvGrpSpPr>
            <p:grpSpPr>
              <a:xfrm>
                <a:off x="2206080" y="2517480"/>
                <a:ext cx="687600" cy="403560"/>
                <a:chOff x="2206080" y="2517480"/>
                <a:chExt cx="687600" cy="403560"/>
              </a:xfrm>
            </p:grpSpPr>
            <p:sp>
              <p:nvSpPr>
                <p:cNvPr id="5126" name="CustomShape 94"/>
                <p:cNvSpPr/>
                <p:nvPr/>
              </p:nvSpPr>
              <p:spPr>
                <a:xfrm flipV="1">
                  <a:off x="2208240" y="2329200"/>
                  <a:ext cx="685080" cy="29592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27" name="CustomShape 95"/>
                <p:cNvSpPr/>
                <p:nvPr/>
              </p:nvSpPr>
              <p:spPr>
                <a:xfrm>
                  <a:off x="2206440" y="2669040"/>
                  <a:ext cx="686880" cy="10512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28" name="CustomShape 96"/>
                <p:cNvSpPr/>
                <p:nvPr/>
              </p:nvSpPr>
              <p:spPr>
                <a:xfrm flipV="1">
                  <a:off x="2206440" y="2221560"/>
                  <a:ext cx="685080" cy="2959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29" name="CustomShape 97"/>
                <p:cNvSpPr/>
                <p:nvPr/>
              </p:nvSpPr>
              <p:spPr>
                <a:xfrm>
                  <a:off x="2382120" y="2607840"/>
                  <a:ext cx="333720" cy="14688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30" name="CustomShape 98"/>
                <p:cNvSpPr/>
                <p:nvPr/>
              </p:nvSpPr>
              <p:spPr>
                <a:xfrm>
                  <a:off x="2347200" y="2570400"/>
                  <a:ext cx="403200" cy="1029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31" name="CustomShape 99"/>
                <p:cNvSpPr/>
                <p:nvPr/>
              </p:nvSpPr>
              <p:spPr>
                <a:xfrm>
                  <a:off x="2611800" y="2658240"/>
                  <a:ext cx="148320" cy="8964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32" name="CustomShape 100"/>
                <p:cNvSpPr/>
                <p:nvPr/>
              </p:nvSpPr>
              <p:spPr>
                <a:xfrm>
                  <a:off x="2339640" y="2660400"/>
                  <a:ext cx="146520" cy="874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33" name="Line 101"/>
                <p:cNvSpPr/>
                <p:nvPr/>
              </p:nvSpPr>
              <p:spPr>
                <a:xfrm flipH="1" flipV="1">
                  <a:off x="2206080" y="2664720"/>
                  <a:ext cx="2160" cy="1141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134" name="Line 102"/>
                <p:cNvSpPr/>
                <p:nvPr/>
              </p:nvSpPr>
              <p:spPr>
                <a:xfrm flipH="1" flipV="1">
                  <a:off x="2891520" y="2662560"/>
                  <a:ext cx="2160" cy="1141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5135" name="Group 103"/>
              <p:cNvGrpSpPr/>
              <p:nvPr/>
            </p:nvGrpSpPr>
            <p:grpSpPr>
              <a:xfrm>
                <a:off x="2338560" y="2536920"/>
                <a:ext cx="433080" cy="456120"/>
                <a:chOff x="2338560" y="2536920"/>
                <a:chExt cx="433080" cy="456120"/>
              </a:xfrm>
            </p:grpSpPr>
            <p:sp>
              <p:nvSpPr>
                <p:cNvPr id="5136" name="CustomShape 104"/>
                <p:cNvSpPr/>
                <p:nvPr/>
              </p:nvSpPr>
              <p:spPr>
                <a:xfrm>
                  <a:off x="2338560" y="2685960"/>
                  <a:ext cx="433080" cy="23256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37" name="CustomShape 105"/>
                <p:cNvSpPr/>
                <p:nvPr/>
              </p:nvSpPr>
              <p:spPr>
                <a:xfrm>
                  <a:off x="2402280" y="2536920"/>
                  <a:ext cx="330480" cy="4561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IN" sz="24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u</a:t>
                  </a:r>
                  <a:endParaRPr b="0" lang="en-IN" sz="24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5138" name="Group 106"/>
            <p:cNvGrpSpPr/>
            <p:nvPr/>
          </p:nvGrpSpPr>
          <p:grpSpPr>
            <a:xfrm>
              <a:off x="6285240" y="2579400"/>
              <a:ext cx="687240" cy="475200"/>
              <a:chOff x="6285240" y="2579400"/>
              <a:chExt cx="687240" cy="475200"/>
            </a:xfrm>
          </p:grpSpPr>
          <p:grpSp>
            <p:nvGrpSpPr>
              <p:cNvPr id="5139" name="Group 107"/>
              <p:cNvGrpSpPr/>
              <p:nvPr/>
            </p:nvGrpSpPr>
            <p:grpSpPr>
              <a:xfrm>
                <a:off x="6285240" y="2579400"/>
                <a:ext cx="687240" cy="403560"/>
                <a:chOff x="6285240" y="2579400"/>
                <a:chExt cx="687240" cy="403560"/>
              </a:xfrm>
            </p:grpSpPr>
            <p:sp>
              <p:nvSpPr>
                <p:cNvPr id="5140" name="CustomShape 108"/>
                <p:cNvSpPr/>
                <p:nvPr/>
              </p:nvSpPr>
              <p:spPr>
                <a:xfrm flipV="1">
                  <a:off x="6287040" y="2391120"/>
                  <a:ext cx="685080" cy="29592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41" name="CustomShape 109"/>
                <p:cNvSpPr/>
                <p:nvPr/>
              </p:nvSpPr>
              <p:spPr>
                <a:xfrm>
                  <a:off x="6285240" y="2730960"/>
                  <a:ext cx="686880" cy="10512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42" name="CustomShape 110"/>
                <p:cNvSpPr/>
                <p:nvPr/>
              </p:nvSpPr>
              <p:spPr>
                <a:xfrm flipV="1">
                  <a:off x="6285240" y="2283480"/>
                  <a:ext cx="685080" cy="2959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43" name="CustomShape 111"/>
                <p:cNvSpPr/>
                <p:nvPr/>
              </p:nvSpPr>
              <p:spPr>
                <a:xfrm>
                  <a:off x="6460920" y="2669400"/>
                  <a:ext cx="333720" cy="14688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44" name="CustomShape 112"/>
                <p:cNvSpPr/>
                <p:nvPr/>
              </p:nvSpPr>
              <p:spPr>
                <a:xfrm>
                  <a:off x="6426360" y="2631960"/>
                  <a:ext cx="403200" cy="1029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45" name="CustomShape 113"/>
                <p:cNvSpPr/>
                <p:nvPr/>
              </p:nvSpPr>
              <p:spPr>
                <a:xfrm>
                  <a:off x="6690600" y="2719800"/>
                  <a:ext cx="148320" cy="8964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46" name="CustomShape 114"/>
                <p:cNvSpPr/>
                <p:nvPr/>
              </p:nvSpPr>
              <p:spPr>
                <a:xfrm>
                  <a:off x="6418440" y="2721960"/>
                  <a:ext cx="146520" cy="874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47" name="Line 115"/>
                <p:cNvSpPr/>
                <p:nvPr/>
              </p:nvSpPr>
              <p:spPr>
                <a:xfrm flipH="1" flipV="1">
                  <a:off x="6285240" y="2726280"/>
                  <a:ext cx="1800" cy="1141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148" name="Line 116"/>
                <p:cNvSpPr/>
                <p:nvPr/>
              </p:nvSpPr>
              <p:spPr>
                <a:xfrm flipH="1" flipV="1">
                  <a:off x="6970680" y="2724120"/>
                  <a:ext cx="1800" cy="1141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5149" name="Group 117"/>
              <p:cNvGrpSpPr/>
              <p:nvPr/>
            </p:nvGrpSpPr>
            <p:grpSpPr>
              <a:xfrm>
                <a:off x="6417360" y="2598480"/>
                <a:ext cx="433080" cy="456120"/>
                <a:chOff x="6417360" y="2598480"/>
                <a:chExt cx="433080" cy="456120"/>
              </a:xfrm>
            </p:grpSpPr>
            <p:sp>
              <p:nvSpPr>
                <p:cNvPr id="5150" name="CustomShape 118"/>
                <p:cNvSpPr/>
                <p:nvPr/>
              </p:nvSpPr>
              <p:spPr>
                <a:xfrm>
                  <a:off x="6417360" y="2747520"/>
                  <a:ext cx="433080" cy="23256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51" name="CustomShape 119"/>
                <p:cNvSpPr/>
                <p:nvPr/>
              </p:nvSpPr>
              <p:spPr>
                <a:xfrm>
                  <a:off x="6484320" y="2598480"/>
                  <a:ext cx="307440" cy="4561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IN" sz="24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z</a:t>
                  </a:r>
                  <a:endParaRPr b="0" lang="en-IN" sz="24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5152" name="Group 120"/>
            <p:cNvGrpSpPr/>
            <p:nvPr/>
          </p:nvGrpSpPr>
          <p:grpSpPr>
            <a:xfrm>
              <a:off x="4927680" y="3152880"/>
              <a:ext cx="687600" cy="475560"/>
              <a:chOff x="4927680" y="3152880"/>
              <a:chExt cx="687600" cy="475560"/>
            </a:xfrm>
          </p:grpSpPr>
          <p:grpSp>
            <p:nvGrpSpPr>
              <p:cNvPr id="5153" name="Group 121"/>
              <p:cNvGrpSpPr/>
              <p:nvPr/>
            </p:nvGrpSpPr>
            <p:grpSpPr>
              <a:xfrm>
                <a:off x="4927680" y="3152880"/>
                <a:ext cx="687600" cy="403560"/>
                <a:chOff x="4927680" y="3152880"/>
                <a:chExt cx="687600" cy="403560"/>
              </a:xfrm>
            </p:grpSpPr>
            <p:sp>
              <p:nvSpPr>
                <p:cNvPr id="5154" name="CustomShape 122"/>
                <p:cNvSpPr/>
                <p:nvPr/>
              </p:nvSpPr>
              <p:spPr>
                <a:xfrm flipV="1">
                  <a:off x="4929840" y="2964600"/>
                  <a:ext cx="685080" cy="29592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55" name="CustomShape 123"/>
                <p:cNvSpPr/>
                <p:nvPr/>
              </p:nvSpPr>
              <p:spPr>
                <a:xfrm>
                  <a:off x="4928040" y="3304440"/>
                  <a:ext cx="686880" cy="10512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56" name="CustomShape 124"/>
                <p:cNvSpPr/>
                <p:nvPr/>
              </p:nvSpPr>
              <p:spPr>
                <a:xfrm flipV="1">
                  <a:off x="4928040" y="2856960"/>
                  <a:ext cx="685080" cy="2959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57" name="CustomShape 125"/>
                <p:cNvSpPr/>
                <p:nvPr/>
              </p:nvSpPr>
              <p:spPr>
                <a:xfrm>
                  <a:off x="5103720" y="3242880"/>
                  <a:ext cx="333720" cy="14688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58" name="CustomShape 126"/>
                <p:cNvSpPr/>
                <p:nvPr/>
              </p:nvSpPr>
              <p:spPr>
                <a:xfrm>
                  <a:off x="5068800" y="3205440"/>
                  <a:ext cx="403200" cy="1029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59" name="CustomShape 127"/>
                <p:cNvSpPr/>
                <p:nvPr/>
              </p:nvSpPr>
              <p:spPr>
                <a:xfrm>
                  <a:off x="5333400" y="3293280"/>
                  <a:ext cx="148320" cy="8964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60" name="CustomShape 128"/>
                <p:cNvSpPr/>
                <p:nvPr/>
              </p:nvSpPr>
              <p:spPr>
                <a:xfrm>
                  <a:off x="5061240" y="3295800"/>
                  <a:ext cx="146520" cy="874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61" name="Line 129"/>
                <p:cNvSpPr/>
                <p:nvPr/>
              </p:nvSpPr>
              <p:spPr>
                <a:xfrm flipH="1" flipV="1">
                  <a:off x="4927680" y="3299760"/>
                  <a:ext cx="2160" cy="1141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162" name="Line 130"/>
                <p:cNvSpPr/>
                <p:nvPr/>
              </p:nvSpPr>
              <p:spPr>
                <a:xfrm flipH="1" flipV="1">
                  <a:off x="5613120" y="3297600"/>
                  <a:ext cx="2160" cy="1141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5163" name="Group 131"/>
              <p:cNvGrpSpPr/>
              <p:nvPr/>
            </p:nvGrpSpPr>
            <p:grpSpPr>
              <a:xfrm>
                <a:off x="5060160" y="3172320"/>
                <a:ext cx="433080" cy="456120"/>
                <a:chOff x="5060160" y="3172320"/>
                <a:chExt cx="433080" cy="456120"/>
              </a:xfrm>
            </p:grpSpPr>
            <p:sp>
              <p:nvSpPr>
                <p:cNvPr id="5164" name="CustomShape 132"/>
                <p:cNvSpPr/>
                <p:nvPr/>
              </p:nvSpPr>
              <p:spPr>
                <a:xfrm>
                  <a:off x="5060160" y="3321360"/>
                  <a:ext cx="433080" cy="23256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65" name="CustomShape 133"/>
                <p:cNvSpPr/>
                <p:nvPr/>
              </p:nvSpPr>
              <p:spPr>
                <a:xfrm>
                  <a:off x="5118480" y="3172320"/>
                  <a:ext cx="324360" cy="4561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IN" sz="24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y</a:t>
                  </a:r>
                  <a:endParaRPr b="0" lang="en-IN" sz="24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5166" name="Group 134"/>
            <p:cNvGrpSpPr/>
            <p:nvPr/>
          </p:nvGrpSpPr>
          <p:grpSpPr>
            <a:xfrm>
              <a:off x="3337200" y="3136680"/>
              <a:ext cx="687600" cy="475560"/>
              <a:chOff x="3337200" y="3136680"/>
              <a:chExt cx="687600" cy="475560"/>
            </a:xfrm>
          </p:grpSpPr>
          <p:grpSp>
            <p:nvGrpSpPr>
              <p:cNvPr id="5167" name="Group 135"/>
              <p:cNvGrpSpPr/>
              <p:nvPr/>
            </p:nvGrpSpPr>
            <p:grpSpPr>
              <a:xfrm>
                <a:off x="3337200" y="3136680"/>
                <a:ext cx="687600" cy="403560"/>
                <a:chOff x="3337200" y="3136680"/>
                <a:chExt cx="687600" cy="403560"/>
              </a:xfrm>
            </p:grpSpPr>
            <p:sp>
              <p:nvSpPr>
                <p:cNvPr id="5168" name="CustomShape 136"/>
                <p:cNvSpPr/>
                <p:nvPr/>
              </p:nvSpPr>
              <p:spPr>
                <a:xfrm flipV="1">
                  <a:off x="3339360" y="2948400"/>
                  <a:ext cx="685080" cy="29592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69" name="CustomShape 137"/>
                <p:cNvSpPr/>
                <p:nvPr/>
              </p:nvSpPr>
              <p:spPr>
                <a:xfrm>
                  <a:off x="3337560" y="3288240"/>
                  <a:ext cx="686880" cy="10512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70" name="CustomShape 138"/>
                <p:cNvSpPr/>
                <p:nvPr/>
              </p:nvSpPr>
              <p:spPr>
                <a:xfrm flipV="1">
                  <a:off x="3337560" y="2840760"/>
                  <a:ext cx="685080" cy="2959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71" name="CustomShape 139"/>
                <p:cNvSpPr/>
                <p:nvPr/>
              </p:nvSpPr>
              <p:spPr>
                <a:xfrm>
                  <a:off x="3513240" y="3227040"/>
                  <a:ext cx="333720" cy="14688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72" name="CustomShape 140"/>
                <p:cNvSpPr/>
                <p:nvPr/>
              </p:nvSpPr>
              <p:spPr>
                <a:xfrm>
                  <a:off x="3478320" y="3189600"/>
                  <a:ext cx="403200" cy="1029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73" name="CustomShape 141"/>
                <p:cNvSpPr/>
                <p:nvPr/>
              </p:nvSpPr>
              <p:spPr>
                <a:xfrm>
                  <a:off x="3742920" y="3277440"/>
                  <a:ext cx="148320" cy="8964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74" name="CustomShape 142"/>
                <p:cNvSpPr/>
                <p:nvPr/>
              </p:nvSpPr>
              <p:spPr>
                <a:xfrm>
                  <a:off x="3470760" y="3279600"/>
                  <a:ext cx="146520" cy="874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75" name="Line 143"/>
                <p:cNvSpPr/>
                <p:nvPr/>
              </p:nvSpPr>
              <p:spPr>
                <a:xfrm flipH="1" flipV="1">
                  <a:off x="3337200" y="3283920"/>
                  <a:ext cx="1800" cy="1141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176" name="Line 144"/>
                <p:cNvSpPr/>
                <p:nvPr/>
              </p:nvSpPr>
              <p:spPr>
                <a:xfrm flipH="1" flipV="1">
                  <a:off x="4022640" y="3281760"/>
                  <a:ext cx="2160" cy="1141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5177" name="Group 145"/>
              <p:cNvGrpSpPr/>
              <p:nvPr/>
            </p:nvGrpSpPr>
            <p:grpSpPr>
              <a:xfrm>
                <a:off x="3469680" y="3156120"/>
                <a:ext cx="433080" cy="456120"/>
                <a:chOff x="3469680" y="3156120"/>
                <a:chExt cx="433080" cy="456120"/>
              </a:xfrm>
            </p:grpSpPr>
            <p:sp>
              <p:nvSpPr>
                <p:cNvPr id="5178" name="CustomShape 146"/>
                <p:cNvSpPr/>
                <p:nvPr/>
              </p:nvSpPr>
              <p:spPr>
                <a:xfrm>
                  <a:off x="3469680" y="3305160"/>
                  <a:ext cx="433080" cy="23256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179" name="CustomShape 147"/>
                <p:cNvSpPr/>
                <p:nvPr/>
              </p:nvSpPr>
              <p:spPr>
                <a:xfrm>
                  <a:off x="3526560" y="3156120"/>
                  <a:ext cx="327240" cy="4561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IN" sz="24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x</a:t>
                  </a:r>
                  <a:endParaRPr b="0" lang="en-IN" sz="2400" spc="-1" strike="noStrike">
                    <a:latin typeface="Arial"/>
                  </a:endParaRPr>
                </a:p>
              </p:txBody>
            </p:sp>
          </p:grpSp>
        </p:grpSp>
      </p:grpSp>
      <p:grpSp>
        <p:nvGrpSpPr>
          <p:cNvPr id="5180" name="Group 148"/>
          <p:cNvGrpSpPr/>
          <p:nvPr/>
        </p:nvGrpSpPr>
        <p:grpSpPr>
          <a:xfrm>
            <a:off x="1824120" y="2137680"/>
            <a:ext cx="1838520" cy="1207080"/>
            <a:chOff x="1824120" y="2137680"/>
            <a:chExt cx="1838520" cy="1207080"/>
          </a:xfrm>
        </p:grpSpPr>
        <p:sp>
          <p:nvSpPr>
            <p:cNvPr id="5181" name="CustomShape 149"/>
            <p:cNvSpPr/>
            <p:nvPr/>
          </p:nvSpPr>
          <p:spPr>
            <a:xfrm>
              <a:off x="1824120" y="2137680"/>
              <a:ext cx="1838520" cy="549360"/>
            </a:xfrm>
            <a:custGeom>
              <a:avLst/>
              <a:gdLst/>
              <a:ahLst/>
              <a:rect l="l" t="t" r="r" b="b"/>
              <a:pathLst>
                <a:path w="1802341" h="630627">
                  <a:moveTo>
                    <a:pt x="0" y="630627"/>
                  </a:moveTo>
                  <a:lnTo>
                    <a:pt x="818495" y="611670"/>
                  </a:lnTo>
                  <a:lnTo>
                    <a:pt x="1802341" y="0"/>
                  </a:lnTo>
                </a:path>
              </a:pathLst>
            </a:custGeom>
            <a:noFill/>
            <a:ln w="50760">
              <a:solidFill>
                <a:srgbClr val="cc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2" name="CustomShape 150"/>
            <p:cNvSpPr/>
            <p:nvPr/>
          </p:nvSpPr>
          <p:spPr>
            <a:xfrm flipV="1">
              <a:off x="1824840" y="2030400"/>
              <a:ext cx="1741680" cy="657000"/>
            </a:xfrm>
            <a:custGeom>
              <a:avLst/>
              <a:gdLst/>
              <a:ahLst/>
              <a:rect l="l" t="t" r="r" b="b"/>
              <a:pathLst>
                <a:path w="1707398" h="754084">
                  <a:moveTo>
                    <a:pt x="0" y="754084"/>
                  </a:moveTo>
                  <a:lnTo>
                    <a:pt x="818495" y="735127"/>
                  </a:lnTo>
                  <a:lnTo>
                    <a:pt x="1707398" y="0"/>
                  </a:lnTo>
                </a:path>
              </a:pathLst>
            </a:custGeom>
            <a:noFill/>
            <a:ln w="50760">
              <a:solidFill>
                <a:srgbClr val="cc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641" dur="indefinite" restart="never" nodeType="tmRoot">
          <p:childTnLst>
            <p:seq>
              <p:cTn id="642" dur="indefinite" nodeType="mainSeq">
                <p:childTnLst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47" dur="500"/>
                                        <p:tgtEl>
                                          <p:spTgt spid="5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52" dur="500"/>
                                        <p:tgtEl>
                                          <p:spTgt spid="5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55" dur="500"/>
                                        <p:tgtEl>
                                          <p:spTgt spid="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3" name="Group 1"/>
          <p:cNvGrpSpPr/>
          <p:nvPr/>
        </p:nvGrpSpPr>
        <p:grpSpPr>
          <a:xfrm>
            <a:off x="943920" y="2441160"/>
            <a:ext cx="854640" cy="655560"/>
            <a:chOff x="943920" y="2441160"/>
            <a:chExt cx="854640" cy="655560"/>
          </a:xfrm>
        </p:grpSpPr>
        <p:pic>
          <p:nvPicPr>
            <p:cNvPr id="5184" name="Picture 1613" descr=""/>
            <p:cNvPicPr/>
            <p:nvPr/>
          </p:nvPicPr>
          <p:blipFill>
            <a:blip r:embed="rId1"/>
            <a:stretch/>
          </p:blipFill>
          <p:spPr>
            <a:xfrm>
              <a:off x="943920" y="2441160"/>
              <a:ext cx="854640" cy="655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185" name="CustomShape 2"/>
            <p:cNvSpPr/>
            <p:nvPr/>
          </p:nvSpPr>
          <p:spPr>
            <a:xfrm flipH="1">
              <a:off x="1307520" y="2504160"/>
              <a:ext cx="402840" cy="3002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186" name="Picture 75" descr=""/>
          <p:cNvPicPr/>
          <p:nvPr/>
        </p:nvPicPr>
        <p:blipFill>
          <a:blip r:embed="rId2"/>
          <a:stretch/>
        </p:blipFill>
        <p:spPr>
          <a:xfrm>
            <a:off x="598320" y="847800"/>
            <a:ext cx="6263280" cy="194760"/>
          </a:xfrm>
          <a:prstGeom prst="rect">
            <a:avLst/>
          </a:prstGeom>
          <a:ln>
            <a:noFill/>
          </a:ln>
        </p:spPr>
      </p:pic>
      <p:sp>
        <p:nvSpPr>
          <p:cNvPr id="5187" name="CustomShape 3"/>
          <p:cNvSpPr/>
          <p:nvPr/>
        </p:nvSpPr>
        <p:spPr>
          <a:xfrm>
            <a:off x="2066400" y="1330560"/>
            <a:ext cx="5141520" cy="2403720"/>
          </a:xfrm>
          <a:custGeom>
            <a:avLst/>
            <a:gdLst/>
            <a:ahLst/>
            <a:rect l="l" t="t" r="r" b="b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8" name="CustomShape 4"/>
          <p:cNvSpPr/>
          <p:nvPr/>
        </p:nvSpPr>
        <p:spPr>
          <a:xfrm>
            <a:off x="2834280" y="2267280"/>
            <a:ext cx="781200" cy="317160"/>
          </a:xfrm>
          <a:custGeom>
            <a:avLst/>
            <a:gdLst/>
            <a:ahLst/>
            <a:rect l="l" t="t" r="r" b="b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9" name="CustomShape 5"/>
          <p:cNvSpPr/>
          <p:nvPr/>
        </p:nvSpPr>
        <p:spPr>
          <a:xfrm>
            <a:off x="3323160" y="3340440"/>
            <a:ext cx="714960" cy="137880"/>
          </a:xfrm>
          <a:prstGeom prst="ellipse">
            <a:avLst/>
          </a:prstGeom>
          <a:solidFill>
            <a:schemeClr val="hlink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90" name="Line 6"/>
          <p:cNvSpPr/>
          <p:nvPr/>
        </p:nvSpPr>
        <p:spPr>
          <a:xfrm>
            <a:off x="3323160" y="3328560"/>
            <a:ext cx="360" cy="853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91" name="Line 7"/>
          <p:cNvSpPr/>
          <p:nvPr/>
        </p:nvSpPr>
        <p:spPr>
          <a:xfrm>
            <a:off x="4038480" y="3328560"/>
            <a:ext cx="360" cy="853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92" name="CustomShape 8"/>
          <p:cNvSpPr/>
          <p:nvPr/>
        </p:nvSpPr>
        <p:spPr>
          <a:xfrm>
            <a:off x="3323160" y="3328560"/>
            <a:ext cx="708120" cy="8316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3" name="CustomShape 9"/>
          <p:cNvSpPr/>
          <p:nvPr/>
        </p:nvSpPr>
        <p:spPr>
          <a:xfrm>
            <a:off x="3316320" y="3228120"/>
            <a:ext cx="714960" cy="161640"/>
          </a:xfrm>
          <a:prstGeom prst="ellipse">
            <a:avLst/>
          </a:prstGeom>
          <a:solidFill>
            <a:schemeClr val="hlink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94" name="CustomShape 10"/>
          <p:cNvSpPr/>
          <p:nvPr/>
        </p:nvSpPr>
        <p:spPr>
          <a:xfrm>
            <a:off x="3314160" y="2163240"/>
            <a:ext cx="714960" cy="137880"/>
          </a:xfrm>
          <a:prstGeom prst="ellipse">
            <a:avLst/>
          </a:prstGeom>
          <a:solidFill>
            <a:schemeClr val="hlink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95" name="Line 11"/>
          <p:cNvSpPr/>
          <p:nvPr/>
        </p:nvSpPr>
        <p:spPr>
          <a:xfrm>
            <a:off x="3313800" y="2151360"/>
            <a:ext cx="360" cy="849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96" name="Line 12"/>
          <p:cNvSpPr/>
          <p:nvPr/>
        </p:nvSpPr>
        <p:spPr>
          <a:xfrm>
            <a:off x="4029120" y="2151360"/>
            <a:ext cx="360" cy="849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97" name="CustomShape 13"/>
          <p:cNvSpPr/>
          <p:nvPr/>
        </p:nvSpPr>
        <p:spPr>
          <a:xfrm>
            <a:off x="3314160" y="2151360"/>
            <a:ext cx="708120" cy="8316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8" name="CustomShape 14"/>
          <p:cNvSpPr/>
          <p:nvPr/>
        </p:nvSpPr>
        <p:spPr>
          <a:xfrm>
            <a:off x="3307320" y="2050560"/>
            <a:ext cx="714960" cy="161640"/>
          </a:xfrm>
          <a:prstGeom prst="ellipse">
            <a:avLst/>
          </a:prstGeom>
          <a:solidFill>
            <a:schemeClr val="hlink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99" name="CustomShape 15"/>
          <p:cNvSpPr/>
          <p:nvPr/>
        </p:nvSpPr>
        <p:spPr>
          <a:xfrm>
            <a:off x="4874760" y="2156400"/>
            <a:ext cx="712800" cy="137880"/>
          </a:xfrm>
          <a:prstGeom prst="ellipse">
            <a:avLst/>
          </a:prstGeom>
          <a:solidFill>
            <a:schemeClr val="hlink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00" name="Line 16"/>
          <p:cNvSpPr/>
          <p:nvPr/>
        </p:nvSpPr>
        <p:spPr>
          <a:xfrm>
            <a:off x="4874760" y="2144520"/>
            <a:ext cx="360" cy="853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01" name="Line 17"/>
          <p:cNvSpPr/>
          <p:nvPr/>
        </p:nvSpPr>
        <p:spPr>
          <a:xfrm>
            <a:off x="5587920" y="2144520"/>
            <a:ext cx="360" cy="853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02" name="CustomShape 18"/>
          <p:cNvSpPr/>
          <p:nvPr/>
        </p:nvSpPr>
        <p:spPr>
          <a:xfrm>
            <a:off x="4874760" y="2144520"/>
            <a:ext cx="705960" cy="8316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03" name="CustomShape 19"/>
          <p:cNvSpPr/>
          <p:nvPr/>
        </p:nvSpPr>
        <p:spPr>
          <a:xfrm>
            <a:off x="4881960" y="2049120"/>
            <a:ext cx="712800" cy="161640"/>
          </a:xfrm>
          <a:prstGeom prst="ellipse">
            <a:avLst/>
          </a:prstGeom>
          <a:solidFill>
            <a:schemeClr val="hlink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04" name="CustomShape 20"/>
          <p:cNvSpPr/>
          <p:nvPr/>
        </p:nvSpPr>
        <p:spPr>
          <a:xfrm>
            <a:off x="4897800" y="3335400"/>
            <a:ext cx="714960" cy="137880"/>
          </a:xfrm>
          <a:prstGeom prst="ellipse">
            <a:avLst/>
          </a:prstGeom>
          <a:solidFill>
            <a:schemeClr val="hlink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05" name="Line 21"/>
          <p:cNvSpPr/>
          <p:nvPr/>
        </p:nvSpPr>
        <p:spPr>
          <a:xfrm>
            <a:off x="4897440" y="3323160"/>
            <a:ext cx="360" cy="853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06" name="Line 22"/>
          <p:cNvSpPr/>
          <p:nvPr/>
        </p:nvSpPr>
        <p:spPr>
          <a:xfrm>
            <a:off x="5612760" y="3323160"/>
            <a:ext cx="360" cy="853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07" name="CustomShape 23"/>
          <p:cNvSpPr/>
          <p:nvPr/>
        </p:nvSpPr>
        <p:spPr>
          <a:xfrm>
            <a:off x="4897800" y="3323520"/>
            <a:ext cx="708120" cy="8316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08" name="CustomShape 24"/>
          <p:cNvSpPr/>
          <p:nvPr/>
        </p:nvSpPr>
        <p:spPr>
          <a:xfrm>
            <a:off x="4890960" y="3222720"/>
            <a:ext cx="714960" cy="161640"/>
          </a:xfrm>
          <a:prstGeom prst="ellipse">
            <a:avLst/>
          </a:prstGeom>
          <a:solidFill>
            <a:schemeClr val="hlink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09" name="CustomShape 25"/>
          <p:cNvSpPr/>
          <p:nvPr/>
        </p:nvSpPr>
        <p:spPr>
          <a:xfrm>
            <a:off x="6189120" y="2753640"/>
            <a:ext cx="714960" cy="137880"/>
          </a:xfrm>
          <a:prstGeom prst="ellipse">
            <a:avLst/>
          </a:prstGeom>
          <a:solidFill>
            <a:schemeClr val="hlink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10" name="Line 26"/>
          <p:cNvSpPr/>
          <p:nvPr/>
        </p:nvSpPr>
        <p:spPr>
          <a:xfrm>
            <a:off x="6188760" y="2741400"/>
            <a:ext cx="360" cy="853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11" name="Line 27"/>
          <p:cNvSpPr/>
          <p:nvPr/>
        </p:nvSpPr>
        <p:spPr>
          <a:xfrm>
            <a:off x="6904080" y="2741400"/>
            <a:ext cx="360" cy="853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12" name="CustomShape 28"/>
          <p:cNvSpPr/>
          <p:nvPr/>
        </p:nvSpPr>
        <p:spPr>
          <a:xfrm>
            <a:off x="6189120" y="2741760"/>
            <a:ext cx="708120" cy="8316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3" name="CustomShape 29"/>
          <p:cNvSpPr/>
          <p:nvPr/>
        </p:nvSpPr>
        <p:spPr>
          <a:xfrm>
            <a:off x="6182280" y="2640960"/>
            <a:ext cx="714960" cy="161640"/>
          </a:xfrm>
          <a:prstGeom prst="ellipse">
            <a:avLst/>
          </a:prstGeom>
          <a:solidFill>
            <a:schemeClr val="hlink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14" name="CustomShape 30"/>
          <p:cNvSpPr/>
          <p:nvPr/>
        </p:nvSpPr>
        <p:spPr>
          <a:xfrm>
            <a:off x="5254200" y="2313360"/>
            <a:ext cx="1800" cy="890280"/>
          </a:xfrm>
          <a:custGeom>
            <a:avLst/>
            <a:gdLst/>
            <a:ahLst/>
            <a:rect l="l" t="t" r="r" b="b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15" name="CustomShape 31"/>
          <p:cNvSpPr/>
          <p:nvPr/>
        </p:nvSpPr>
        <p:spPr>
          <a:xfrm>
            <a:off x="3670560" y="2323800"/>
            <a:ext cx="1800" cy="915840"/>
          </a:xfrm>
          <a:custGeom>
            <a:avLst/>
            <a:gdLst/>
            <a:ahLst/>
            <a:rect l="l" t="t" r="r" b="b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16" name="CustomShape 32"/>
          <p:cNvSpPr/>
          <p:nvPr/>
        </p:nvSpPr>
        <p:spPr>
          <a:xfrm>
            <a:off x="4047480" y="2298240"/>
            <a:ext cx="1151280" cy="1023480"/>
          </a:xfrm>
          <a:custGeom>
            <a:avLst/>
            <a:gdLst/>
            <a:ahLst/>
            <a:rect l="l" t="t" r="r" b="b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17" name="CustomShape 33"/>
          <p:cNvSpPr/>
          <p:nvPr/>
        </p:nvSpPr>
        <p:spPr>
          <a:xfrm>
            <a:off x="5617800" y="2891880"/>
            <a:ext cx="835920" cy="460440"/>
          </a:xfrm>
          <a:custGeom>
            <a:avLst/>
            <a:gdLst/>
            <a:ahLst/>
            <a:rect l="l" t="t" r="r" b="b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18" name="CustomShape 34"/>
          <p:cNvSpPr/>
          <p:nvPr/>
        </p:nvSpPr>
        <p:spPr>
          <a:xfrm>
            <a:off x="4061160" y="3372840"/>
            <a:ext cx="835920" cy="1440"/>
          </a:xfrm>
          <a:custGeom>
            <a:avLst/>
            <a:gdLst/>
            <a:ahLst/>
            <a:rect l="l" t="t" r="r" b="b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19" name="CustomShape 35"/>
          <p:cNvSpPr/>
          <p:nvPr/>
        </p:nvSpPr>
        <p:spPr>
          <a:xfrm>
            <a:off x="2710800" y="2820240"/>
            <a:ext cx="630360" cy="450000"/>
          </a:xfrm>
          <a:custGeom>
            <a:avLst/>
            <a:gdLst/>
            <a:ahLst/>
            <a:rect l="l" t="t" r="r" b="b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20" name="CustomShape 36"/>
          <p:cNvSpPr/>
          <p:nvPr/>
        </p:nvSpPr>
        <p:spPr>
          <a:xfrm>
            <a:off x="4047480" y="2195640"/>
            <a:ext cx="835920" cy="1440"/>
          </a:xfrm>
          <a:custGeom>
            <a:avLst/>
            <a:gdLst/>
            <a:ahLst/>
            <a:rect l="l" t="t" r="r" b="b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21" name="CustomShape 37"/>
          <p:cNvSpPr/>
          <p:nvPr/>
        </p:nvSpPr>
        <p:spPr>
          <a:xfrm>
            <a:off x="5590080" y="2190600"/>
            <a:ext cx="904680" cy="455040"/>
          </a:xfrm>
          <a:custGeom>
            <a:avLst/>
            <a:gdLst/>
            <a:ahLst/>
            <a:rect l="l" t="t" r="r" b="b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22" name="CustomShape 38"/>
          <p:cNvSpPr/>
          <p:nvPr/>
        </p:nvSpPr>
        <p:spPr>
          <a:xfrm>
            <a:off x="2580480" y="1458720"/>
            <a:ext cx="2536560" cy="1100160"/>
          </a:xfrm>
          <a:custGeom>
            <a:avLst/>
            <a:gdLst/>
            <a:ahLst/>
            <a:rect l="l" t="t" r="r" b="b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223" name="Group 39"/>
          <p:cNvGrpSpPr/>
          <p:nvPr/>
        </p:nvGrpSpPr>
        <p:grpSpPr>
          <a:xfrm>
            <a:off x="5088960" y="3134160"/>
            <a:ext cx="320400" cy="395280"/>
            <a:chOff x="5088960" y="3134160"/>
            <a:chExt cx="320400" cy="395280"/>
          </a:xfrm>
        </p:grpSpPr>
        <p:sp>
          <p:nvSpPr>
            <p:cNvPr id="5224" name="CustomShape 40"/>
            <p:cNvSpPr/>
            <p:nvPr/>
          </p:nvSpPr>
          <p:spPr>
            <a:xfrm>
              <a:off x="5088960" y="3245040"/>
              <a:ext cx="319320" cy="2250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5" name="CustomShape 41"/>
            <p:cNvSpPr/>
            <p:nvPr/>
          </p:nvSpPr>
          <p:spPr>
            <a:xfrm>
              <a:off x="5108040" y="3134160"/>
              <a:ext cx="30132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y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5226" name="Group 42"/>
          <p:cNvGrpSpPr/>
          <p:nvPr/>
        </p:nvGrpSpPr>
        <p:grpSpPr>
          <a:xfrm>
            <a:off x="3530880" y="3077640"/>
            <a:ext cx="335160" cy="456120"/>
            <a:chOff x="3530880" y="3077640"/>
            <a:chExt cx="335160" cy="456120"/>
          </a:xfrm>
        </p:grpSpPr>
        <p:sp>
          <p:nvSpPr>
            <p:cNvPr id="5227" name="CustomShape 43"/>
            <p:cNvSpPr/>
            <p:nvPr/>
          </p:nvSpPr>
          <p:spPr>
            <a:xfrm>
              <a:off x="3530880" y="3240000"/>
              <a:ext cx="327240" cy="2250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8" name="CustomShape 44"/>
            <p:cNvSpPr/>
            <p:nvPr/>
          </p:nvSpPr>
          <p:spPr>
            <a:xfrm>
              <a:off x="3538800" y="3077640"/>
              <a:ext cx="32724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x</a:t>
              </a:r>
              <a:endParaRPr b="0" lang="en-IN" sz="2400" spc="-1" strike="noStrike">
                <a:latin typeface="Arial"/>
              </a:endParaRPr>
            </a:p>
          </p:txBody>
        </p:sp>
      </p:grpSp>
      <p:grpSp>
        <p:nvGrpSpPr>
          <p:cNvPr id="5229" name="Group 45"/>
          <p:cNvGrpSpPr/>
          <p:nvPr/>
        </p:nvGrpSpPr>
        <p:grpSpPr>
          <a:xfrm>
            <a:off x="5069880" y="1956960"/>
            <a:ext cx="354960" cy="395280"/>
            <a:chOff x="5069880" y="1956960"/>
            <a:chExt cx="354960" cy="395280"/>
          </a:xfrm>
        </p:grpSpPr>
        <p:sp>
          <p:nvSpPr>
            <p:cNvPr id="5230" name="CustomShape 46"/>
            <p:cNvSpPr/>
            <p:nvPr/>
          </p:nvSpPr>
          <p:spPr>
            <a:xfrm>
              <a:off x="5074920" y="2067840"/>
              <a:ext cx="329040" cy="2250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1" name="CustomShape 47"/>
            <p:cNvSpPr/>
            <p:nvPr/>
          </p:nvSpPr>
          <p:spPr>
            <a:xfrm>
              <a:off x="5069880" y="1956960"/>
              <a:ext cx="35496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w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5232" name="Group 48"/>
          <p:cNvGrpSpPr/>
          <p:nvPr/>
        </p:nvGrpSpPr>
        <p:grpSpPr>
          <a:xfrm>
            <a:off x="3512160" y="1956960"/>
            <a:ext cx="319680" cy="395280"/>
            <a:chOff x="3512160" y="1956960"/>
            <a:chExt cx="319680" cy="395280"/>
          </a:xfrm>
        </p:grpSpPr>
        <p:sp>
          <p:nvSpPr>
            <p:cNvPr id="5233" name="CustomShape 49"/>
            <p:cNvSpPr/>
            <p:nvPr/>
          </p:nvSpPr>
          <p:spPr>
            <a:xfrm>
              <a:off x="3512160" y="2067840"/>
              <a:ext cx="319320" cy="2250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4" name="CustomShape 50"/>
            <p:cNvSpPr/>
            <p:nvPr/>
          </p:nvSpPr>
          <p:spPr>
            <a:xfrm>
              <a:off x="3531960" y="1956960"/>
              <a:ext cx="29988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v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5235" name="Group 51"/>
          <p:cNvGrpSpPr/>
          <p:nvPr/>
        </p:nvGrpSpPr>
        <p:grpSpPr>
          <a:xfrm>
            <a:off x="6398640" y="2499480"/>
            <a:ext cx="321120" cy="456120"/>
            <a:chOff x="6398640" y="2499480"/>
            <a:chExt cx="321120" cy="456120"/>
          </a:xfrm>
        </p:grpSpPr>
        <p:sp>
          <p:nvSpPr>
            <p:cNvPr id="5236" name="CustomShape 52"/>
            <p:cNvSpPr/>
            <p:nvPr/>
          </p:nvSpPr>
          <p:spPr>
            <a:xfrm>
              <a:off x="6398640" y="2661480"/>
              <a:ext cx="321120" cy="2250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7" name="CustomShape 53"/>
            <p:cNvSpPr/>
            <p:nvPr/>
          </p:nvSpPr>
          <p:spPr>
            <a:xfrm>
              <a:off x="6411960" y="2499480"/>
              <a:ext cx="30744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z</a:t>
              </a:r>
              <a:endParaRPr b="0" lang="en-IN" sz="2400" spc="-1" strike="noStrike">
                <a:latin typeface="Arial"/>
              </a:endParaRPr>
            </a:p>
          </p:txBody>
        </p:sp>
      </p:grpSp>
      <p:sp>
        <p:nvSpPr>
          <p:cNvPr id="5238" name="CustomShape 54"/>
          <p:cNvSpPr/>
          <p:nvPr/>
        </p:nvSpPr>
        <p:spPr>
          <a:xfrm>
            <a:off x="2898720" y="21787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39" name="CustomShape 55"/>
          <p:cNvSpPr/>
          <p:nvPr/>
        </p:nvSpPr>
        <p:spPr>
          <a:xfrm>
            <a:off x="3693960" y="25524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40" name="CustomShape 56"/>
          <p:cNvSpPr/>
          <p:nvPr/>
        </p:nvSpPr>
        <p:spPr>
          <a:xfrm>
            <a:off x="2699640" y="29156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41" name="CustomShape 57"/>
          <p:cNvSpPr/>
          <p:nvPr/>
        </p:nvSpPr>
        <p:spPr>
          <a:xfrm>
            <a:off x="4571640" y="27111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42" name="CustomShape 58"/>
          <p:cNvSpPr/>
          <p:nvPr/>
        </p:nvSpPr>
        <p:spPr>
          <a:xfrm>
            <a:off x="4427640" y="33148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43" name="CustomShape 59"/>
          <p:cNvSpPr/>
          <p:nvPr/>
        </p:nvSpPr>
        <p:spPr>
          <a:xfrm>
            <a:off x="5250240" y="25830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44" name="CustomShape 60"/>
          <p:cNvSpPr/>
          <p:nvPr/>
        </p:nvSpPr>
        <p:spPr>
          <a:xfrm>
            <a:off x="6072840" y="30333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45" name="CustomShape 61"/>
          <p:cNvSpPr/>
          <p:nvPr/>
        </p:nvSpPr>
        <p:spPr>
          <a:xfrm>
            <a:off x="6011280" y="21171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46" name="CustomShape 62"/>
          <p:cNvSpPr/>
          <p:nvPr/>
        </p:nvSpPr>
        <p:spPr>
          <a:xfrm>
            <a:off x="4331520" y="18612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47" name="CustomShape 63"/>
          <p:cNvSpPr/>
          <p:nvPr/>
        </p:nvSpPr>
        <p:spPr>
          <a:xfrm>
            <a:off x="3529440" y="14058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48" name="TextShape 64"/>
          <p:cNvSpPr txBox="1"/>
          <p:nvPr/>
        </p:nvSpPr>
        <p:spPr>
          <a:xfrm>
            <a:off x="530640" y="170280"/>
            <a:ext cx="7772040" cy="79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Traffic engineering: difficult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249" name="Group 65"/>
          <p:cNvGrpSpPr/>
          <p:nvPr/>
        </p:nvGrpSpPr>
        <p:grpSpPr>
          <a:xfrm>
            <a:off x="2096640" y="2397240"/>
            <a:ext cx="978120" cy="597240"/>
            <a:chOff x="2096640" y="2397240"/>
            <a:chExt cx="978120" cy="597240"/>
          </a:xfrm>
        </p:grpSpPr>
        <p:pic>
          <p:nvPicPr>
            <p:cNvPr id="5250" name="Picture 2" descr=""/>
            <p:cNvPicPr/>
            <p:nvPr/>
          </p:nvPicPr>
          <p:blipFill>
            <a:blip r:embed="rId3"/>
            <a:stretch/>
          </p:blipFill>
          <p:spPr>
            <a:xfrm>
              <a:off x="2096640" y="2397240"/>
              <a:ext cx="978120" cy="597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5251" name="CustomShape 66"/>
            <p:cNvSpPr/>
            <p:nvPr/>
          </p:nvSpPr>
          <p:spPr>
            <a:xfrm>
              <a:off x="2410920" y="2607840"/>
              <a:ext cx="293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u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5252" name="Group 67"/>
          <p:cNvGrpSpPr/>
          <p:nvPr/>
        </p:nvGrpSpPr>
        <p:grpSpPr>
          <a:xfrm>
            <a:off x="3201480" y="1897920"/>
            <a:ext cx="978120" cy="597240"/>
            <a:chOff x="3201480" y="1897920"/>
            <a:chExt cx="978120" cy="597240"/>
          </a:xfrm>
        </p:grpSpPr>
        <p:pic>
          <p:nvPicPr>
            <p:cNvPr id="5253" name="Picture 102" descr=""/>
            <p:cNvPicPr/>
            <p:nvPr/>
          </p:nvPicPr>
          <p:blipFill>
            <a:blip r:embed="rId4"/>
            <a:stretch/>
          </p:blipFill>
          <p:spPr>
            <a:xfrm>
              <a:off x="3201480" y="1897920"/>
              <a:ext cx="978120" cy="597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5254" name="CustomShape 68"/>
            <p:cNvSpPr/>
            <p:nvPr/>
          </p:nvSpPr>
          <p:spPr>
            <a:xfrm>
              <a:off x="3518640" y="2108520"/>
              <a:ext cx="2876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v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5255" name="Group 69"/>
          <p:cNvGrpSpPr/>
          <p:nvPr/>
        </p:nvGrpSpPr>
        <p:grpSpPr>
          <a:xfrm>
            <a:off x="3228480" y="3027960"/>
            <a:ext cx="978120" cy="597240"/>
            <a:chOff x="3228480" y="3027960"/>
            <a:chExt cx="978120" cy="597240"/>
          </a:xfrm>
        </p:grpSpPr>
        <p:pic>
          <p:nvPicPr>
            <p:cNvPr id="5256" name="Picture 105" descr=""/>
            <p:cNvPicPr/>
            <p:nvPr/>
          </p:nvPicPr>
          <p:blipFill>
            <a:blip r:embed="rId5"/>
            <a:stretch/>
          </p:blipFill>
          <p:spPr>
            <a:xfrm>
              <a:off x="3228480" y="3027960"/>
              <a:ext cx="978120" cy="597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5257" name="CustomShape 70"/>
            <p:cNvSpPr/>
            <p:nvPr/>
          </p:nvSpPr>
          <p:spPr>
            <a:xfrm>
              <a:off x="3544200" y="3238560"/>
              <a:ext cx="2908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x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5258" name="Group 71"/>
          <p:cNvGrpSpPr/>
          <p:nvPr/>
        </p:nvGrpSpPr>
        <p:grpSpPr>
          <a:xfrm>
            <a:off x="4759560" y="1885320"/>
            <a:ext cx="978120" cy="597240"/>
            <a:chOff x="4759560" y="1885320"/>
            <a:chExt cx="978120" cy="597240"/>
          </a:xfrm>
        </p:grpSpPr>
        <p:pic>
          <p:nvPicPr>
            <p:cNvPr id="5259" name="Picture 108" descr=""/>
            <p:cNvPicPr/>
            <p:nvPr/>
          </p:nvPicPr>
          <p:blipFill>
            <a:blip r:embed="rId6"/>
            <a:stretch/>
          </p:blipFill>
          <p:spPr>
            <a:xfrm>
              <a:off x="4759560" y="1885320"/>
              <a:ext cx="978120" cy="597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5260" name="CustomShape 72"/>
            <p:cNvSpPr/>
            <p:nvPr/>
          </p:nvSpPr>
          <p:spPr>
            <a:xfrm>
              <a:off x="5052240" y="2095560"/>
              <a:ext cx="336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w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5261" name="Group 73"/>
          <p:cNvGrpSpPr/>
          <p:nvPr/>
        </p:nvGrpSpPr>
        <p:grpSpPr>
          <a:xfrm>
            <a:off x="4786560" y="3031920"/>
            <a:ext cx="978120" cy="597240"/>
            <a:chOff x="4786560" y="3031920"/>
            <a:chExt cx="978120" cy="597240"/>
          </a:xfrm>
        </p:grpSpPr>
        <p:pic>
          <p:nvPicPr>
            <p:cNvPr id="5262" name="Picture 111" descr=""/>
            <p:cNvPicPr/>
            <p:nvPr/>
          </p:nvPicPr>
          <p:blipFill>
            <a:blip r:embed="rId7"/>
            <a:stretch/>
          </p:blipFill>
          <p:spPr>
            <a:xfrm>
              <a:off x="4786560" y="3031920"/>
              <a:ext cx="978120" cy="597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5263" name="CustomShape 74"/>
            <p:cNvSpPr/>
            <p:nvPr/>
          </p:nvSpPr>
          <p:spPr>
            <a:xfrm>
              <a:off x="5103360" y="3242520"/>
              <a:ext cx="2894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y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5264" name="Group 75"/>
          <p:cNvGrpSpPr/>
          <p:nvPr/>
        </p:nvGrpSpPr>
        <p:grpSpPr>
          <a:xfrm>
            <a:off x="6058440" y="2465640"/>
            <a:ext cx="978120" cy="597240"/>
            <a:chOff x="6058440" y="2465640"/>
            <a:chExt cx="978120" cy="597240"/>
          </a:xfrm>
        </p:grpSpPr>
        <p:pic>
          <p:nvPicPr>
            <p:cNvPr id="5265" name="Picture 114" descr=""/>
            <p:cNvPicPr/>
            <p:nvPr/>
          </p:nvPicPr>
          <p:blipFill>
            <a:blip r:embed="rId8"/>
            <a:stretch/>
          </p:blipFill>
          <p:spPr>
            <a:xfrm>
              <a:off x="6058440" y="2465640"/>
              <a:ext cx="978120" cy="597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5266" name="CustomShape 76"/>
            <p:cNvSpPr/>
            <p:nvPr/>
          </p:nvSpPr>
          <p:spPr>
            <a:xfrm>
              <a:off x="6381360" y="2676240"/>
              <a:ext cx="277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z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5267" name="Group 77"/>
          <p:cNvGrpSpPr/>
          <p:nvPr/>
        </p:nvGrpSpPr>
        <p:grpSpPr>
          <a:xfrm>
            <a:off x="7391160" y="2426760"/>
            <a:ext cx="427320" cy="711720"/>
            <a:chOff x="7391160" y="2426760"/>
            <a:chExt cx="427320" cy="711720"/>
          </a:xfrm>
        </p:grpSpPr>
        <p:sp>
          <p:nvSpPr>
            <p:cNvPr id="5268" name="CustomShape 78"/>
            <p:cNvSpPr/>
            <p:nvPr/>
          </p:nvSpPr>
          <p:spPr>
            <a:xfrm>
              <a:off x="7729560" y="2427840"/>
              <a:ext cx="84600" cy="67896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9" name="CustomShape 79"/>
            <p:cNvSpPr/>
            <p:nvPr/>
          </p:nvSpPr>
          <p:spPr>
            <a:xfrm>
              <a:off x="7412040" y="2426760"/>
              <a:ext cx="313560" cy="67860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0" name="CustomShape 80"/>
            <p:cNvSpPr/>
            <p:nvPr/>
          </p:nvSpPr>
          <p:spPr>
            <a:xfrm>
              <a:off x="7745400" y="2468520"/>
              <a:ext cx="50400" cy="62820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1" name="CustomShape 81"/>
            <p:cNvSpPr/>
            <p:nvPr/>
          </p:nvSpPr>
          <p:spPr>
            <a:xfrm>
              <a:off x="7734240" y="2786400"/>
              <a:ext cx="78480" cy="558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2" name="CustomShape 82"/>
            <p:cNvSpPr/>
            <p:nvPr/>
          </p:nvSpPr>
          <p:spPr>
            <a:xfrm>
              <a:off x="7412040" y="2504160"/>
              <a:ext cx="178920" cy="1368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273" name="Group 83"/>
            <p:cNvGrpSpPr/>
            <p:nvPr/>
          </p:nvGrpSpPr>
          <p:grpSpPr>
            <a:xfrm>
              <a:off x="7573680" y="2496960"/>
              <a:ext cx="172800" cy="44280"/>
              <a:chOff x="7573680" y="2496960"/>
              <a:chExt cx="172800" cy="44280"/>
            </a:xfrm>
          </p:grpSpPr>
          <p:sp>
            <p:nvSpPr>
              <p:cNvPr id="5274" name="CustomShape 84"/>
              <p:cNvSpPr/>
              <p:nvPr/>
            </p:nvSpPr>
            <p:spPr>
              <a:xfrm>
                <a:off x="7573680" y="2496960"/>
                <a:ext cx="172800" cy="442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75" name="CustomShape 85"/>
              <p:cNvSpPr/>
              <p:nvPr/>
            </p:nvSpPr>
            <p:spPr>
              <a:xfrm>
                <a:off x="7576560" y="2501640"/>
                <a:ext cx="167040" cy="349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276" name="CustomShape 86"/>
            <p:cNvSpPr/>
            <p:nvPr/>
          </p:nvSpPr>
          <p:spPr>
            <a:xfrm>
              <a:off x="7415280" y="2602800"/>
              <a:ext cx="178920" cy="1368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277" name="Group 87"/>
            <p:cNvGrpSpPr/>
            <p:nvPr/>
          </p:nvGrpSpPr>
          <p:grpSpPr>
            <a:xfrm>
              <a:off x="7573680" y="2593440"/>
              <a:ext cx="172800" cy="39600"/>
              <a:chOff x="7573680" y="2593440"/>
              <a:chExt cx="172800" cy="39600"/>
            </a:xfrm>
          </p:grpSpPr>
          <p:sp>
            <p:nvSpPr>
              <p:cNvPr id="5278" name="CustomShape 88"/>
              <p:cNvSpPr/>
              <p:nvPr/>
            </p:nvSpPr>
            <p:spPr>
              <a:xfrm>
                <a:off x="7573680" y="2593440"/>
                <a:ext cx="172800" cy="396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79" name="CustomShape 89"/>
              <p:cNvSpPr/>
              <p:nvPr/>
            </p:nvSpPr>
            <p:spPr>
              <a:xfrm>
                <a:off x="7576560" y="2598120"/>
                <a:ext cx="167040" cy="302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280" name="CustomShape 90"/>
            <p:cNvSpPr/>
            <p:nvPr/>
          </p:nvSpPr>
          <p:spPr>
            <a:xfrm>
              <a:off x="7415280" y="2701440"/>
              <a:ext cx="178920" cy="1368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1" name="CustomShape 91"/>
            <p:cNvSpPr/>
            <p:nvPr/>
          </p:nvSpPr>
          <p:spPr>
            <a:xfrm>
              <a:off x="7418160" y="2791080"/>
              <a:ext cx="178920" cy="1368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282" name="Group 92"/>
            <p:cNvGrpSpPr/>
            <p:nvPr/>
          </p:nvGrpSpPr>
          <p:grpSpPr>
            <a:xfrm>
              <a:off x="7570800" y="2786040"/>
              <a:ext cx="173160" cy="41760"/>
              <a:chOff x="7570800" y="2786040"/>
              <a:chExt cx="173160" cy="41760"/>
            </a:xfrm>
          </p:grpSpPr>
          <p:sp>
            <p:nvSpPr>
              <p:cNvPr id="5283" name="CustomShape 93"/>
              <p:cNvSpPr/>
              <p:nvPr/>
            </p:nvSpPr>
            <p:spPr>
              <a:xfrm>
                <a:off x="7570800" y="2786040"/>
                <a:ext cx="173160" cy="417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84" name="CustomShape 94"/>
              <p:cNvSpPr/>
              <p:nvPr/>
            </p:nvSpPr>
            <p:spPr>
              <a:xfrm>
                <a:off x="7573680" y="2788560"/>
                <a:ext cx="167040" cy="349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285" name="CustomShape 95"/>
            <p:cNvSpPr/>
            <p:nvPr/>
          </p:nvSpPr>
          <p:spPr>
            <a:xfrm>
              <a:off x="7735680" y="2701440"/>
              <a:ext cx="78480" cy="554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286" name="Group 96"/>
            <p:cNvGrpSpPr/>
            <p:nvPr/>
          </p:nvGrpSpPr>
          <p:grpSpPr>
            <a:xfrm>
              <a:off x="7570800" y="2694240"/>
              <a:ext cx="176040" cy="39600"/>
              <a:chOff x="7570800" y="2694240"/>
              <a:chExt cx="176040" cy="39600"/>
            </a:xfrm>
          </p:grpSpPr>
          <p:sp>
            <p:nvSpPr>
              <p:cNvPr id="5287" name="CustomShape 97"/>
              <p:cNvSpPr/>
              <p:nvPr/>
            </p:nvSpPr>
            <p:spPr>
              <a:xfrm>
                <a:off x="7570800" y="2694240"/>
                <a:ext cx="176040" cy="396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88" name="CustomShape 98"/>
              <p:cNvSpPr/>
              <p:nvPr/>
            </p:nvSpPr>
            <p:spPr>
              <a:xfrm>
                <a:off x="7573680" y="2698920"/>
                <a:ext cx="173160" cy="302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289" name="CustomShape 99"/>
            <p:cNvSpPr/>
            <p:nvPr/>
          </p:nvSpPr>
          <p:spPr>
            <a:xfrm>
              <a:off x="7723080" y="2426760"/>
              <a:ext cx="20520" cy="67860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0" name="CustomShape 100"/>
            <p:cNvSpPr/>
            <p:nvPr/>
          </p:nvSpPr>
          <p:spPr>
            <a:xfrm>
              <a:off x="7742880" y="2598480"/>
              <a:ext cx="70560" cy="6300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1" name="CustomShape 101"/>
            <p:cNvSpPr/>
            <p:nvPr/>
          </p:nvSpPr>
          <p:spPr>
            <a:xfrm>
              <a:off x="7743600" y="2501280"/>
              <a:ext cx="72720" cy="7092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2" name="CustomShape 102"/>
            <p:cNvSpPr/>
            <p:nvPr/>
          </p:nvSpPr>
          <p:spPr>
            <a:xfrm>
              <a:off x="7803720" y="3075120"/>
              <a:ext cx="14760" cy="2772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3" name="CustomShape 103"/>
            <p:cNvSpPr/>
            <p:nvPr/>
          </p:nvSpPr>
          <p:spPr>
            <a:xfrm>
              <a:off x="7739640" y="3075840"/>
              <a:ext cx="73080" cy="5904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4" name="CustomShape 104"/>
            <p:cNvSpPr/>
            <p:nvPr/>
          </p:nvSpPr>
          <p:spPr>
            <a:xfrm>
              <a:off x="7391160" y="3094200"/>
              <a:ext cx="358560" cy="4428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5" name="CustomShape 105"/>
            <p:cNvSpPr/>
            <p:nvPr/>
          </p:nvSpPr>
          <p:spPr>
            <a:xfrm>
              <a:off x="7412040" y="3105720"/>
              <a:ext cx="319320" cy="230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6" name="CustomShape 106"/>
            <p:cNvSpPr/>
            <p:nvPr/>
          </p:nvSpPr>
          <p:spPr>
            <a:xfrm>
              <a:off x="7441920" y="3007080"/>
              <a:ext cx="47160" cy="4176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7" name="CustomShape 107"/>
            <p:cNvSpPr/>
            <p:nvPr/>
          </p:nvSpPr>
          <p:spPr>
            <a:xfrm>
              <a:off x="7495920" y="3007080"/>
              <a:ext cx="47160" cy="417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8" name="CustomShape 108"/>
            <p:cNvSpPr/>
            <p:nvPr/>
          </p:nvSpPr>
          <p:spPr>
            <a:xfrm>
              <a:off x="7546680" y="3007080"/>
              <a:ext cx="47160" cy="4176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9" name="CustomShape 109"/>
            <p:cNvSpPr/>
            <p:nvPr/>
          </p:nvSpPr>
          <p:spPr>
            <a:xfrm>
              <a:off x="7669440" y="2845080"/>
              <a:ext cx="23760" cy="225360"/>
            </a:xfrm>
            <a:prstGeom prst="rect">
              <a:avLst/>
            </a:prstGeom>
            <a:solidFill>
              <a:srgbClr val="292929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00" name="Line 110"/>
          <p:cNvSpPr/>
          <p:nvPr/>
        </p:nvSpPr>
        <p:spPr>
          <a:xfrm>
            <a:off x="1682280" y="2744640"/>
            <a:ext cx="52668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01" name="Line 111"/>
          <p:cNvSpPr/>
          <p:nvPr/>
        </p:nvSpPr>
        <p:spPr>
          <a:xfrm>
            <a:off x="6895080" y="2779560"/>
            <a:ext cx="52668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02" name="CustomShape 112"/>
          <p:cNvSpPr/>
          <p:nvPr/>
        </p:nvSpPr>
        <p:spPr>
          <a:xfrm>
            <a:off x="717480" y="4173480"/>
            <a:ext cx="794520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IN" sz="2400" spc="-1" strike="noStrike" u="sng">
                <a:solidFill>
                  <a:srgbClr val="000090"/>
                </a:solidFill>
                <a:uFillTx/>
                <a:latin typeface="Arial"/>
                <a:ea typeface="ＭＳ Ｐゴシック"/>
              </a:rPr>
              <a:t>Q: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what if w wants to route blue and red traffic differently?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2400" spc="-1" strike="noStrike" u="sng">
                <a:solidFill>
                  <a:srgbClr val="000090"/>
                </a:solidFill>
                <a:uFillTx/>
                <a:latin typeface="Arial"/>
                <a:ea typeface="ＭＳ Ｐゴシック"/>
              </a:rPr>
              <a:t>A: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can’t do it (with destination based forwarding, and LS, DV routing)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303" name="CustomShape 113"/>
          <p:cNvSpPr/>
          <p:nvPr/>
        </p:nvSpPr>
        <p:spPr>
          <a:xfrm>
            <a:off x="7252920" y="0"/>
            <a:ext cx="18147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Networking 401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304" name="CustomShape 114"/>
          <p:cNvSpPr/>
          <p:nvPr/>
        </p:nvSpPr>
        <p:spPr>
          <a:xfrm>
            <a:off x="1782000" y="2123280"/>
            <a:ext cx="4644000" cy="644040"/>
          </a:xfrm>
          <a:custGeom>
            <a:avLst/>
            <a:gdLst/>
            <a:ahLst/>
            <a:rect l="l" t="t" r="r" b="b"/>
            <a:pathLst>
              <a:path w="4552304" h="739355">
                <a:moveTo>
                  <a:pt x="0" y="739355"/>
                </a:moveTo>
                <a:lnTo>
                  <a:pt x="837076" y="720399"/>
                </a:lnTo>
                <a:lnTo>
                  <a:pt x="1820923" y="0"/>
                </a:lnTo>
                <a:lnTo>
                  <a:pt x="3344552" y="21746"/>
                </a:lnTo>
                <a:lnTo>
                  <a:pt x="4552304" y="674119"/>
                </a:lnTo>
              </a:path>
            </a:pathLst>
          </a:custGeom>
          <a:noFill/>
          <a:ln w="7632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05" name="CustomShape 115"/>
          <p:cNvSpPr/>
          <p:nvPr/>
        </p:nvSpPr>
        <p:spPr>
          <a:xfrm flipV="1">
            <a:off x="3810240" y="2367720"/>
            <a:ext cx="2746800" cy="1594800"/>
          </a:xfrm>
          <a:custGeom>
            <a:avLst/>
            <a:gdLst/>
            <a:ahLst/>
            <a:rect l="l" t="t" r="r" b="b"/>
            <a:pathLst>
              <a:path w="2692916" h="1829665">
                <a:moveTo>
                  <a:pt x="2183" y="0"/>
                </a:moveTo>
                <a:cubicBezTo>
                  <a:pt x="1455" y="195994"/>
                  <a:pt x="728" y="391989"/>
                  <a:pt x="0" y="587983"/>
                </a:cubicBezTo>
                <a:lnTo>
                  <a:pt x="1408104" y="1829665"/>
                </a:lnTo>
                <a:cubicBezTo>
                  <a:pt x="1408000" y="1359597"/>
                  <a:pt x="1407897" y="1069945"/>
                  <a:pt x="1407793" y="599877"/>
                </a:cubicBezTo>
                <a:lnTo>
                  <a:pt x="2692916" y="1398749"/>
                </a:lnTo>
              </a:path>
            </a:pathLst>
          </a:custGeom>
          <a:noFill/>
          <a:ln w="76320">
            <a:solidFill>
              <a:schemeClr val="accent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06" name="TextShape 116"/>
          <p:cNvSpPr txBox="1"/>
          <p:nvPr/>
        </p:nvSpPr>
        <p:spPr>
          <a:xfrm>
            <a:off x="8456040" y="6476040"/>
            <a:ext cx="687600" cy="38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0B7576C5-AECF-4F69-801C-633DDA4E14BE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5307" name="TextShape 117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656" dur="indefinite" restart="never" nodeType="tmRoot">
          <p:childTnLst>
            <p:seq>
              <p:cTn id="657" dur="indefinite" nodeType="mainSeq">
                <p:childTnLst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62" dur="500"/>
                                        <p:tgtEl>
                                          <p:spTgt spid="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67" dur="500"/>
                                        <p:tgtEl>
                                          <p:spTgt spid="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8" name="CustomShape 1"/>
          <p:cNvSpPr/>
          <p:nvPr/>
        </p:nvSpPr>
        <p:spPr>
          <a:xfrm>
            <a:off x="575280" y="236520"/>
            <a:ext cx="68562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Software defined networking (SDN)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5309" name="Picture 5" descr=""/>
          <p:cNvPicPr/>
          <p:nvPr/>
        </p:nvPicPr>
        <p:blipFill>
          <a:blip r:embed="rId1"/>
          <a:stretch/>
        </p:blipFill>
        <p:spPr>
          <a:xfrm>
            <a:off x="581040" y="776160"/>
            <a:ext cx="6422040" cy="208440"/>
          </a:xfrm>
          <a:prstGeom prst="rect">
            <a:avLst/>
          </a:prstGeom>
          <a:ln>
            <a:noFill/>
          </a:ln>
        </p:spPr>
      </p:pic>
      <p:grpSp>
        <p:nvGrpSpPr>
          <p:cNvPr id="5310" name="Group 2"/>
          <p:cNvGrpSpPr/>
          <p:nvPr/>
        </p:nvGrpSpPr>
        <p:grpSpPr>
          <a:xfrm>
            <a:off x="1453320" y="1872720"/>
            <a:ext cx="7050600" cy="4668480"/>
            <a:chOff x="1453320" y="1872720"/>
            <a:chExt cx="7050600" cy="4668480"/>
          </a:xfrm>
        </p:grpSpPr>
        <p:grpSp>
          <p:nvGrpSpPr>
            <p:cNvPr id="5311" name="Group 3"/>
            <p:cNvGrpSpPr/>
            <p:nvPr/>
          </p:nvGrpSpPr>
          <p:grpSpPr>
            <a:xfrm>
              <a:off x="1453320" y="1872720"/>
              <a:ext cx="6027480" cy="1440000"/>
              <a:chOff x="1453320" y="1872720"/>
              <a:chExt cx="6027480" cy="1440000"/>
            </a:xfrm>
          </p:grpSpPr>
          <p:sp>
            <p:nvSpPr>
              <p:cNvPr id="5312" name="CustomShape 4"/>
              <p:cNvSpPr/>
              <p:nvPr/>
            </p:nvSpPr>
            <p:spPr>
              <a:xfrm>
                <a:off x="1890000" y="1876320"/>
                <a:ext cx="5043240" cy="10173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24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313" name="CustomShape 5"/>
              <p:cNvSpPr/>
              <p:nvPr/>
            </p:nvSpPr>
            <p:spPr>
              <a:xfrm>
                <a:off x="1700280" y="1879200"/>
                <a:ext cx="198000" cy="1385640"/>
              </a:xfrm>
              <a:custGeom>
                <a:avLst/>
                <a:gdLst/>
                <a:ahLst/>
                <a:rect l="l" t="t" r="r" b="b"/>
                <a:pathLst>
                  <a:path w="199855" h="1385496">
                    <a:moveTo>
                      <a:pt x="0" y="745656"/>
                    </a:moveTo>
                    <a:lnTo>
                      <a:pt x="193920" y="0"/>
                    </a:lnTo>
                    <a:cubicBezTo>
                      <a:pt x="195898" y="342623"/>
                      <a:pt x="197877" y="685246"/>
                      <a:pt x="199855" y="1027869"/>
                    </a:cubicBezTo>
                    <a:lnTo>
                      <a:pt x="4471" y="1385496"/>
                    </a:lnTo>
                    <a:cubicBezTo>
                      <a:pt x="2981" y="1172216"/>
                      <a:pt x="1490" y="958936"/>
                      <a:pt x="0" y="74565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314" name="CustomShape 6"/>
              <p:cNvSpPr/>
              <p:nvPr/>
            </p:nvSpPr>
            <p:spPr>
              <a:xfrm flipH="1">
                <a:off x="6928920" y="1872720"/>
                <a:ext cx="219960" cy="1370160"/>
              </a:xfrm>
              <a:custGeom>
                <a:avLst/>
                <a:gdLst/>
                <a:ahLst/>
                <a:rect l="l" t="t" r="r" b="b"/>
                <a:pathLst>
                  <a:path w="220239" h="1370199">
                    <a:moveTo>
                      <a:pt x="0" y="730359"/>
                    </a:moveTo>
                    <a:cubicBezTo>
                      <a:pt x="64640" y="481807"/>
                      <a:pt x="154761" y="248552"/>
                      <a:pt x="219401" y="0"/>
                    </a:cubicBezTo>
                    <a:cubicBezTo>
                      <a:pt x="221379" y="342623"/>
                      <a:pt x="218261" y="664850"/>
                      <a:pt x="220239" y="1007473"/>
                    </a:cubicBezTo>
                    <a:lnTo>
                      <a:pt x="4471" y="1370199"/>
                    </a:lnTo>
                    <a:cubicBezTo>
                      <a:pt x="2981" y="1156919"/>
                      <a:pt x="1490" y="943639"/>
                      <a:pt x="0" y="73035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grpSp>
            <p:nvGrpSpPr>
              <p:cNvPr id="5315" name="Group 7"/>
              <p:cNvGrpSpPr/>
              <p:nvPr/>
            </p:nvGrpSpPr>
            <p:grpSpPr>
              <a:xfrm>
                <a:off x="1453320" y="2632320"/>
                <a:ext cx="338040" cy="653400"/>
                <a:chOff x="1453320" y="2632320"/>
                <a:chExt cx="338040" cy="653400"/>
              </a:xfrm>
            </p:grpSpPr>
            <p:sp>
              <p:nvSpPr>
                <p:cNvPr id="5316" name="CustomShape 8"/>
                <p:cNvSpPr/>
                <p:nvPr/>
              </p:nvSpPr>
              <p:spPr>
                <a:xfrm>
                  <a:off x="1721160" y="2633400"/>
                  <a:ext cx="66960" cy="623520"/>
                </a:xfrm>
                <a:custGeom>
                  <a:avLst/>
                  <a:gdLst/>
                  <a:ahLst/>
                  <a:rect l="l" t="t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17" name="CustomShape 9"/>
                <p:cNvSpPr/>
                <p:nvPr/>
              </p:nvSpPr>
              <p:spPr>
                <a:xfrm>
                  <a:off x="1470240" y="2632320"/>
                  <a:ext cx="247680" cy="623160"/>
                </a:xfrm>
                <a:prstGeom prst="rect">
                  <a:avLst/>
                </a:pr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18" name="CustomShape 10"/>
                <p:cNvSpPr/>
                <p:nvPr/>
              </p:nvSpPr>
              <p:spPr>
                <a:xfrm>
                  <a:off x="1733760" y="2670840"/>
                  <a:ext cx="39600" cy="576720"/>
                </a:xfrm>
                <a:custGeom>
                  <a:avLst/>
                  <a:gdLst/>
                  <a:ahLst/>
                  <a:rect l="l" t="t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19" name="CustomShape 11"/>
                <p:cNvSpPr/>
                <p:nvPr/>
              </p:nvSpPr>
              <p:spPr>
                <a:xfrm>
                  <a:off x="1725120" y="2962800"/>
                  <a:ext cx="61920" cy="51120"/>
                </a:xfrm>
                <a:custGeom>
                  <a:avLst/>
                  <a:gdLst/>
                  <a:ahLst/>
                  <a:rect l="l" t="t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20" name="CustomShape 12"/>
                <p:cNvSpPr/>
                <p:nvPr/>
              </p:nvSpPr>
              <p:spPr>
                <a:xfrm>
                  <a:off x="1470240" y="2703240"/>
                  <a:ext cx="141480" cy="12600"/>
                </a:xfrm>
                <a:prstGeom prst="rect">
                  <a:avLst/>
                </a:prstGeom>
                <a:solidFill>
                  <a:schemeClr val="tx1"/>
                </a:solidFill>
                <a:ln w="9360">
                  <a:solidFill>
                    <a:schemeClr val="tx1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5321" name="Group 13"/>
                <p:cNvGrpSpPr/>
                <p:nvPr/>
              </p:nvGrpSpPr>
              <p:grpSpPr>
                <a:xfrm>
                  <a:off x="1597680" y="2696760"/>
                  <a:ext cx="136800" cy="40680"/>
                  <a:chOff x="1597680" y="2696760"/>
                  <a:chExt cx="136800" cy="40680"/>
                </a:xfrm>
              </p:grpSpPr>
              <p:sp>
                <p:nvSpPr>
                  <p:cNvPr id="5322" name="CustomShape 14"/>
                  <p:cNvSpPr/>
                  <p:nvPr/>
                </p:nvSpPr>
                <p:spPr>
                  <a:xfrm>
                    <a:off x="1597680" y="2696760"/>
                    <a:ext cx="136800" cy="406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323" name="CustomShape 15"/>
                  <p:cNvSpPr/>
                  <p:nvPr/>
                </p:nvSpPr>
                <p:spPr>
                  <a:xfrm>
                    <a:off x="1600200" y="2701080"/>
                    <a:ext cx="132120" cy="3204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5324" name="CustomShape 16"/>
                <p:cNvSpPr/>
                <p:nvPr/>
              </p:nvSpPr>
              <p:spPr>
                <a:xfrm>
                  <a:off x="1472400" y="2793960"/>
                  <a:ext cx="141480" cy="12600"/>
                </a:xfrm>
                <a:prstGeom prst="rect">
                  <a:avLst/>
                </a:prstGeom>
                <a:solidFill>
                  <a:schemeClr val="tx1"/>
                </a:solidFill>
                <a:ln w="9360">
                  <a:solidFill>
                    <a:schemeClr val="tx1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5325" name="Group 17"/>
                <p:cNvGrpSpPr/>
                <p:nvPr/>
              </p:nvGrpSpPr>
              <p:grpSpPr>
                <a:xfrm>
                  <a:off x="1597680" y="2785320"/>
                  <a:ext cx="136800" cy="36360"/>
                  <a:chOff x="1597680" y="2785320"/>
                  <a:chExt cx="136800" cy="36360"/>
                </a:xfrm>
              </p:grpSpPr>
              <p:sp>
                <p:nvSpPr>
                  <p:cNvPr id="5326" name="CustomShape 18"/>
                  <p:cNvSpPr/>
                  <p:nvPr/>
                </p:nvSpPr>
                <p:spPr>
                  <a:xfrm>
                    <a:off x="1597680" y="2785320"/>
                    <a:ext cx="136800" cy="3636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327" name="CustomShape 19"/>
                  <p:cNvSpPr/>
                  <p:nvPr/>
                </p:nvSpPr>
                <p:spPr>
                  <a:xfrm>
                    <a:off x="1600200" y="2789640"/>
                    <a:ext cx="132120" cy="2772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5328" name="CustomShape 20"/>
                <p:cNvSpPr/>
                <p:nvPr/>
              </p:nvSpPr>
              <p:spPr>
                <a:xfrm>
                  <a:off x="1472400" y="2884680"/>
                  <a:ext cx="141480" cy="12600"/>
                </a:xfrm>
                <a:prstGeom prst="rect">
                  <a:avLst/>
                </a:prstGeom>
                <a:solidFill>
                  <a:schemeClr val="tx1"/>
                </a:solidFill>
                <a:ln w="9360">
                  <a:solidFill>
                    <a:schemeClr val="tx1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29" name="CustomShape 21"/>
                <p:cNvSpPr/>
                <p:nvPr/>
              </p:nvSpPr>
              <p:spPr>
                <a:xfrm>
                  <a:off x="1474920" y="2966760"/>
                  <a:ext cx="141480" cy="12600"/>
                </a:xfrm>
                <a:prstGeom prst="rect">
                  <a:avLst/>
                </a:prstGeom>
                <a:solidFill>
                  <a:schemeClr val="tx1"/>
                </a:solidFill>
                <a:ln w="9360">
                  <a:solidFill>
                    <a:schemeClr val="tx1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5330" name="Group 22"/>
                <p:cNvGrpSpPr/>
                <p:nvPr/>
              </p:nvGrpSpPr>
              <p:grpSpPr>
                <a:xfrm>
                  <a:off x="1595520" y="2964600"/>
                  <a:ext cx="136800" cy="36360"/>
                  <a:chOff x="1595520" y="2964600"/>
                  <a:chExt cx="136800" cy="36360"/>
                </a:xfrm>
              </p:grpSpPr>
              <p:sp>
                <p:nvSpPr>
                  <p:cNvPr id="5331" name="CustomShape 23"/>
                  <p:cNvSpPr/>
                  <p:nvPr/>
                </p:nvSpPr>
                <p:spPr>
                  <a:xfrm>
                    <a:off x="1595520" y="2964600"/>
                    <a:ext cx="136800" cy="3636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332" name="CustomShape 24"/>
                  <p:cNvSpPr/>
                  <p:nvPr/>
                </p:nvSpPr>
                <p:spPr>
                  <a:xfrm>
                    <a:off x="1597680" y="2964600"/>
                    <a:ext cx="132120" cy="3204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5333" name="CustomShape 25"/>
                <p:cNvSpPr/>
                <p:nvPr/>
              </p:nvSpPr>
              <p:spPr>
                <a:xfrm>
                  <a:off x="1725840" y="2884680"/>
                  <a:ext cx="61920" cy="51120"/>
                </a:xfrm>
                <a:custGeom>
                  <a:avLst/>
                  <a:gdLst/>
                  <a:ahLst/>
                  <a:rect l="l" t="t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5334" name="Group 26"/>
                <p:cNvGrpSpPr/>
                <p:nvPr/>
              </p:nvGrpSpPr>
              <p:grpSpPr>
                <a:xfrm>
                  <a:off x="1595520" y="2878200"/>
                  <a:ext cx="138960" cy="36360"/>
                  <a:chOff x="1595520" y="2878200"/>
                  <a:chExt cx="138960" cy="36360"/>
                </a:xfrm>
              </p:grpSpPr>
              <p:sp>
                <p:nvSpPr>
                  <p:cNvPr id="5335" name="CustomShape 27"/>
                  <p:cNvSpPr/>
                  <p:nvPr/>
                </p:nvSpPr>
                <p:spPr>
                  <a:xfrm>
                    <a:off x="1595520" y="2878200"/>
                    <a:ext cx="138960" cy="3636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336" name="CustomShape 28"/>
                  <p:cNvSpPr/>
                  <p:nvPr/>
                </p:nvSpPr>
                <p:spPr>
                  <a:xfrm>
                    <a:off x="1597680" y="2882520"/>
                    <a:ext cx="136800" cy="2772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5337" name="CustomShape 29"/>
                <p:cNvSpPr/>
                <p:nvPr/>
              </p:nvSpPr>
              <p:spPr>
                <a:xfrm>
                  <a:off x="1715760" y="2632320"/>
                  <a:ext cx="16200" cy="623160"/>
                </a:xfrm>
                <a:prstGeom prst="rect">
                  <a:avLst/>
                </a:prstGeom>
                <a:gradFill rotWithShape="0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/>
                </a:gradFill>
                <a:ln w="9360">
                  <a:solidFill>
                    <a:schemeClr val="tx1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38" name="CustomShape 30"/>
                <p:cNvSpPr/>
                <p:nvPr/>
              </p:nvSpPr>
              <p:spPr>
                <a:xfrm>
                  <a:off x="1731600" y="2790000"/>
                  <a:ext cx="55800" cy="57600"/>
                </a:xfrm>
                <a:custGeom>
                  <a:avLst/>
                  <a:gdLst/>
                  <a:ahLst/>
                  <a:rect l="l" t="t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39" name="CustomShape 31"/>
                <p:cNvSpPr/>
                <p:nvPr/>
              </p:nvSpPr>
              <p:spPr>
                <a:xfrm>
                  <a:off x="1732320" y="2700720"/>
                  <a:ext cx="57600" cy="65160"/>
                </a:xfrm>
                <a:custGeom>
                  <a:avLst/>
                  <a:gdLst/>
                  <a:ahLst/>
                  <a:rect l="l" t="t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40" name="CustomShape 32"/>
                <p:cNvSpPr/>
                <p:nvPr/>
              </p:nvSpPr>
              <p:spPr>
                <a:xfrm>
                  <a:off x="1779840" y="3227760"/>
                  <a:ext cx="11520" cy="25560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41" name="CustomShape 33"/>
                <p:cNvSpPr/>
                <p:nvPr/>
              </p:nvSpPr>
              <p:spPr>
                <a:xfrm>
                  <a:off x="1729080" y="3228480"/>
                  <a:ext cx="57600" cy="54360"/>
                </a:xfrm>
                <a:custGeom>
                  <a:avLst/>
                  <a:gdLst/>
                  <a:ahLst/>
                  <a:rect l="l" t="t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42" name="CustomShape 34"/>
                <p:cNvSpPr/>
                <p:nvPr/>
              </p:nvSpPr>
              <p:spPr>
                <a:xfrm>
                  <a:off x="1453320" y="3245040"/>
                  <a:ext cx="283320" cy="4068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36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43" name="CustomShape 35"/>
                <p:cNvSpPr/>
                <p:nvPr/>
              </p:nvSpPr>
              <p:spPr>
                <a:xfrm>
                  <a:off x="1470240" y="3255840"/>
                  <a:ext cx="252720" cy="212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/>
                </a:gradFill>
                <a:ln w="936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44" name="CustomShape 36"/>
                <p:cNvSpPr/>
                <p:nvPr/>
              </p:nvSpPr>
              <p:spPr>
                <a:xfrm>
                  <a:off x="1493640" y="3165120"/>
                  <a:ext cx="37440" cy="38520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45" name="CustomShape 37"/>
                <p:cNvSpPr/>
                <p:nvPr/>
              </p:nvSpPr>
              <p:spPr>
                <a:xfrm>
                  <a:off x="1536120" y="3165120"/>
                  <a:ext cx="37440" cy="3852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46" name="CustomShape 38"/>
                <p:cNvSpPr/>
                <p:nvPr/>
              </p:nvSpPr>
              <p:spPr>
                <a:xfrm>
                  <a:off x="1576440" y="3165120"/>
                  <a:ext cx="37440" cy="38520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47" name="CustomShape 39"/>
                <p:cNvSpPr/>
                <p:nvPr/>
              </p:nvSpPr>
              <p:spPr>
                <a:xfrm>
                  <a:off x="1673280" y="3016440"/>
                  <a:ext cx="18720" cy="206640"/>
                </a:xfrm>
                <a:prstGeom prst="rect">
                  <a:avLst/>
                </a:prstGeom>
                <a:solidFill>
                  <a:srgbClr val="292929"/>
                </a:solidFill>
                <a:ln w="9360">
                  <a:solidFill>
                    <a:schemeClr val="tx1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5348" name="Group 40"/>
              <p:cNvGrpSpPr/>
              <p:nvPr/>
            </p:nvGrpSpPr>
            <p:grpSpPr>
              <a:xfrm>
                <a:off x="7143120" y="2659320"/>
                <a:ext cx="337680" cy="653400"/>
                <a:chOff x="7143120" y="2659320"/>
                <a:chExt cx="337680" cy="653400"/>
              </a:xfrm>
            </p:grpSpPr>
            <p:sp>
              <p:nvSpPr>
                <p:cNvPr id="5349" name="CustomShape 41"/>
                <p:cNvSpPr/>
                <p:nvPr/>
              </p:nvSpPr>
              <p:spPr>
                <a:xfrm>
                  <a:off x="7410600" y="2660400"/>
                  <a:ext cx="66960" cy="623520"/>
                </a:xfrm>
                <a:custGeom>
                  <a:avLst/>
                  <a:gdLst/>
                  <a:ahLst/>
                  <a:rect l="l" t="t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50" name="CustomShape 42"/>
                <p:cNvSpPr/>
                <p:nvPr/>
              </p:nvSpPr>
              <p:spPr>
                <a:xfrm>
                  <a:off x="7159680" y="2659320"/>
                  <a:ext cx="247680" cy="623160"/>
                </a:xfrm>
                <a:prstGeom prst="rect">
                  <a:avLst/>
                </a:pr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51" name="CustomShape 43"/>
                <p:cNvSpPr/>
                <p:nvPr/>
              </p:nvSpPr>
              <p:spPr>
                <a:xfrm>
                  <a:off x="7423200" y="2697480"/>
                  <a:ext cx="39600" cy="576720"/>
                </a:xfrm>
                <a:custGeom>
                  <a:avLst/>
                  <a:gdLst/>
                  <a:ahLst/>
                  <a:rect l="l" t="t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52" name="CustomShape 44"/>
                <p:cNvSpPr/>
                <p:nvPr/>
              </p:nvSpPr>
              <p:spPr>
                <a:xfrm>
                  <a:off x="7414560" y="2989800"/>
                  <a:ext cx="61920" cy="51120"/>
                </a:xfrm>
                <a:custGeom>
                  <a:avLst/>
                  <a:gdLst/>
                  <a:ahLst/>
                  <a:rect l="l" t="t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53" name="CustomShape 45"/>
                <p:cNvSpPr/>
                <p:nvPr/>
              </p:nvSpPr>
              <p:spPr>
                <a:xfrm>
                  <a:off x="7159680" y="2730240"/>
                  <a:ext cx="141480" cy="12600"/>
                </a:xfrm>
                <a:prstGeom prst="rect">
                  <a:avLst/>
                </a:prstGeom>
                <a:solidFill>
                  <a:schemeClr val="tx1"/>
                </a:solidFill>
                <a:ln w="9360">
                  <a:solidFill>
                    <a:schemeClr val="tx1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5354" name="Group 46"/>
                <p:cNvGrpSpPr/>
                <p:nvPr/>
              </p:nvGrpSpPr>
              <p:grpSpPr>
                <a:xfrm>
                  <a:off x="7287480" y="2723760"/>
                  <a:ext cx="136800" cy="40680"/>
                  <a:chOff x="7287480" y="2723760"/>
                  <a:chExt cx="136800" cy="40680"/>
                </a:xfrm>
              </p:grpSpPr>
              <p:sp>
                <p:nvSpPr>
                  <p:cNvPr id="5355" name="CustomShape 47"/>
                  <p:cNvSpPr/>
                  <p:nvPr/>
                </p:nvSpPr>
                <p:spPr>
                  <a:xfrm>
                    <a:off x="7287480" y="2723760"/>
                    <a:ext cx="136800" cy="406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356" name="CustomShape 48"/>
                  <p:cNvSpPr/>
                  <p:nvPr/>
                </p:nvSpPr>
                <p:spPr>
                  <a:xfrm>
                    <a:off x="7289640" y="2728080"/>
                    <a:ext cx="132120" cy="3204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5357" name="CustomShape 49"/>
                <p:cNvSpPr/>
                <p:nvPr/>
              </p:nvSpPr>
              <p:spPr>
                <a:xfrm>
                  <a:off x="7162200" y="2820960"/>
                  <a:ext cx="141480" cy="12600"/>
                </a:xfrm>
                <a:prstGeom prst="rect">
                  <a:avLst/>
                </a:prstGeom>
                <a:solidFill>
                  <a:schemeClr val="tx1"/>
                </a:solidFill>
                <a:ln w="9360">
                  <a:solidFill>
                    <a:schemeClr val="tx1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5358" name="Group 50"/>
                <p:cNvGrpSpPr/>
                <p:nvPr/>
              </p:nvGrpSpPr>
              <p:grpSpPr>
                <a:xfrm>
                  <a:off x="7287480" y="2812320"/>
                  <a:ext cx="136800" cy="36360"/>
                  <a:chOff x="7287480" y="2812320"/>
                  <a:chExt cx="136800" cy="36360"/>
                </a:xfrm>
              </p:grpSpPr>
              <p:sp>
                <p:nvSpPr>
                  <p:cNvPr id="5359" name="CustomShape 51"/>
                  <p:cNvSpPr/>
                  <p:nvPr/>
                </p:nvSpPr>
                <p:spPr>
                  <a:xfrm>
                    <a:off x="7287480" y="2812320"/>
                    <a:ext cx="136800" cy="3636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360" name="CustomShape 52"/>
                  <p:cNvSpPr/>
                  <p:nvPr/>
                </p:nvSpPr>
                <p:spPr>
                  <a:xfrm>
                    <a:off x="7289640" y="2816640"/>
                    <a:ext cx="132120" cy="2772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5361" name="CustomShape 53"/>
                <p:cNvSpPr/>
                <p:nvPr/>
              </p:nvSpPr>
              <p:spPr>
                <a:xfrm>
                  <a:off x="7162200" y="2911680"/>
                  <a:ext cx="141480" cy="12600"/>
                </a:xfrm>
                <a:prstGeom prst="rect">
                  <a:avLst/>
                </a:prstGeom>
                <a:solidFill>
                  <a:schemeClr val="tx1"/>
                </a:solidFill>
                <a:ln w="9360">
                  <a:solidFill>
                    <a:schemeClr val="tx1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62" name="CustomShape 54"/>
                <p:cNvSpPr/>
                <p:nvPr/>
              </p:nvSpPr>
              <p:spPr>
                <a:xfrm>
                  <a:off x="7164360" y="2993760"/>
                  <a:ext cx="141480" cy="12600"/>
                </a:xfrm>
                <a:prstGeom prst="rect">
                  <a:avLst/>
                </a:prstGeom>
                <a:solidFill>
                  <a:schemeClr val="tx1"/>
                </a:solidFill>
                <a:ln w="9360">
                  <a:solidFill>
                    <a:schemeClr val="tx1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5363" name="Group 55"/>
                <p:cNvGrpSpPr/>
                <p:nvPr/>
              </p:nvGrpSpPr>
              <p:grpSpPr>
                <a:xfrm>
                  <a:off x="7284960" y="2991240"/>
                  <a:ext cx="136800" cy="36360"/>
                  <a:chOff x="7284960" y="2991240"/>
                  <a:chExt cx="136800" cy="36360"/>
                </a:xfrm>
              </p:grpSpPr>
              <p:sp>
                <p:nvSpPr>
                  <p:cNvPr id="5364" name="CustomShape 56"/>
                  <p:cNvSpPr/>
                  <p:nvPr/>
                </p:nvSpPr>
                <p:spPr>
                  <a:xfrm>
                    <a:off x="7284960" y="2991240"/>
                    <a:ext cx="136800" cy="3636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365" name="CustomShape 57"/>
                  <p:cNvSpPr/>
                  <p:nvPr/>
                </p:nvSpPr>
                <p:spPr>
                  <a:xfrm>
                    <a:off x="7287480" y="2991240"/>
                    <a:ext cx="132120" cy="3204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5366" name="CustomShape 58"/>
                <p:cNvSpPr/>
                <p:nvPr/>
              </p:nvSpPr>
              <p:spPr>
                <a:xfrm>
                  <a:off x="7415640" y="2911680"/>
                  <a:ext cx="61920" cy="51120"/>
                </a:xfrm>
                <a:custGeom>
                  <a:avLst/>
                  <a:gdLst/>
                  <a:ahLst/>
                  <a:rect l="l" t="t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5367" name="Group 59"/>
                <p:cNvGrpSpPr/>
                <p:nvPr/>
              </p:nvGrpSpPr>
              <p:grpSpPr>
                <a:xfrm>
                  <a:off x="7284960" y="2905200"/>
                  <a:ext cx="139320" cy="36360"/>
                  <a:chOff x="7284960" y="2905200"/>
                  <a:chExt cx="139320" cy="36360"/>
                </a:xfrm>
              </p:grpSpPr>
              <p:sp>
                <p:nvSpPr>
                  <p:cNvPr id="5368" name="CustomShape 60"/>
                  <p:cNvSpPr/>
                  <p:nvPr/>
                </p:nvSpPr>
                <p:spPr>
                  <a:xfrm>
                    <a:off x="7284960" y="2905200"/>
                    <a:ext cx="138960" cy="3636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369" name="CustomShape 61"/>
                  <p:cNvSpPr/>
                  <p:nvPr/>
                </p:nvSpPr>
                <p:spPr>
                  <a:xfrm>
                    <a:off x="7287480" y="2909520"/>
                    <a:ext cx="136800" cy="2772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5370" name="CustomShape 62"/>
                <p:cNvSpPr/>
                <p:nvPr/>
              </p:nvSpPr>
              <p:spPr>
                <a:xfrm>
                  <a:off x="7405560" y="2659320"/>
                  <a:ext cx="16200" cy="623160"/>
                </a:xfrm>
                <a:prstGeom prst="rect">
                  <a:avLst/>
                </a:prstGeom>
                <a:gradFill rotWithShape="0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/>
                </a:gradFill>
                <a:ln w="9360">
                  <a:solidFill>
                    <a:schemeClr val="tx1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71" name="CustomShape 63"/>
                <p:cNvSpPr/>
                <p:nvPr/>
              </p:nvSpPr>
              <p:spPr>
                <a:xfrm>
                  <a:off x="7421040" y="2817000"/>
                  <a:ext cx="55800" cy="57600"/>
                </a:xfrm>
                <a:custGeom>
                  <a:avLst/>
                  <a:gdLst/>
                  <a:ahLst/>
                  <a:rect l="l" t="t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72" name="CustomShape 64"/>
                <p:cNvSpPr/>
                <p:nvPr/>
              </p:nvSpPr>
              <p:spPr>
                <a:xfrm>
                  <a:off x="7421760" y="2727720"/>
                  <a:ext cx="57600" cy="65160"/>
                </a:xfrm>
                <a:custGeom>
                  <a:avLst/>
                  <a:gdLst/>
                  <a:ahLst/>
                  <a:rect l="l" t="t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73" name="CustomShape 65"/>
                <p:cNvSpPr/>
                <p:nvPr/>
              </p:nvSpPr>
              <p:spPr>
                <a:xfrm>
                  <a:off x="7469280" y="3254760"/>
                  <a:ext cx="11520" cy="25560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74" name="CustomShape 66"/>
                <p:cNvSpPr/>
                <p:nvPr/>
              </p:nvSpPr>
              <p:spPr>
                <a:xfrm>
                  <a:off x="7418880" y="3255480"/>
                  <a:ext cx="57600" cy="54360"/>
                </a:xfrm>
                <a:custGeom>
                  <a:avLst/>
                  <a:gdLst/>
                  <a:ahLst/>
                  <a:rect l="l" t="t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75" name="CustomShape 67"/>
                <p:cNvSpPr/>
                <p:nvPr/>
              </p:nvSpPr>
              <p:spPr>
                <a:xfrm>
                  <a:off x="7143120" y="3272040"/>
                  <a:ext cx="283320" cy="4068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36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76" name="CustomShape 68"/>
                <p:cNvSpPr/>
                <p:nvPr/>
              </p:nvSpPr>
              <p:spPr>
                <a:xfrm>
                  <a:off x="7159680" y="3282840"/>
                  <a:ext cx="252720" cy="212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/>
                </a:gradFill>
                <a:ln w="936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77" name="CustomShape 69"/>
                <p:cNvSpPr/>
                <p:nvPr/>
              </p:nvSpPr>
              <p:spPr>
                <a:xfrm>
                  <a:off x="7183080" y="3192120"/>
                  <a:ext cx="37440" cy="38520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78" name="CustomShape 70"/>
                <p:cNvSpPr/>
                <p:nvPr/>
              </p:nvSpPr>
              <p:spPr>
                <a:xfrm>
                  <a:off x="7225920" y="3192120"/>
                  <a:ext cx="37440" cy="3852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79" name="CustomShape 71"/>
                <p:cNvSpPr/>
                <p:nvPr/>
              </p:nvSpPr>
              <p:spPr>
                <a:xfrm>
                  <a:off x="7265880" y="3192120"/>
                  <a:ext cx="37440" cy="38520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80" name="CustomShape 72"/>
                <p:cNvSpPr/>
                <p:nvPr/>
              </p:nvSpPr>
              <p:spPr>
                <a:xfrm>
                  <a:off x="7363080" y="3043440"/>
                  <a:ext cx="18720" cy="206640"/>
                </a:xfrm>
                <a:prstGeom prst="rect">
                  <a:avLst/>
                </a:prstGeom>
                <a:solidFill>
                  <a:srgbClr val="292929"/>
                </a:solidFill>
                <a:ln w="9360">
                  <a:solidFill>
                    <a:schemeClr val="tx1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5381" name="CustomShape 73"/>
            <p:cNvSpPr/>
            <p:nvPr/>
          </p:nvSpPr>
          <p:spPr>
            <a:xfrm>
              <a:off x="2592360" y="5601600"/>
              <a:ext cx="4026960" cy="939600"/>
            </a:xfrm>
            <a:custGeom>
              <a:avLst/>
              <a:gdLst/>
              <a:ahLst/>
              <a:rect l="l" t="t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2" name="Line 74"/>
            <p:cNvSpPr/>
            <p:nvPr/>
          </p:nvSpPr>
          <p:spPr>
            <a:xfrm flipV="1">
              <a:off x="3262680" y="5752440"/>
              <a:ext cx="1316160" cy="1317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83" name="Line 75"/>
            <p:cNvSpPr/>
            <p:nvPr/>
          </p:nvSpPr>
          <p:spPr>
            <a:xfrm>
              <a:off x="3151800" y="5939640"/>
              <a:ext cx="2259000" cy="298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84" name="Line 76"/>
            <p:cNvSpPr/>
            <p:nvPr/>
          </p:nvSpPr>
          <p:spPr>
            <a:xfrm>
              <a:off x="3164400" y="6044400"/>
              <a:ext cx="714240" cy="2764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85" name="Line 77"/>
            <p:cNvSpPr/>
            <p:nvPr/>
          </p:nvSpPr>
          <p:spPr>
            <a:xfrm flipV="1">
              <a:off x="4181760" y="6238080"/>
              <a:ext cx="1247760" cy="82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86" name="Line 78"/>
            <p:cNvSpPr/>
            <p:nvPr/>
          </p:nvSpPr>
          <p:spPr>
            <a:xfrm>
              <a:off x="4842360" y="5785560"/>
              <a:ext cx="1057320" cy="1238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87" name="Line 79"/>
            <p:cNvSpPr/>
            <p:nvPr/>
          </p:nvSpPr>
          <p:spPr>
            <a:xfrm flipV="1">
              <a:off x="4126320" y="5939640"/>
              <a:ext cx="1790640" cy="298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88" name="Line 80"/>
            <p:cNvSpPr/>
            <p:nvPr/>
          </p:nvSpPr>
          <p:spPr>
            <a:xfrm flipV="1">
              <a:off x="5453640" y="5968440"/>
              <a:ext cx="588960" cy="2696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89" name="Line 81"/>
            <p:cNvSpPr/>
            <p:nvPr/>
          </p:nvSpPr>
          <p:spPr>
            <a:xfrm>
              <a:off x="4596120" y="5752440"/>
              <a:ext cx="814680" cy="4017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grpSp>
          <p:nvGrpSpPr>
            <p:cNvPr id="5390" name="Group 82"/>
            <p:cNvGrpSpPr/>
            <p:nvPr/>
          </p:nvGrpSpPr>
          <p:grpSpPr>
            <a:xfrm>
              <a:off x="1526040" y="2855160"/>
              <a:ext cx="6977880" cy="1087560"/>
              <a:chOff x="1526040" y="2855160"/>
              <a:chExt cx="6977880" cy="1087560"/>
            </a:xfrm>
          </p:grpSpPr>
          <p:sp>
            <p:nvSpPr>
              <p:cNvPr id="5391" name="CustomShape 83"/>
              <p:cNvSpPr/>
              <p:nvPr/>
            </p:nvSpPr>
            <p:spPr>
              <a:xfrm>
                <a:off x="7733880" y="3480840"/>
                <a:ext cx="555840" cy="461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ts val="1463"/>
                  </a:lnSpc>
                </a:pPr>
                <a:r>
                  <a:rPr b="0" lang="en-IN" sz="14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data</a:t>
                </a:r>
                <a:endParaRPr b="0" lang="en-IN" sz="1400" spc="-1" strike="noStrike">
                  <a:latin typeface="Arial"/>
                </a:endParaRPr>
              </a:p>
              <a:p>
                <a:pPr algn="ctr">
                  <a:lnSpc>
                    <a:spcPts val="1463"/>
                  </a:lnSpc>
                </a:pPr>
                <a:r>
                  <a:rPr b="0" lang="en-IN" sz="14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plane</a:t>
                </a:r>
                <a:endParaRPr b="0" lang="en-IN" sz="1400" spc="-1" strike="noStrike">
                  <a:latin typeface="Arial"/>
                </a:endParaRPr>
              </a:p>
            </p:txBody>
          </p:sp>
          <p:sp>
            <p:nvSpPr>
              <p:cNvPr id="5392" name="CustomShape 84"/>
              <p:cNvSpPr/>
              <p:nvPr/>
            </p:nvSpPr>
            <p:spPr>
              <a:xfrm>
                <a:off x="7747200" y="2855160"/>
                <a:ext cx="671760" cy="461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ts val="1463"/>
                  </a:lnSpc>
                </a:pPr>
                <a:r>
                  <a:rPr b="0" lang="en-IN" sz="14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control</a:t>
                </a:r>
                <a:endParaRPr b="0" lang="en-IN" sz="1400" spc="-1" strike="noStrike">
                  <a:latin typeface="Arial"/>
                </a:endParaRPr>
              </a:p>
              <a:p>
                <a:pPr algn="ctr">
                  <a:lnSpc>
                    <a:spcPts val="1463"/>
                  </a:lnSpc>
                </a:pPr>
                <a:r>
                  <a:rPr b="0" lang="en-IN" sz="14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plane</a:t>
                </a:r>
                <a:endParaRPr b="0" lang="en-IN" sz="1400" spc="-1" strike="noStrike">
                  <a:latin typeface="Arial"/>
                </a:endParaRPr>
              </a:p>
            </p:txBody>
          </p:sp>
          <p:sp>
            <p:nvSpPr>
              <p:cNvPr id="5393" name="Line 85"/>
              <p:cNvSpPr/>
              <p:nvPr/>
            </p:nvSpPr>
            <p:spPr>
              <a:xfrm flipV="1">
                <a:off x="1526040" y="3431160"/>
                <a:ext cx="6977880" cy="11880"/>
              </a:xfrm>
              <a:prstGeom prst="line">
                <a:avLst/>
              </a:prstGeom>
              <a:ln>
                <a:solidFill>
                  <a:schemeClr val="tx1"/>
                </a:solidFill>
                <a:custDash>
                  <a:ds d="400000" sp="300000"/>
                </a:custDash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5394" name="Group 86"/>
            <p:cNvGrpSpPr/>
            <p:nvPr/>
          </p:nvGrpSpPr>
          <p:grpSpPr>
            <a:xfrm>
              <a:off x="2435760" y="2587320"/>
              <a:ext cx="4296240" cy="320400"/>
              <a:chOff x="2435760" y="2587320"/>
              <a:chExt cx="4296240" cy="320400"/>
            </a:xfrm>
          </p:grpSpPr>
          <p:grpSp>
            <p:nvGrpSpPr>
              <p:cNvPr id="5395" name="Group 87"/>
              <p:cNvGrpSpPr/>
              <p:nvPr/>
            </p:nvGrpSpPr>
            <p:grpSpPr>
              <a:xfrm>
                <a:off x="2435760" y="2589120"/>
                <a:ext cx="349200" cy="317520"/>
                <a:chOff x="2435760" y="2589120"/>
                <a:chExt cx="349200" cy="317520"/>
              </a:xfrm>
            </p:grpSpPr>
            <p:sp>
              <p:nvSpPr>
                <p:cNvPr id="5396" name="CustomShape 88"/>
                <p:cNvSpPr/>
                <p:nvPr/>
              </p:nvSpPr>
              <p:spPr>
                <a:xfrm>
                  <a:off x="2440800" y="2589120"/>
                  <a:ext cx="344160" cy="317160"/>
                </a:xfrm>
                <a:prstGeom prst="rect">
                  <a:avLst/>
                </a:prstGeom>
                <a:solidFill>
                  <a:schemeClr val="bg1"/>
                </a:solidFill>
                <a:ln w="3240">
                  <a:solidFill>
                    <a:srgbClr val="cc0000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397" name="Line 89"/>
                <p:cNvSpPr/>
                <p:nvPr/>
              </p:nvSpPr>
              <p:spPr>
                <a:xfrm>
                  <a:off x="2435760" y="2678040"/>
                  <a:ext cx="344520" cy="360"/>
                </a:xfrm>
                <a:prstGeom prst="line">
                  <a:avLst/>
                </a:prstGeom>
                <a:ln w="3240">
                  <a:solidFill>
                    <a:srgbClr val="cc0000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398" name="Line 90"/>
                <p:cNvSpPr/>
                <p:nvPr/>
              </p:nvSpPr>
              <p:spPr>
                <a:xfrm>
                  <a:off x="2435760" y="2738160"/>
                  <a:ext cx="344520" cy="360"/>
                </a:xfrm>
                <a:prstGeom prst="line">
                  <a:avLst/>
                </a:prstGeom>
                <a:ln w="3240">
                  <a:solidFill>
                    <a:srgbClr val="cc0000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399" name="Line 91"/>
                <p:cNvSpPr/>
                <p:nvPr/>
              </p:nvSpPr>
              <p:spPr>
                <a:xfrm flipV="1">
                  <a:off x="2612160" y="2678040"/>
                  <a:ext cx="360" cy="228600"/>
                </a:xfrm>
                <a:prstGeom prst="line">
                  <a:avLst/>
                </a:prstGeom>
                <a:ln w="3240">
                  <a:solidFill>
                    <a:srgbClr val="cc0000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5400" name="Group 92"/>
              <p:cNvGrpSpPr/>
              <p:nvPr/>
            </p:nvGrpSpPr>
            <p:grpSpPr>
              <a:xfrm>
                <a:off x="3351240" y="2587320"/>
                <a:ext cx="350280" cy="317160"/>
                <a:chOff x="3351240" y="2587320"/>
                <a:chExt cx="350280" cy="317160"/>
              </a:xfrm>
            </p:grpSpPr>
            <p:sp>
              <p:nvSpPr>
                <p:cNvPr id="5401" name="CustomShape 93"/>
                <p:cNvSpPr/>
                <p:nvPr/>
              </p:nvSpPr>
              <p:spPr>
                <a:xfrm>
                  <a:off x="3355920" y="2587320"/>
                  <a:ext cx="345600" cy="317160"/>
                </a:xfrm>
                <a:prstGeom prst="rect">
                  <a:avLst/>
                </a:prstGeom>
                <a:solidFill>
                  <a:schemeClr val="bg1"/>
                </a:solidFill>
                <a:ln w="3240">
                  <a:solidFill>
                    <a:srgbClr val="cc0000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402" name="Line 94"/>
                <p:cNvSpPr/>
                <p:nvPr/>
              </p:nvSpPr>
              <p:spPr>
                <a:xfrm>
                  <a:off x="3351240" y="2675880"/>
                  <a:ext cx="345960" cy="360"/>
                </a:xfrm>
                <a:prstGeom prst="line">
                  <a:avLst/>
                </a:prstGeom>
                <a:ln w="3240">
                  <a:solidFill>
                    <a:srgbClr val="cc0000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403" name="Line 95"/>
                <p:cNvSpPr/>
                <p:nvPr/>
              </p:nvSpPr>
              <p:spPr>
                <a:xfrm>
                  <a:off x="3351240" y="2736360"/>
                  <a:ext cx="345960" cy="360"/>
                </a:xfrm>
                <a:prstGeom prst="line">
                  <a:avLst/>
                </a:prstGeom>
                <a:ln w="3240">
                  <a:solidFill>
                    <a:srgbClr val="cc0000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404" name="Line 96"/>
                <p:cNvSpPr/>
                <p:nvPr/>
              </p:nvSpPr>
              <p:spPr>
                <a:xfrm flipH="1" flipV="1">
                  <a:off x="3527280" y="2675880"/>
                  <a:ext cx="1440" cy="228600"/>
                </a:xfrm>
                <a:prstGeom prst="line">
                  <a:avLst/>
                </a:prstGeom>
                <a:ln w="3240">
                  <a:solidFill>
                    <a:srgbClr val="cc0000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5405" name="Group 97"/>
              <p:cNvGrpSpPr/>
              <p:nvPr/>
            </p:nvGrpSpPr>
            <p:grpSpPr>
              <a:xfrm>
                <a:off x="4184640" y="2587320"/>
                <a:ext cx="350280" cy="317160"/>
                <a:chOff x="4184640" y="2587320"/>
                <a:chExt cx="350280" cy="317160"/>
              </a:xfrm>
            </p:grpSpPr>
            <p:sp>
              <p:nvSpPr>
                <p:cNvPr id="5406" name="CustomShape 98"/>
                <p:cNvSpPr/>
                <p:nvPr/>
              </p:nvSpPr>
              <p:spPr>
                <a:xfrm>
                  <a:off x="4189320" y="2587320"/>
                  <a:ext cx="345600" cy="317160"/>
                </a:xfrm>
                <a:prstGeom prst="rect">
                  <a:avLst/>
                </a:prstGeom>
                <a:solidFill>
                  <a:schemeClr val="bg1"/>
                </a:solidFill>
                <a:ln w="3240">
                  <a:solidFill>
                    <a:srgbClr val="cc0000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407" name="Line 99"/>
                <p:cNvSpPr/>
                <p:nvPr/>
              </p:nvSpPr>
              <p:spPr>
                <a:xfrm>
                  <a:off x="4184640" y="2675880"/>
                  <a:ext cx="345960" cy="360"/>
                </a:xfrm>
                <a:prstGeom prst="line">
                  <a:avLst/>
                </a:prstGeom>
                <a:ln w="3240">
                  <a:solidFill>
                    <a:srgbClr val="cc0000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408" name="Line 100"/>
                <p:cNvSpPr/>
                <p:nvPr/>
              </p:nvSpPr>
              <p:spPr>
                <a:xfrm>
                  <a:off x="4184640" y="2736360"/>
                  <a:ext cx="345960" cy="360"/>
                </a:xfrm>
                <a:prstGeom prst="line">
                  <a:avLst/>
                </a:prstGeom>
                <a:ln w="3240">
                  <a:solidFill>
                    <a:srgbClr val="cc0000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409" name="Line 101"/>
                <p:cNvSpPr/>
                <p:nvPr/>
              </p:nvSpPr>
              <p:spPr>
                <a:xfrm flipH="1" flipV="1">
                  <a:off x="4360680" y="2675880"/>
                  <a:ext cx="1800" cy="228600"/>
                </a:xfrm>
                <a:prstGeom prst="line">
                  <a:avLst/>
                </a:prstGeom>
                <a:ln w="3240">
                  <a:solidFill>
                    <a:srgbClr val="cc0000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5410" name="Group 102"/>
              <p:cNvGrpSpPr/>
              <p:nvPr/>
            </p:nvGrpSpPr>
            <p:grpSpPr>
              <a:xfrm>
                <a:off x="5376600" y="2590200"/>
                <a:ext cx="349200" cy="317520"/>
                <a:chOff x="5376600" y="2590200"/>
                <a:chExt cx="349200" cy="317520"/>
              </a:xfrm>
            </p:grpSpPr>
            <p:sp>
              <p:nvSpPr>
                <p:cNvPr id="5411" name="CustomShape 103"/>
                <p:cNvSpPr/>
                <p:nvPr/>
              </p:nvSpPr>
              <p:spPr>
                <a:xfrm>
                  <a:off x="5381640" y="2590200"/>
                  <a:ext cx="344160" cy="317160"/>
                </a:xfrm>
                <a:prstGeom prst="rect">
                  <a:avLst/>
                </a:prstGeom>
                <a:solidFill>
                  <a:schemeClr val="bg1"/>
                </a:solidFill>
                <a:ln w="3240">
                  <a:solidFill>
                    <a:srgbClr val="cc0000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412" name="Line 104"/>
                <p:cNvSpPr/>
                <p:nvPr/>
              </p:nvSpPr>
              <p:spPr>
                <a:xfrm>
                  <a:off x="5376600" y="2679120"/>
                  <a:ext cx="344520" cy="360"/>
                </a:xfrm>
                <a:prstGeom prst="line">
                  <a:avLst/>
                </a:prstGeom>
                <a:ln w="3240">
                  <a:solidFill>
                    <a:srgbClr val="cc0000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413" name="Line 105"/>
                <p:cNvSpPr/>
                <p:nvPr/>
              </p:nvSpPr>
              <p:spPr>
                <a:xfrm>
                  <a:off x="5376600" y="2739240"/>
                  <a:ext cx="344520" cy="360"/>
                </a:xfrm>
                <a:prstGeom prst="line">
                  <a:avLst/>
                </a:prstGeom>
                <a:ln w="3240">
                  <a:solidFill>
                    <a:srgbClr val="cc0000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414" name="Line 106"/>
                <p:cNvSpPr/>
                <p:nvPr/>
              </p:nvSpPr>
              <p:spPr>
                <a:xfrm flipV="1">
                  <a:off x="5553000" y="2679120"/>
                  <a:ext cx="360" cy="228600"/>
                </a:xfrm>
                <a:prstGeom prst="line">
                  <a:avLst/>
                </a:prstGeom>
                <a:ln w="3240">
                  <a:solidFill>
                    <a:srgbClr val="cc0000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5415" name="Group 107"/>
              <p:cNvGrpSpPr/>
              <p:nvPr/>
            </p:nvGrpSpPr>
            <p:grpSpPr>
              <a:xfrm>
                <a:off x="6381720" y="2587320"/>
                <a:ext cx="350280" cy="317160"/>
                <a:chOff x="6381720" y="2587320"/>
                <a:chExt cx="350280" cy="317160"/>
              </a:xfrm>
            </p:grpSpPr>
            <p:sp>
              <p:nvSpPr>
                <p:cNvPr id="5416" name="CustomShape 108"/>
                <p:cNvSpPr/>
                <p:nvPr/>
              </p:nvSpPr>
              <p:spPr>
                <a:xfrm>
                  <a:off x="6386400" y="2587320"/>
                  <a:ext cx="345600" cy="317160"/>
                </a:xfrm>
                <a:prstGeom prst="rect">
                  <a:avLst/>
                </a:prstGeom>
                <a:solidFill>
                  <a:schemeClr val="bg1"/>
                </a:solidFill>
                <a:ln w="3240">
                  <a:solidFill>
                    <a:srgbClr val="cc0000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417" name="Line 109"/>
                <p:cNvSpPr/>
                <p:nvPr/>
              </p:nvSpPr>
              <p:spPr>
                <a:xfrm>
                  <a:off x="6381720" y="2675880"/>
                  <a:ext cx="345960" cy="360"/>
                </a:xfrm>
                <a:prstGeom prst="line">
                  <a:avLst/>
                </a:prstGeom>
                <a:ln w="3240">
                  <a:solidFill>
                    <a:srgbClr val="cc0000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418" name="Line 110"/>
                <p:cNvSpPr/>
                <p:nvPr/>
              </p:nvSpPr>
              <p:spPr>
                <a:xfrm>
                  <a:off x="6381720" y="2736360"/>
                  <a:ext cx="345960" cy="360"/>
                </a:xfrm>
                <a:prstGeom prst="line">
                  <a:avLst/>
                </a:prstGeom>
                <a:ln w="3240">
                  <a:solidFill>
                    <a:srgbClr val="cc0000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419" name="Line 111"/>
                <p:cNvSpPr/>
                <p:nvPr/>
              </p:nvSpPr>
              <p:spPr>
                <a:xfrm flipH="1" flipV="1">
                  <a:off x="6557760" y="2675880"/>
                  <a:ext cx="1800" cy="228600"/>
                </a:xfrm>
                <a:prstGeom prst="line">
                  <a:avLst/>
                </a:prstGeom>
                <a:ln w="3240">
                  <a:solidFill>
                    <a:srgbClr val="cc0000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</p:grpSp>
        <p:grpSp>
          <p:nvGrpSpPr>
            <p:cNvPr id="5420" name="Group 112"/>
            <p:cNvGrpSpPr/>
            <p:nvPr/>
          </p:nvGrpSpPr>
          <p:grpSpPr>
            <a:xfrm>
              <a:off x="1856160" y="3561840"/>
              <a:ext cx="5211720" cy="2739240"/>
              <a:chOff x="1856160" y="3561840"/>
              <a:chExt cx="5211720" cy="2739240"/>
            </a:xfrm>
          </p:grpSpPr>
          <p:sp>
            <p:nvSpPr>
              <p:cNvPr id="5421" name="CustomShape 113"/>
              <p:cNvSpPr/>
              <p:nvPr/>
            </p:nvSpPr>
            <p:spPr>
              <a:xfrm>
                <a:off x="1876680" y="5181840"/>
                <a:ext cx="1280520" cy="758880"/>
              </a:xfrm>
              <a:custGeom>
                <a:avLst/>
                <a:gdLst/>
                <a:ahLst/>
                <a:rect l="l" t="t" r="r" b="b"/>
                <a:pathLst>
                  <a:path w="1280499" h="759828">
                    <a:moveTo>
                      <a:pt x="965179" y="759828"/>
                    </a:moveTo>
                    <a:cubicBezTo>
                      <a:pt x="301565" y="231725"/>
                      <a:pt x="628999" y="498939"/>
                      <a:pt x="0" y="0"/>
                    </a:cubicBezTo>
                    <a:lnTo>
                      <a:pt x="999231" y="13701"/>
                    </a:lnTo>
                    <a:cubicBezTo>
                      <a:pt x="1112985" y="379881"/>
                      <a:pt x="1055867" y="236107"/>
                      <a:pt x="1280499" y="723135"/>
                    </a:cubicBezTo>
                    <a:cubicBezTo>
                      <a:pt x="1186079" y="728668"/>
                      <a:pt x="1127207" y="701414"/>
                      <a:pt x="965179" y="759828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/>
              </a:gradFill>
              <a:ln>
                <a:solidFill>
                  <a:schemeClr val="bg1">
                    <a:lumMod val="75000"/>
                  </a:schemeClr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422" name="CustomShape 114"/>
              <p:cNvSpPr/>
              <p:nvPr/>
            </p:nvSpPr>
            <p:spPr>
              <a:xfrm>
                <a:off x="6202800" y="5281200"/>
                <a:ext cx="865080" cy="553320"/>
              </a:xfrm>
              <a:custGeom>
                <a:avLst/>
                <a:gdLst/>
                <a:ahLst/>
                <a:rect l="l" t="t" r="r" b="b"/>
                <a:pathLst>
                  <a:path w="866251" h="553361">
                    <a:moveTo>
                      <a:pt x="0" y="540783"/>
                    </a:moveTo>
                    <a:cubicBezTo>
                      <a:pt x="274887" y="134762"/>
                      <a:pt x="159176" y="337938"/>
                      <a:pt x="345787" y="13939"/>
                    </a:cubicBezTo>
                    <a:cubicBezTo>
                      <a:pt x="520528" y="18247"/>
                      <a:pt x="691510" y="-3745"/>
                      <a:pt x="866251" y="563"/>
                    </a:cubicBezTo>
                    <a:cubicBezTo>
                      <a:pt x="252709" y="502795"/>
                      <a:pt x="640047" y="209256"/>
                      <a:pt x="173695" y="553361"/>
                    </a:cubicBezTo>
                    <a:cubicBezTo>
                      <a:pt x="39410" y="524725"/>
                      <a:pt x="196198" y="539317"/>
                      <a:pt x="0" y="540783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lumMod val="95000"/>
                      <a:alpha val="5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/>
              </a:gradFill>
              <a:ln>
                <a:solidFill>
                  <a:schemeClr val="bg1">
                    <a:lumMod val="75000"/>
                  </a:schemeClr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423" name="CustomShape 115"/>
              <p:cNvSpPr/>
              <p:nvPr/>
            </p:nvSpPr>
            <p:spPr>
              <a:xfrm>
                <a:off x="5378400" y="5301720"/>
                <a:ext cx="675000" cy="896400"/>
              </a:xfrm>
              <a:custGeom>
                <a:avLst/>
                <a:gdLst/>
                <a:ahLst/>
                <a:rect l="l" t="t" r="r" b="b"/>
                <a:pathLst>
                  <a:path w="675040" h="896577">
                    <a:moveTo>
                      <a:pt x="0" y="894029"/>
                    </a:moveTo>
                    <a:cubicBezTo>
                      <a:pt x="95638" y="409857"/>
                      <a:pt x="76811" y="618448"/>
                      <a:pt x="186623" y="1724"/>
                    </a:cubicBezTo>
                    <a:cubicBezTo>
                      <a:pt x="431451" y="14348"/>
                      <a:pt x="449377" y="35256"/>
                      <a:pt x="675040" y="0"/>
                    </a:cubicBezTo>
                    <a:cubicBezTo>
                      <a:pt x="276172" y="749497"/>
                      <a:pt x="462801" y="344746"/>
                      <a:pt x="179079" y="886531"/>
                    </a:cubicBezTo>
                    <a:cubicBezTo>
                      <a:pt x="44794" y="857895"/>
                      <a:pt x="92525" y="908114"/>
                      <a:pt x="0" y="89402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lumMod val="95000"/>
                      <a:alpha val="5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/>
              </a:gradFill>
              <a:ln>
                <a:solidFill>
                  <a:schemeClr val="bg1">
                    <a:lumMod val="75000"/>
                  </a:schemeClr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424" name="CustomShape 116"/>
              <p:cNvSpPr/>
              <p:nvPr/>
            </p:nvSpPr>
            <p:spPr>
              <a:xfrm>
                <a:off x="4340880" y="5322240"/>
                <a:ext cx="514080" cy="401400"/>
              </a:xfrm>
              <a:custGeom>
                <a:avLst/>
                <a:gdLst/>
                <a:ahLst/>
                <a:rect l="l" t="t" r="r" b="b"/>
                <a:pathLst>
                  <a:path w="514180" h="402193">
                    <a:moveTo>
                      <a:pt x="100781" y="402193"/>
                    </a:moveTo>
                    <a:cubicBezTo>
                      <a:pt x="60584" y="194221"/>
                      <a:pt x="96631" y="442038"/>
                      <a:pt x="0" y="0"/>
                    </a:cubicBezTo>
                    <a:lnTo>
                      <a:pt x="514180" y="10891"/>
                    </a:lnTo>
                    <a:cubicBezTo>
                      <a:pt x="417353" y="348331"/>
                      <a:pt x="491637" y="89943"/>
                      <a:pt x="404259" y="386400"/>
                    </a:cubicBezTo>
                    <a:cubicBezTo>
                      <a:pt x="357814" y="390704"/>
                      <a:pt x="168880" y="400727"/>
                      <a:pt x="100781" y="402193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lumMod val="95000"/>
                      <a:alpha val="5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/>
              </a:gradFill>
              <a:ln>
                <a:solidFill>
                  <a:schemeClr val="bg1">
                    <a:lumMod val="75000"/>
                  </a:schemeClr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425" name="CustomShape 117"/>
              <p:cNvSpPr/>
              <p:nvPr/>
            </p:nvSpPr>
            <p:spPr>
              <a:xfrm>
                <a:off x="3561480" y="5285880"/>
                <a:ext cx="573480" cy="1015200"/>
              </a:xfrm>
              <a:custGeom>
                <a:avLst/>
                <a:gdLst/>
                <a:ahLst/>
                <a:rect l="l" t="t" r="r" b="b"/>
                <a:pathLst>
                  <a:path w="574100" h="1015244">
                    <a:moveTo>
                      <a:pt x="333190" y="985695"/>
                    </a:moveTo>
                    <a:cubicBezTo>
                      <a:pt x="153901" y="433090"/>
                      <a:pt x="295574" y="908506"/>
                      <a:pt x="0" y="4757"/>
                    </a:cubicBezTo>
                    <a:cubicBezTo>
                      <a:pt x="166537" y="861"/>
                      <a:pt x="336246" y="3896"/>
                      <a:pt x="502783" y="0"/>
                    </a:cubicBezTo>
                    <a:cubicBezTo>
                      <a:pt x="555943" y="995541"/>
                      <a:pt x="537473" y="350120"/>
                      <a:pt x="574100" y="1014877"/>
                    </a:cubicBezTo>
                    <a:cubicBezTo>
                      <a:pt x="476415" y="1019182"/>
                      <a:pt x="529388" y="984229"/>
                      <a:pt x="333190" y="985695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lumMod val="95000"/>
                      <a:alpha val="5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/>
              </a:gradFill>
              <a:ln>
                <a:solidFill>
                  <a:schemeClr val="bg1">
                    <a:lumMod val="75000"/>
                  </a:schemeClr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grpSp>
            <p:nvGrpSpPr>
              <p:cNvPr id="5426" name="Group 118"/>
              <p:cNvGrpSpPr/>
              <p:nvPr/>
            </p:nvGrpSpPr>
            <p:grpSpPr>
              <a:xfrm>
                <a:off x="1856160" y="3561840"/>
                <a:ext cx="1049040" cy="1739520"/>
                <a:chOff x="1856160" y="3561840"/>
                <a:chExt cx="1049040" cy="1739520"/>
              </a:xfrm>
            </p:grpSpPr>
            <p:sp>
              <p:nvSpPr>
                <p:cNvPr id="5427" name="CustomShape 119"/>
                <p:cNvSpPr/>
                <p:nvPr/>
              </p:nvSpPr>
              <p:spPr>
                <a:xfrm rot="10800000">
                  <a:off x="1868040" y="3809880"/>
                  <a:ext cx="1026720" cy="61056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5400000"/>
                </a:gra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grpSp>
              <p:nvGrpSpPr>
                <p:cNvPr id="5428" name="Group 120"/>
                <p:cNvGrpSpPr/>
                <p:nvPr/>
              </p:nvGrpSpPr>
              <p:grpSpPr>
                <a:xfrm>
                  <a:off x="1859400" y="4941360"/>
                  <a:ext cx="1035360" cy="360000"/>
                  <a:chOff x="1859400" y="4941360"/>
                  <a:chExt cx="1035360" cy="360000"/>
                </a:xfrm>
              </p:grpSpPr>
              <p:sp>
                <p:nvSpPr>
                  <p:cNvPr id="5429" name="CustomShape 121"/>
                  <p:cNvSpPr/>
                  <p:nvPr/>
                </p:nvSpPr>
                <p:spPr>
                  <a:xfrm>
                    <a:off x="1859760" y="5061960"/>
                    <a:ext cx="1034640" cy="239400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430" name="CustomShape 122"/>
                  <p:cNvSpPr/>
                  <p:nvPr/>
                </p:nvSpPr>
                <p:spPr>
                  <a:xfrm>
                    <a:off x="1859760" y="5061960"/>
                    <a:ext cx="1034640" cy="1188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431" name="CustomShape 123"/>
                  <p:cNvSpPr/>
                  <p:nvPr/>
                </p:nvSpPr>
                <p:spPr>
                  <a:xfrm>
                    <a:off x="1859760" y="4941360"/>
                    <a:ext cx="1034640" cy="23940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432" name="Line 124"/>
                  <p:cNvSpPr/>
                  <p:nvPr/>
                </p:nvSpPr>
                <p:spPr>
                  <a:xfrm>
                    <a:off x="2894400" y="5061600"/>
                    <a:ext cx="360" cy="11916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5433" name="Line 125"/>
                  <p:cNvSpPr/>
                  <p:nvPr/>
                </p:nvSpPr>
                <p:spPr>
                  <a:xfrm>
                    <a:off x="1859400" y="5061600"/>
                    <a:ext cx="360" cy="11916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sp>
              <p:nvSpPr>
                <p:cNvPr id="5434" name="CustomShape 126"/>
                <p:cNvSpPr/>
                <p:nvPr/>
              </p:nvSpPr>
              <p:spPr>
                <a:xfrm>
                  <a:off x="1877040" y="4556160"/>
                  <a:ext cx="1028160" cy="52272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60000"/>
                        <a:lumOff val="40000"/>
                        <a:alpha val="62000"/>
                      </a:schemeClr>
                    </a:gs>
                    <a:gs pos="54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1"/>
                    </a:gs>
                  </a:gsLst>
                  <a:lin ang="16200000"/>
                </a:gra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435" name="Line 127"/>
                <p:cNvSpPr/>
                <p:nvPr/>
              </p:nvSpPr>
              <p:spPr>
                <a:xfrm>
                  <a:off x="1860840" y="3832920"/>
                  <a:ext cx="17640" cy="1301760"/>
                </a:xfrm>
                <a:prstGeom prst="line">
                  <a:avLst/>
                </a:prstGeom>
                <a:ln w="3240">
                  <a:solidFill>
                    <a:schemeClr val="tx1"/>
                  </a:solidFill>
                  <a:custDash>
                    <a:ds d="1100000" sp="300000"/>
                  </a:custDash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436" name="Line 128"/>
                <p:cNvSpPr/>
                <p:nvPr/>
              </p:nvSpPr>
              <p:spPr>
                <a:xfrm flipH="1">
                  <a:off x="2894400" y="3823560"/>
                  <a:ext cx="6480" cy="1270080"/>
                </a:xfrm>
                <a:prstGeom prst="line">
                  <a:avLst/>
                </a:prstGeom>
                <a:ln w="3240">
                  <a:solidFill>
                    <a:schemeClr val="tx1"/>
                  </a:solidFill>
                  <a:custDash>
                    <a:ds d="1100000" sp="300000"/>
                  </a:custDash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grpSp>
              <p:nvGrpSpPr>
                <p:cNvPr id="5437" name="Group 129"/>
                <p:cNvGrpSpPr/>
                <p:nvPr/>
              </p:nvGrpSpPr>
              <p:grpSpPr>
                <a:xfrm>
                  <a:off x="1856160" y="3561840"/>
                  <a:ext cx="1044720" cy="397800"/>
                  <a:chOff x="1856160" y="3561840"/>
                  <a:chExt cx="1044720" cy="397800"/>
                </a:xfrm>
              </p:grpSpPr>
              <p:sp>
                <p:nvSpPr>
                  <p:cNvPr id="5438" name="CustomShape 130"/>
                  <p:cNvSpPr/>
                  <p:nvPr/>
                </p:nvSpPr>
                <p:spPr>
                  <a:xfrm flipV="1">
                    <a:off x="1857960" y="3376440"/>
                    <a:ext cx="1041120" cy="29160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ln w="648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439" name="CustomShape 131"/>
                  <p:cNvSpPr/>
                  <p:nvPr/>
                </p:nvSpPr>
                <p:spPr>
                  <a:xfrm>
                    <a:off x="1856520" y="3710880"/>
                    <a:ext cx="1042560" cy="1044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440" name="CustomShape 132"/>
                  <p:cNvSpPr/>
                  <p:nvPr/>
                </p:nvSpPr>
                <p:spPr>
                  <a:xfrm flipV="1">
                    <a:off x="1856520" y="3270240"/>
                    <a:ext cx="1041120" cy="2916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441" name="CustomShape 133"/>
                  <p:cNvSpPr/>
                  <p:nvPr/>
                </p:nvSpPr>
                <p:spPr>
                  <a:xfrm>
                    <a:off x="2123280" y="3650760"/>
                    <a:ext cx="506160" cy="14580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442" name="CustomShape 134"/>
                  <p:cNvSpPr/>
                  <p:nvPr/>
                </p:nvSpPr>
                <p:spPr>
                  <a:xfrm>
                    <a:off x="2070720" y="3612600"/>
                    <a:ext cx="612360" cy="1029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443" name="CustomShape 135"/>
                  <p:cNvSpPr/>
                  <p:nvPr/>
                </p:nvSpPr>
                <p:spPr>
                  <a:xfrm>
                    <a:off x="2473920" y="3699720"/>
                    <a:ext cx="223560" cy="8856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444" name="CustomShape 136"/>
                  <p:cNvSpPr/>
                  <p:nvPr/>
                </p:nvSpPr>
                <p:spPr>
                  <a:xfrm>
                    <a:off x="2059560" y="3701520"/>
                    <a:ext cx="221760" cy="87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445" name="Line 137"/>
                  <p:cNvSpPr/>
                  <p:nvPr/>
                </p:nvSpPr>
                <p:spPr>
                  <a:xfrm flipH="1" flipV="1">
                    <a:off x="1856160" y="3707640"/>
                    <a:ext cx="1800" cy="112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5446" name="Line 138"/>
                  <p:cNvSpPr/>
                  <p:nvPr/>
                </p:nvSpPr>
                <p:spPr>
                  <a:xfrm flipH="1" flipV="1">
                    <a:off x="2899080" y="3704400"/>
                    <a:ext cx="1800" cy="1126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</p:grpSp>
          <p:grpSp>
            <p:nvGrpSpPr>
              <p:cNvPr id="5447" name="Group 139"/>
              <p:cNvGrpSpPr/>
              <p:nvPr/>
            </p:nvGrpSpPr>
            <p:grpSpPr>
              <a:xfrm>
                <a:off x="3565800" y="3714120"/>
                <a:ext cx="514440" cy="1669680"/>
                <a:chOff x="3565800" y="3714120"/>
                <a:chExt cx="514440" cy="1669680"/>
              </a:xfrm>
            </p:grpSpPr>
            <p:sp>
              <p:nvSpPr>
                <p:cNvPr id="5448" name="CustomShape 140"/>
                <p:cNvSpPr/>
                <p:nvPr/>
              </p:nvSpPr>
              <p:spPr>
                <a:xfrm rot="10800000">
                  <a:off x="3569400" y="3798360"/>
                  <a:ext cx="497880" cy="628200"/>
                </a:xfrm>
                <a:prstGeom prst="rect">
                  <a:avLst/>
                </a:prstGeom>
                <a:gradFill rotWithShape="0">
                  <a:gsLst>
                    <a:gs pos="100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5400000"/>
                </a:gra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449" name="Line 141"/>
                <p:cNvSpPr/>
                <p:nvPr/>
              </p:nvSpPr>
              <p:spPr>
                <a:xfrm flipH="1">
                  <a:off x="4078800" y="3871080"/>
                  <a:ext cx="1440" cy="1365480"/>
                </a:xfrm>
                <a:prstGeom prst="line">
                  <a:avLst/>
                </a:prstGeom>
                <a:ln w="3240">
                  <a:solidFill>
                    <a:schemeClr val="tx1"/>
                  </a:solidFill>
                  <a:custDash>
                    <a:ds d="1100000" sp="300000"/>
                  </a:custDash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grpSp>
              <p:nvGrpSpPr>
                <p:cNvPr id="5450" name="Group 142"/>
                <p:cNvGrpSpPr/>
                <p:nvPr/>
              </p:nvGrpSpPr>
              <p:grpSpPr>
                <a:xfrm>
                  <a:off x="3570840" y="5162040"/>
                  <a:ext cx="508320" cy="221760"/>
                  <a:chOff x="3570840" y="5162040"/>
                  <a:chExt cx="508320" cy="221760"/>
                </a:xfrm>
              </p:grpSpPr>
              <p:sp>
                <p:nvSpPr>
                  <p:cNvPr id="5451" name="CustomShape 143"/>
                  <p:cNvSpPr/>
                  <p:nvPr/>
                </p:nvSpPr>
                <p:spPr>
                  <a:xfrm>
                    <a:off x="3570840" y="5236560"/>
                    <a:ext cx="507600" cy="147240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452" name="CustomShape 144"/>
                  <p:cNvSpPr/>
                  <p:nvPr/>
                </p:nvSpPr>
                <p:spPr>
                  <a:xfrm>
                    <a:off x="3570840" y="5236560"/>
                    <a:ext cx="507600" cy="7272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453" name="CustomShape 145"/>
                  <p:cNvSpPr/>
                  <p:nvPr/>
                </p:nvSpPr>
                <p:spPr>
                  <a:xfrm>
                    <a:off x="3570840" y="5162040"/>
                    <a:ext cx="507600" cy="14724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454" name="Line 146"/>
                  <p:cNvSpPr/>
                  <p:nvPr/>
                </p:nvSpPr>
                <p:spPr>
                  <a:xfrm>
                    <a:off x="4078800" y="5236560"/>
                    <a:ext cx="360" cy="7272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5455" name="Line 147"/>
                  <p:cNvSpPr/>
                  <p:nvPr/>
                </p:nvSpPr>
                <p:spPr>
                  <a:xfrm>
                    <a:off x="3570840" y="5236560"/>
                    <a:ext cx="360" cy="7272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sp>
              <p:nvSpPr>
                <p:cNvPr id="5456" name="CustomShape 148"/>
                <p:cNvSpPr/>
                <p:nvPr/>
              </p:nvSpPr>
              <p:spPr>
                <a:xfrm>
                  <a:off x="3572640" y="4426920"/>
                  <a:ext cx="496440" cy="81252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/>
                </a:gra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457" name="Line 149"/>
                <p:cNvSpPr/>
                <p:nvPr/>
              </p:nvSpPr>
              <p:spPr>
                <a:xfrm flipH="1">
                  <a:off x="3565800" y="3879000"/>
                  <a:ext cx="3240" cy="1451160"/>
                </a:xfrm>
                <a:prstGeom prst="line">
                  <a:avLst/>
                </a:prstGeom>
                <a:ln w="3240">
                  <a:solidFill>
                    <a:schemeClr val="tx1"/>
                  </a:solidFill>
                  <a:custDash>
                    <a:ds d="1100000" sp="300000"/>
                  </a:custDash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grpSp>
              <p:nvGrpSpPr>
                <p:cNvPr id="5458" name="Group 150"/>
                <p:cNvGrpSpPr/>
                <p:nvPr/>
              </p:nvGrpSpPr>
              <p:grpSpPr>
                <a:xfrm>
                  <a:off x="3569040" y="3714120"/>
                  <a:ext cx="503280" cy="247320"/>
                  <a:chOff x="3569040" y="3714120"/>
                  <a:chExt cx="503280" cy="247320"/>
                </a:xfrm>
              </p:grpSpPr>
              <p:sp>
                <p:nvSpPr>
                  <p:cNvPr id="5459" name="CustomShape 151"/>
                  <p:cNvSpPr/>
                  <p:nvPr/>
                </p:nvSpPr>
                <p:spPr>
                  <a:xfrm flipV="1">
                    <a:off x="3570840" y="3610080"/>
                    <a:ext cx="501120" cy="17568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bg1"/>
                      </a:gs>
                    </a:gsLst>
                    <a:lin ang="5400000"/>
                  </a:gradFill>
                  <a:ln w="648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460" name="CustomShape 152"/>
                  <p:cNvSpPr/>
                  <p:nvPr/>
                </p:nvSpPr>
                <p:spPr>
                  <a:xfrm>
                    <a:off x="3569400" y="3810960"/>
                    <a:ext cx="502920" cy="630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461" name="CustomShape 153"/>
                  <p:cNvSpPr/>
                  <p:nvPr/>
                </p:nvSpPr>
                <p:spPr>
                  <a:xfrm flipV="1">
                    <a:off x="3569400" y="3538440"/>
                    <a:ext cx="501120" cy="17568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462" name="CustomShape 154"/>
                  <p:cNvSpPr/>
                  <p:nvPr/>
                </p:nvSpPr>
                <p:spPr>
                  <a:xfrm>
                    <a:off x="3697920" y="3774600"/>
                    <a:ext cx="244080" cy="8712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463" name="CustomShape 155"/>
                  <p:cNvSpPr/>
                  <p:nvPr/>
                </p:nvSpPr>
                <p:spPr>
                  <a:xfrm>
                    <a:off x="3672360" y="3750840"/>
                    <a:ext cx="294840" cy="615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464" name="CustomShape 156"/>
                  <p:cNvSpPr/>
                  <p:nvPr/>
                </p:nvSpPr>
                <p:spPr>
                  <a:xfrm>
                    <a:off x="3866040" y="3803040"/>
                    <a:ext cx="109080" cy="5364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465" name="CustomShape 157"/>
                  <p:cNvSpPr/>
                  <p:nvPr/>
                </p:nvSpPr>
                <p:spPr>
                  <a:xfrm>
                    <a:off x="3667680" y="3804480"/>
                    <a:ext cx="105840" cy="5364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466" name="Line 158"/>
                  <p:cNvSpPr/>
                  <p:nvPr/>
                </p:nvSpPr>
                <p:spPr>
                  <a:xfrm flipH="1" flipV="1">
                    <a:off x="3569040" y="3803040"/>
                    <a:ext cx="1800" cy="6804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5467" name="Line 159"/>
                  <p:cNvSpPr/>
                  <p:nvPr/>
                </p:nvSpPr>
                <p:spPr>
                  <a:xfrm flipH="1" flipV="1">
                    <a:off x="4070880" y="3805920"/>
                    <a:ext cx="1440" cy="6840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</p:grpSp>
          <p:grpSp>
            <p:nvGrpSpPr>
              <p:cNvPr id="5468" name="Group 160"/>
              <p:cNvGrpSpPr/>
              <p:nvPr/>
            </p:nvGrpSpPr>
            <p:grpSpPr>
              <a:xfrm>
                <a:off x="4348440" y="3718800"/>
                <a:ext cx="514440" cy="1669680"/>
                <a:chOff x="4348440" y="3718800"/>
                <a:chExt cx="514440" cy="1669680"/>
              </a:xfrm>
            </p:grpSpPr>
            <p:sp>
              <p:nvSpPr>
                <p:cNvPr id="5469" name="CustomShape 161"/>
                <p:cNvSpPr/>
                <p:nvPr/>
              </p:nvSpPr>
              <p:spPr>
                <a:xfrm rot="10800000">
                  <a:off x="4352040" y="3803040"/>
                  <a:ext cx="497880" cy="628200"/>
                </a:xfrm>
                <a:prstGeom prst="rect">
                  <a:avLst/>
                </a:prstGeom>
                <a:gradFill rotWithShape="0">
                  <a:gsLst>
                    <a:gs pos="100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5400000"/>
                </a:gra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470" name="Line 162"/>
                <p:cNvSpPr/>
                <p:nvPr/>
              </p:nvSpPr>
              <p:spPr>
                <a:xfrm flipH="1">
                  <a:off x="4861440" y="3875760"/>
                  <a:ext cx="1440" cy="1365480"/>
                </a:xfrm>
                <a:prstGeom prst="line">
                  <a:avLst/>
                </a:prstGeom>
                <a:ln w="3240">
                  <a:solidFill>
                    <a:schemeClr val="tx1"/>
                  </a:solidFill>
                  <a:custDash>
                    <a:ds d="1100000" sp="300000"/>
                  </a:custDash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grpSp>
              <p:nvGrpSpPr>
                <p:cNvPr id="5471" name="Group 163"/>
                <p:cNvGrpSpPr/>
                <p:nvPr/>
              </p:nvGrpSpPr>
              <p:grpSpPr>
                <a:xfrm>
                  <a:off x="4353480" y="5166720"/>
                  <a:ext cx="508320" cy="221760"/>
                  <a:chOff x="4353480" y="5166720"/>
                  <a:chExt cx="508320" cy="221760"/>
                </a:xfrm>
              </p:grpSpPr>
              <p:sp>
                <p:nvSpPr>
                  <p:cNvPr id="5472" name="CustomShape 164"/>
                  <p:cNvSpPr/>
                  <p:nvPr/>
                </p:nvSpPr>
                <p:spPr>
                  <a:xfrm>
                    <a:off x="4353480" y="5241240"/>
                    <a:ext cx="507600" cy="147240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473" name="CustomShape 165"/>
                  <p:cNvSpPr/>
                  <p:nvPr/>
                </p:nvSpPr>
                <p:spPr>
                  <a:xfrm>
                    <a:off x="4353480" y="5241240"/>
                    <a:ext cx="507600" cy="7272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474" name="CustomShape 166"/>
                  <p:cNvSpPr/>
                  <p:nvPr/>
                </p:nvSpPr>
                <p:spPr>
                  <a:xfrm>
                    <a:off x="4353480" y="5166720"/>
                    <a:ext cx="507600" cy="14724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475" name="Line 167"/>
                  <p:cNvSpPr/>
                  <p:nvPr/>
                </p:nvSpPr>
                <p:spPr>
                  <a:xfrm>
                    <a:off x="4861440" y="5241240"/>
                    <a:ext cx="360" cy="730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5476" name="Line 168"/>
                  <p:cNvSpPr/>
                  <p:nvPr/>
                </p:nvSpPr>
                <p:spPr>
                  <a:xfrm>
                    <a:off x="4353480" y="5241240"/>
                    <a:ext cx="360" cy="730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sp>
              <p:nvSpPr>
                <p:cNvPr id="5477" name="CustomShape 169"/>
                <p:cNvSpPr/>
                <p:nvPr/>
              </p:nvSpPr>
              <p:spPr>
                <a:xfrm>
                  <a:off x="4355280" y="4431600"/>
                  <a:ext cx="496440" cy="81252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/>
                </a:gra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478" name="Line 170"/>
                <p:cNvSpPr/>
                <p:nvPr/>
              </p:nvSpPr>
              <p:spPr>
                <a:xfrm flipH="1">
                  <a:off x="4348440" y="3883680"/>
                  <a:ext cx="3240" cy="1451160"/>
                </a:xfrm>
                <a:prstGeom prst="line">
                  <a:avLst/>
                </a:prstGeom>
                <a:ln w="3240">
                  <a:solidFill>
                    <a:schemeClr val="tx1"/>
                  </a:solidFill>
                  <a:custDash>
                    <a:ds d="1100000" sp="300000"/>
                  </a:custDash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grpSp>
              <p:nvGrpSpPr>
                <p:cNvPr id="5479" name="Group 171"/>
                <p:cNvGrpSpPr/>
                <p:nvPr/>
              </p:nvGrpSpPr>
              <p:grpSpPr>
                <a:xfrm>
                  <a:off x="4351680" y="3718800"/>
                  <a:ext cx="503280" cy="247320"/>
                  <a:chOff x="4351680" y="3718800"/>
                  <a:chExt cx="503280" cy="247320"/>
                </a:xfrm>
              </p:grpSpPr>
              <p:sp>
                <p:nvSpPr>
                  <p:cNvPr id="5480" name="CustomShape 172"/>
                  <p:cNvSpPr/>
                  <p:nvPr/>
                </p:nvSpPr>
                <p:spPr>
                  <a:xfrm flipV="1">
                    <a:off x="4353480" y="3614760"/>
                    <a:ext cx="501120" cy="17568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bg1"/>
                      </a:gs>
                    </a:gsLst>
                    <a:lin ang="5400000"/>
                  </a:gradFill>
                  <a:ln w="648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481" name="CustomShape 173"/>
                  <p:cNvSpPr/>
                  <p:nvPr/>
                </p:nvSpPr>
                <p:spPr>
                  <a:xfrm>
                    <a:off x="4352040" y="3815640"/>
                    <a:ext cx="502920" cy="630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482" name="CustomShape 174"/>
                  <p:cNvSpPr/>
                  <p:nvPr/>
                </p:nvSpPr>
                <p:spPr>
                  <a:xfrm flipV="1">
                    <a:off x="4352040" y="3543120"/>
                    <a:ext cx="501120" cy="17568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483" name="CustomShape 175"/>
                  <p:cNvSpPr/>
                  <p:nvPr/>
                </p:nvSpPr>
                <p:spPr>
                  <a:xfrm>
                    <a:off x="4480560" y="3779280"/>
                    <a:ext cx="244080" cy="8712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484" name="CustomShape 176"/>
                  <p:cNvSpPr/>
                  <p:nvPr/>
                </p:nvSpPr>
                <p:spPr>
                  <a:xfrm>
                    <a:off x="4455000" y="3755520"/>
                    <a:ext cx="294840" cy="615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485" name="CustomShape 177"/>
                  <p:cNvSpPr/>
                  <p:nvPr/>
                </p:nvSpPr>
                <p:spPr>
                  <a:xfrm>
                    <a:off x="4648680" y="3807720"/>
                    <a:ext cx="109080" cy="5364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486" name="CustomShape 178"/>
                  <p:cNvSpPr/>
                  <p:nvPr/>
                </p:nvSpPr>
                <p:spPr>
                  <a:xfrm>
                    <a:off x="4450320" y="3809520"/>
                    <a:ext cx="105840" cy="5364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487" name="Line 179"/>
                  <p:cNvSpPr/>
                  <p:nvPr/>
                </p:nvSpPr>
                <p:spPr>
                  <a:xfrm flipH="1" flipV="1">
                    <a:off x="4351680" y="3807720"/>
                    <a:ext cx="1800" cy="6804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5488" name="Line 180"/>
                  <p:cNvSpPr/>
                  <p:nvPr/>
                </p:nvSpPr>
                <p:spPr>
                  <a:xfrm flipH="1" flipV="1">
                    <a:off x="4853520" y="3810960"/>
                    <a:ext cx="1440" cy="6804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</p:grpSp>
          <p:grpSp>
            <p:nvGrpSpPr>
              <p:cNvPr id="5489" name="Group 181"/>
              <p:cNvGrpSpPr/>
              <p:nvPr/>
            </p:nvGrpSpPr>
            <p:grpSpPr>
              <a:xfrm>
                <a:off x="5551920" y="3701520"/>
                <a:ext cx="514440" cy="1669680"/>
                <a:chOff x="5551920" y="3701520"/>
                <a:chExt cx="514440" cy="1669680"/>
              </a:xfrm>
            </p:grpSpPr>
            <p:sp>
              <p:nvSpPr>
                <p:cNvPr id="5490" name="CustomShape 182"/>
                <p:cNvSpPr/>
                <p:nvPr/>
              </p:nvSpPr>
              <p:spPr>
                <a:xfrm rot="10800000">
                  <a:off x="5555520" y="3785760"/>
                  <a:ext cx="497880" cy="628200"/>
                </a:xfrm>
                <a:prstGeom prst="rect">
                  <a:avLst/>
                </a:prstGeom>
                <a:gradFill rotWithShape="0">
                  <a:gsLst>
                    <a:gs pos="100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5400000"/>
                </a:gra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491" name="Line 183"/>
                <p:cNvSpPr/>
                <p:nvPr/>
              </p:nvSpPr>
              <p:spPr>
                <a:xfrm flipH="1">
                  <a:off x="6064560" y="3858480"/>
                  <a:ext cx="1800" cy="1365120"/>
                </a:xfrm>
                <a:prstGeom prst="line">
                  <a:avLst/>
                </a:prstGeom>
                <a:ln w="3240">
                  <a:solidFill>
                    <a:schemeClr val="tx1"/>
                  </a:solidFill>
                  <a:custDash>
                    <a:ds d="1100000" sp="300000"/>
                  </a:custDash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grpSp>
              <p:nvGrpSpPr>
                <p:cNvPr id="5492" name="Group 184"/>
                <p:cNvGrpSpPr/>
                <p:nvPr/>
              </p:nvGrpSpPr>
              <p:grpSpPr>
                <a:xfrm>
                  <a:off x="5556600" y="5149440"/>
                  <a:ext cx="508320" cy="221760"/>
                  <a:chOff x="5556600" y="5149440"/>
                  <a:chExt cx="508320" cy="221760"/>
                </a:xfrm>
              </p:grpSpPr>
              <p:sp>
                <p:nvSpPr>
                  <p:cNvPr id="5493" name="CustomShape 185"/>
                  <p:cNvSpPr/>
                  <p:nvPr/>
                </p:nvSpPr>
                <p:spPr>
                  <a:xfrm>
                    <a:off x="5556960" y="5223960"/>
                    <a:ext cx="507600" cy="147240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494" name="CustomShape 186"/>
                  <p:cNvSpPr/>
                  <p:nvPr/>
                </p:nvSpPr>
                <p:spPr>
                  <a:xfrm>
                    <a:off x="5556960" y="5223960"/>
                    <a:ext cx="507600" cy="7272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495" name="CustomShape 187"/>
                  <p:cNvSpPr/>
                  <p:nvPr/>
                </p:nvSpPr>
                <p:spPr>
                  <a:xfrm>
                    <a:off x="5556960" y="5149440"/>
                    <a:ext cx="507600" cy="14724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496" name="Line 188"/>
                  <p:cNvSpPr/>
                  <p:nvPr/>
                </p:nvSpPr>
                <p:spPr>
                  <a:xfrm>
                    <a:off x="6064560" y="5223600"/>
                    <a:ext cx="360" cy="730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5497" name="Line 189"/>
                  <p:cNvSpPr/>
                  <p:nvPr/>
                </p:nvSpPr>
                <p:spPr>
                  <a:xfrm>
                    <a:off x="5556600" y="5223600"/>
                    <a:ext cx="360" cy="730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sp>
              <p:nvSpPr>
                <p:cNvPr id="5498" name="CustomShape 190"/>
                <p:cNvSpPr/>
                <p:nvPr/>
              </p:nvSpPr>
              <p:spPr>
                <a:xfrm>
                  <a:off x="5558400" y="4414320"/>
                  <a:ext cx="496440" cy="81252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/>
                </a:gra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499" name="Line 191"/>
                <p:cNvSpPr/>
                <p:nvPr/>
              </p:nvSpPr>
              <p:spPr>
                <a:xfrm flipH="1">
                  <a:off x="5551920" y="3866400"/>
                  <a:ext cx="3240" cy="1450800"/>
                </a:xfrm>
                <a:prstGeom prst="line">
                  <a:avLst/>
                </a:prstGeom>
                <a:ln w="3240">
                  <a:solidFill>
                    <a:schemeClr val="tx1"/>
                  </a:solidFill>
                  <a:custDash>
                    <a:ds d="1100000" sp="300000"/>
                  </a:custDash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grpSp>
              <p:nvGrpSpPr>
                <p:cNvPr id="5500" name="Group 192"/>
                <p:cNvGrpSpPr/>
                <p:nvPr/>
              </p:nvGrpSpPr>
              <p:grpSpPr>
                <a:xfrm>
                  <a:off x="5555160" y="3701520"/>
                  <a:ext cx="503280" cy="246960"/>
                  <a:chOff x="5555160" y="3701520"/>
                  <a:chExt cx="503280" cy="246960"/>
                </a:xfrm>
              </p:grpSpPr>
              <p:sp>
                <p:nvSpPr>
                  <p:cNvPr id="5501" name="CustomShape 193"/>
                  <p:cNvSpPr/>
                  <p:nvPr/>
                </p:nvSpPr>
                <p:spPr>
                  <a:xfrm flipV="1">
                    <a:off x="5556960" y="3597120"/>
                    <a:ext cx="501120" cy="17568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bg1"/>
                      </a:gs>
                    </a:gsLst>
                    <a:lin ang="5400000"/>
                  </a:gradFill>
                  <a:ln w="648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502" name="CustomShape 194"/>
                  <p:cNvSpPr/>
                  <p:nvPr/>
                </p:nvSpPr>
                <p:spPr>
                  <a:xfrm>
                    <a:off x="5555160" y="3798360"/>
                    <a:ext cx="502920" cy="630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503" name="CustomShape 195"/>
                  <p:cNvSpPr/>
                  <p:nvPr/>
                </p:nvSpPr>
                <p:spPr>
                  <a:xfrm flipV="1">
                    <a:off x="5555160" y="3525840"/>
                    <a:ext cx="501120" cy="17568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504" name="CustomShape 196"/>
                  <p:cNvSpPr/>
                  <p:nvPr/>
                </p:nvSpPr>
                <p:spPr>
                  <a:xfrm>
                    <a:off x="5684040" y="3761640"/>
                    <a:ext cx="244080" cy="8712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505" name="CustomShape 197"/>
                  <p:cNvSpPr/>
                  <p:nvPr/>
                </p:nvSpPr>
                <p:spPr>
                  <a:xfrm>
                    <a:off x="5658480" y="3737880"/>
                    <a:ext cx="294840" cy="6156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506" name="CustomShape 198"/>
                  <p:cNvSpPr/>
                  <p:nvPr/>
                </p:nvSpPr>
                <p:spPr>
                  <a:xfrm>
                    <a:off x="5852160" y="3790440"/>
                    <a:ext cx="109080" cy="5364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507" name="CustomShape 199"/>
                  <p:cNvSpPr/>
                  <p:nvPr/>
                </p:nvSpPr>
                <p:spPr>
                  <a:xfrm>
                    <a:off x="5653800" y="3791880"/>
                    <a:ext cx="105840" cy="5364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508" name="Line 200"/>
                  <p:cNvSpPr/>
                  <p:nvPr/>
                </p:nvSpPr>
                <p:spPr>
                  <a:xfrm flipH="1" flipV="1">
                    <a:off x="5555160" y="3790080"/>
                    <a:ext cx="1440" cy="6840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5509" name="Line 201"/>
                  <p:cNvSpPr/>
                  <p:nvPr/>
                </p:nvSpPr>
                <p:spPr>
                  <a:xfrm flipH="1" flipV="1">
                    <a:off x="6056640" y="3793320"/>
                    <a:ext cx="1800" cy="6840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</p:grpSp>
          <p:grpSp>
            <p:nvGrpSpPr>
              <p:cNvPr id="5510" name="Group 202"/>
              <p:cNvGrpSpPr/>
              <p:nvPr/>
            </p:nvGrpSpPr>
            <p:grpSpPr>
              <a:xfrm>
                <a:off x="6547320" y="3688560"/>
                <a:ext cx="514440" cy="1671480"/>
                <a:chOff x="6547320" y="3688560"/>
                <a:chExt cx="514440" cy="1671480"/>
              </a:xfrm>
            </p:grpSpPr>
            <p:sp>
              <p:nvSpPr>
                <p:cNvPr id="5511" name="CustomShape 203"/>
                <p:cNvSpPr/>
                <p:nvPr/>
              </p:nvSpPr>
              <p:spPr>
                <a:xfrm rot="10800000">
                  <a:off x="6550560" y="3772800"/>
                  <a:ext cx="497880" cy="628920"/>
                </a:xfrm>
                <a:prstGeom prst="rect">
                  <a:avLst/>
                </a:prstGeom>
                <a:gradFill rotWithShape="0">
                  <a:gsLst>
                    <a:gs pos="100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5400000"/>
                </a:gra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512" name="Line 204"/>
                <p:cNvSpPr/>
                <p:nvPr/>
              </p:nvSpPr>
              <p:spPr>
                <a:xfrm flipH="1">
                  <a:off x="7059960" y="3845880"/>
                  <a:ext cx="1800" cy="1366560"/>
                </a:xfrm>
                <a:prstGeom prst="line">
                  <a:avLst/>
                </a:prstGeom>
                <a:ln w="3240">
                  <a:solidFill>
                    <a:schemeClr val="tx1"/>
                  </a:solidFill>
                  <a:custDash>
                    <a:ds d="1100000" sp="300000"/>
                  </a:custDash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grpSp>
              <p:nvGrpSpPr>
                <p:cNvPr id="5513" name="Group 205"/>
                <p:cNvGrpSpPr/>
                <p:nvPr/>
              </p:nvGrpSpPr>
              <p:grpSpPr>
                <a:xfrm>
                  <a:off x="6552000" y="5138280"/>
                  <a:ext cx="508320" cy="221760"/>
                  <a:chOff x="6552000" y="5138280"/>
                  <a:chExt cx="508320" cy="221760"/>
                </a:xfrm>
              </p:grpSpPr>
              <p:sp>
                <p:nvSpPr>
                  <p:cNvPr id="5514" name="CustomShape 206"/>
                  <p:cNvSpPr/>
                  <p:nvPr/>
                </p:nvSpPr>
                <p:spPr>
                  <a:xfrm>
                    <a:off x="6552360" y="5212800"/>
                    <a:ext cx="507600" cy="147240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515" name="CustomShape 207"/>
                  <p:cNvSpPr/>
                  <p:nvPr/>
                </p:nvSpPr>
                <p:spPr>
                  <a:xfrm>
                    <a:off x="6552360" y="5212800"/>
                    <a:ext cx="507600" cy="7272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516" name="CustomShape 208"/>
                  <p:cNvSpPr/>
                  <p:nvPr/>
                </p:nvSpPr>
                <p:spPr>
                  <a:xfrm>
                    <a:off x="6552360" y="5138280"/>
                    <a:ext cx="507600" cy="14724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517" name="Line 209"/>
                  <p:cNvSpPr/>
                  <p:nvPr/>
                </p:nvSpPr>
                <p:spPr>
                  <a:xfrm>
                    <a:off x="7059960" y="5212440"/>
                    <a:ext cx="360" cy="730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5518" name="Line 210"/>
                  <p:cNvSpPr/>
                  <p:nvPr/>
                </p:nvSpPr>
                <p:spPr>
                  <a:xfrm>
                    <a:off x="6552000" y="5212440"/>
                    <a:ext cx="360" cy="7308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  <p:sp>
              <p:nvSpPr>
                <p:cNvPr id="5519" name="CustomShape 211"/>
                <p:cNvSpPr/>
                <p:nvPr/>
              </p:nvSpPr>
              <p:spPr>
                <a:xfrm>
                  <a:off x="6553800" y="4403160"/>
                  <a:ext cx="496440" cy="81252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/>
                </a:gra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520" name="Line 212"/>
                <p:cNvSpPr/>
                <p:nvPr/>
              </p:nvSpPr>
              <p:spPr>
                <a:xfrm flipH="1">
                  <a:off x="6547320" y="3853800"/>
                  <a:ext cx="3240" cy="1452600"/>
                </a:xfrm>
                <a:prstGeom prst="line">
                  <a:avLst/>
                </a:prstGeom>
                <a:ln w="3240">
                  <a:solidFill>
                    <a:schemeClr val="tx1"/>
                  </a:solidFill>
                  <a:custDash>
                    <a:ds d="1100000" sp="300000"/>
                  </a:custDash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grpSp>
              <p:nvGrpSpPr>
                <p:cNvPr id="5521" name="Group 213"/>
                <p:cNvGrpSpPr/>
                <p:nvPr/>
              </p:nvGrpSpPr>
              <p:grpSpPr>
                <a:xfrm>
                  <a:off x="6550560" y="3688560"/>
                  <a:ext cx="503280" cy="248760"/>
                  <a:chOff x="6550560" y="3688560"/>
                  <a:chExt cx="503280" cy="248760"/>
                </a:xfrm>
              </p:grpSpPr>
              <p:sp>
                <p:nvSpPr>
                  <p:cNvPr id="5522" name="CustomShape 214"/>
                  <p:cNvSpPr/>
                  <p:nvPr/>
                </p:nvSpPr>
                <p:spPr>
                  <a:xfrm flipV="1">
                    <a:off x="6552360" y="3582000"/>
                    <a:ext cx="501120" cy="17748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bg1"/>
                      </a:gs>
                    </a:gsLst>
                    <a:lin ang="5400000"/>
                  </a:gradFill>
                  <a:ln w="648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523" name="CustomShape 215"/>
                  <p:cNvSpPr/>
                  <p:nvPr/>
                </p:nvSpPr>
                <p:spPr>
                  <a:xfrm>
                    <a:off x="6550560" y="3785760"/>
                    <a:ext cx="502920" cy="630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/>
                  </a:gradFill>
                  <a:ln w="2556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524" name="CustomShape 216"/>
                  <p:cNvSpPr/>
                  <p:nvPr/>
                </p:nvSpPr>
                <p:spPr>
                  <a:xfrm flipV="1">
                    <a:off x="6550560" y="3510720"/>
                    <a:ext cx="501120" cy="17748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480">
                    <a:solidFill>
                      <a:schemeClr val="tx1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525" name="CustomShape 217"/>
                  <p:cNvSpPr/>
                  <p:nvPr/>
                </p:nvSpPr>
                <p:spPr>
                  <a:xfrm>
                    <a:off x="6679080" y="3749040"/>
                    <a:ext cx="244080" cy="88560"/>
                  </a:xfrm>
                  <a:custGeom>
                    <a:avLst/>
                    <a:gdLst/>
                    <a:ahLst/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526" name="CustomShape 218"/>
                  <p:cNvSpPr/>
                  <p:nvPr/>
                </p:nvSpPr>
                <p:spPr>
                  <a:xfrm>
                    <a:off x="6653880" y="3725280"/>
                    <a:ext cx="294840" cy="63000"/>
                  </a:xfrm>
                  <a:custGeom>
                    <a:avLst/>
                    <a:gdLst/>
                    <a:ahLst/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527" name="CustomShape 219"/>
                  <p:cNvSpPr/>
                  <p:nvPr/>
                </p:nvSpPr>
                <p:spPr>
                  <a:xfrm>
                    <a:off x="6847560" y="3779280"/>
                    <a:ext cx="109080" cy="5364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528" name="CustomShape 220"/>
                  <p:cNvSpPr/>
                  <p:nvPr/>
                </p:nvSpPr>
                <p:spPr>
                  <a:xfrm>
                    <a:off x="6649200" y="3780720"/>
                    <a:ext cx="105840" cy="52200"/>
                  </a:xfrm>
                  <a:custGeom>
                    <a:avLst/>
                    <a:gdLst/>
                    <a:ahLst/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529" name="Line 221"/>
                  <p:cNvSpPr/>
                  <p:nvPr/>
                </p:nvSpPr>
                <p:spPr>
                  <a:xfrm flipH="1" flipV="1">
                    <a:off x="6550560" y="3777480"/>
                    <a:ext cx="1440" cy="6840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  <p:sp>
                <p:nvSpPr>
                  <p:cNvPr id="5530" name="Line 222"/>
                  <p:cNvSpPr/>
                  <p:nvPr/>
                </p:nvSpPr>
                <p:spPr>
                  <a:xfrm flipH="1" flipV="1">
                    <a:off x="7052040" y="3782160"/>
                    <a:ext cx="1800" cy="68400"/>
                  </a:xfrm>
                  <a:prstGeom prst="line">
                    <a:avLst/>
                  </a:prstGeom>
                  <a:ln w="648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/>
                </p:style>
              </p:sp>
            </p:grpSp>
          </p:grpSp>
        </p:grpSp>
        <p:grpSp>
          <p:nvGrpSpPr>
            <p:cNvPr id="5531" name="Group 223"/>
            <p:cNvGrpSpPr/>
            <p:nvPr/>
          </p:nvGrpSpPr>
          <p:grpSpPr>
            <a:xfrm>
              <a:off x="2382120" y="2327760"/>
              <a:ext cx="4414680" cy="2314440"/>
              <a:chOff x="2382120" y="2327760"/>
              <a:chExt cx="4414680" cy="2314440"/>
            </a:xfrm>
          </p:grpSpPr>
          <p:sp>
            <p:nvSpPr>
              <p:cNvPr id="5532" name="CustomShape 224"/>
              <p:cNvSpPr/>
              <p:nvPr/>
            </p:nvSpPr>
            <p:spPr>
              <a:xfrm>
                <a:off x="2382120" y="2332080"/>
                <a:ext cx="297000" cy="1742760"/>
              </a:xfrm>
              <a:custGeom>
                <a:avLst/>
                <a:gdLst/>
                <a:ahLst/>
                <a:rect l="l" t="t" r="r" b="b"/>
                <a:pathLst>
                  <a:path w="228538" h="2022548">
                    <a:moveTo>
                      <a:pt x="228538" y="0"/>
                    </a:moveTo>
                    <a:lnTo>
                      <a:pt x="0" y="6607"/>
                    </a:lnTo>
                    <a:lnTo>
                      <a:pt x="0" y="2022548"/>
                    </a:lnTo>
                  </a:path>
                </a:pathLst>
              </a:custGeom>
              <a:noFill/>
              <a:ln w="31680">
                <a:solidFill>
                  <a:srgbClr val="cc0000"/>
                </a:solidFill>
                <a:round/>
                <a:headEnd len="med" type="triangle" w="med"/>
                <a:tailEnd len="med" type="triangle" w="med"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5533" name="CustomShape 225"/>
              <p:cNvSpPr/>
              <p:nvPr/>
            </p:nvSpPr>
            <p:spPr>
              <a:xfrm flipH="1">
                <a:off x="6410880" y="2327760"/>
                <a:ext cx="385560" cy="2300040"/>
              </a:xfrm>
              <a:custGeom>
                <a:avLst/>
                <a:gdLst/>
                <a:ahLst/>
                <a:rect l="l" t="t" r="r" b="b"/>
                <a:pathLst>
                  <a:path w="307275" h="2117725">
                    <a:moveTo>
                      <a:pt x="307275" y="0"/>
                    </a:moveTo>
                    <a:lnTo>
                      <a:pt x="0" y="0"/>
                    </a:lnTo>
                    <a:lnTo>
                      <a:pt x="0" y="2117725"/>
                    </a:lnTo>
                  </a:path>
                </a:pathLst>
              </a:custGeom>
              <a:noFill/>
              <a:ln w="31680">
                <a:solidFill>
                  <a:srgbClr val="cc0000"/>
                </a:solidFill>
                <a:round/>
                <a:headEnd len="med" type="triangle" w="med"/>
                <a:tailEnd len="med" type="triangle" w="med"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5534" name="CustomShape 226"/>
              <p:cNvSpPr/>
              <p:nvPr/>
            </p:nvSpPr>
            <p:spPr>
              <a:xfrm flipV="1">
                <a:off x="5791320" y="516960"/>
                <a:ext cx="7920" cy="2062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1680">
                <a:solidFill>
                  <a:srgbClr val="cc0000"/>
                </a:solidFill>
                <a:round/>
                <a:headEnd len="med" type="triangle" w="med"/>
                <a:tailEnd len="med" type="triangle" w="med"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5535" name="CustomShape 227"/>
              <p:cNvSpPr/>
              <p:nvPr/>
            </p:nvSpPr>
            <p:spPr>
              <a:xfrm flipV="1">
                <a:off x="4598640" y="563760"/>
                <a:ext cx="18000" cy="2036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1680">
                <a:solidFill>
                  <a:srgbClr val="cc0000"/>
                </a:solidFill>
                <a:round/>
                <a:headEnd len="med" type="triangle" w="med"/>
                <a:tailEnd len="med" type="triangle" w="med"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5536" name="CustomShape 228"/>
              <p:cNvSpPr/>
              <p:nvPr/>
            </p:nvSpPr>
            <p:spPr>
              <a:xfrm flipH="1" flipV="1">
                <a:off x="3807360" y="2654640"/>
                <a:ext cx="8640" cy="1982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1680">
                <a:solidFill>
                  <a:srgbClr val="cc0000"/>
                </a:solidFill>
                <a:round/>
                <a:headEnd len="med" type="triangle" w="med"/>
                <a:tailEnd len="med" type="triangle" w="med"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5537" name="Group 229"/>
            <p:cNvGrpSpPr/>
            <p:nvPr/>
          </p:nvGrpSpPr>
          <p:grpSpPr>
            <a:xfrm>
              <a:off x="5856120" y="5795640"/>
              <a:ext cx="588960" cy="242280"/>
              <a:chOff x="5856120" y="5795640"/>
              <a:chExt cx="588960" cy="242280"/>
            </a:xfrm>
          </p:grpSpPr>
          <p:sp>
            <p:nvSpPr>
              <p:cNvPr id="5538" name="CustomShape 230"/>
              <p:cNvSpPr/>
              <p:nvPr/>
            </p:nvSpPr>
            <p:spPr>
              <a:xfrm flipV="1">
                <a:off x="5857920" y="5684040"/>
                <a:ext cx="586800" cy="17676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539" name="CustomShape 231"/>
              <p:cNvSpPr/>
              <p:nvPr/>
            </p:nvSpPr>
            <p:spPr>
              <a:xfrm>
                <a:off x="5856480" y="5886720"/>
                <a:ext cx="588600" cy="6372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540" name="CustomShape 232"/>
              <p:cNvSpPr/>
              <p:nvPr/>
            </p:nvSpPr>
            <p:spPr>
              <a:xfrm flipV="1">
                <a:off x="5856480" y="5618520"/>
                <a:ext cx="586800" cy="1767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541" name="CustomShape 233"/>
              <p:cNvSpPr/>
              <p:nvPr/>
            </p:nvSpPr>
            <p:spPr>
              <a:xfrm>
                <a:off x="6006960" y="5850000"/>
                <a:ext cx="285840" cy="8892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542" name="CustomShape 234"/>
              <p:cNvSpPr/>
              <p:nvPr/>
            </p:nvSpPr>
            <p:spPr>
              <a:xfrm>
                <a:off x="5977080" y="5827680"/>
                <a:ext cx="345240" cy="6120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543" name="CustomShape 235"/>
              <p:cNvSpPr/>
              <p:nvPr/>
            </p:nvSpPr>
            <p:spPr>
              <a:xfrm>
                <a:off x="6203880" y="5879880"/>
                <a:ext cx="127080" cy="5328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544" name="CustomShape 236"/>
              <p:cNvSpPr/>
              <p:nvPr/>
            </p:nvSpPr>
            <p:spPr>
              <a:xfrm>
                <a:off x="5970600" y="5881320"/>
                <a:ext cx="125280" cy="5328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545" name="Line 237"/>
              <p:cNvSpPr/>
              <p:nvPr/>
            </p:nvSpPr>
            <p:spPr>
              <a:xfrm flipH="1" flipV="1">
                <a:off x="5856120" y="5884920"/>
                <a:ext cx="1800" cy="6840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5546" name="Line 238"/>
              <p:cNvSpPr/>
              <p:nvPr/>
            </p:nvSpPr>
            <p:spPr>
              <a:xfrm flipH="1" flipV="1">
                <a:off x="6443640" y="5883840"/>
                <a:ext cx="1440" cy="6804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5547" name="Group 239"/>
            <p:cNvGrpSpPr/>
            <p:nvPr/>
          </p:nvGrpSpPr>
          <p:grpSpPr>
            <a:xfrm>
              <a:off x="4375080" y="5653800"/>
              <a:ext cx="588960" cy="242280"/>
              <a:chOff x="4375080" y="5653800"/>
              <a:chExt cx="588960" cy="242280"/>
            </a:xfrm>
          </p:grpSpPr>
          <p:sp>
            <p:nvSpPr>
              <p:cNvPr id="5548" name="CustomShape 240"/>
              <p:cNvSpPr/>
              <p:nvPr/>
            </p:nvSpPr>
            <p:spPr>
              <a:xfrm flipV="1">
                <a:off x="4376880" y="5542200"/>
                <a:ext cx="586800" cy="17676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549" name="CustomShape 241"/>
              <p:cNvSpPr/>
              <p:nvPr/>
            </p:nvSpPr>
            <p:spPr>
              <a:xfrm>
                <a:off x="4375440" y="5744520"/>
                <a:ext cx="588600" cy="6372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550" name="CustomShape 242"/>
              <p:cNvSpPr/>
              <p:nvPr/>
            </p:nvSpPr>
            <p:spPr>
              <a:xfrm flipV="1">
                <a:off x="4375440" y="5476680"/>
                <a:ext cx="586800" cy="1767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551" name="CustomShape 243"/>
              <p:cNvSpPr/>
              <p:nvPr/>
            </p:nvSpPr>
            <p:spPr>
              <a:xfrm>
                <a:off x="4525920" y="5707800"/>
                <a:ext cx="285840" cy="8892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552" name="CustomShape 244"/>
              <p:cNvSpPr/>
              <p:nvPr/>
            </p:nvSpPr>
            <p:spPr>
              <a:xfrm>
                <a:off x="4496040" y="5685480"/>
                <a:ext cx="345240" cy="6120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553" name="CustomShape 245"/>
              <p:cNvSpPr/>
              <p:nvPr/>
            </p:nvSpPr>
            <p:spPr>
              <a:xfrm>
                <a:off x="4722840" y="5738040"/>
                <a:ext cx="127080" cy="5328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554" name="CustomShape 246"/>
              <p:cNvSpPr/>
              <p:nvPr/>
            </p:nvSpPr>
            <p:spPr>
              <a:xfrm>
                <a:off x="4489560" y="5739120"/>
                <a:ext cx="125280" cy="5328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555" name="Line 247"/>
              <p:cNvSpPr/>
              <p:nvPr/>
            </p:nvSpPr>
            <p:spPr>
              <a:xfrm flipH="1" flipV="1">
                <a:off x="4375080" y="5743080"/>
                <a:ext cx="1800" cy="6804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5556" name="Line 248"/>
              <p:cNvSpPr/>
              <p:nvPr/>
            </p:nvSpPr>
            <p:spPr>
              <a:xfrm flipH="1" flipV="1">
                <a:off x="4962600" y="5741640"/>
                <a:ext cx="1440" cy="6840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5557" name="Group 249"/>
            <p:cNvGrpSpPr/>
            <p:nvPr/>
          </p:nvGrpSpPr>
          <p:grpSpPr>
            <a:xfrm>
              <a:off x="2847960" y="5847480"/>
              <a:ext cx="588960" cy="242280"/>
              <a:chOff x="2847960" y="5847480"/>
              <a:chExt cx="588960" cy="242280"/>
            </a:xfrm>
          </p:grpSpPr>
          <p:sp>
            <p:nvSpPr>
              <p:cNvPr id="5558" name="CustomShape 250"/>
              <p:cNvSpPr/>
              <p:nvPr/>
            </p:nvSpPr>
            <p:spPr>
              <a:xfrm flipV="1">
                <a:off x="2849760" y="5735880"/>
                <a:ext cx="586800" cy="17676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559" name="CustomShape 251"/>
              <p:cNvSpPr/>
              <p:nvPr/>
            </p:nvSpPr>
            <p:spPr>
              <a:xfrm>
                <a:off x="2848320" y="5938200"/>
                <a:ext cx="588600" cy="6372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560" name="CustomShape 252"/>
              <p:cNvSpPr/>
              <p:nvPr/>
            </p:nvSpPr>
            <p:spPr>
              <a:xfrm flipV="1">
                <a:off x="2848320" y="5670360"/>
                <a:ext cx="586800" cy="1767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561" name="CustomShape 253"/>
              <p:cNvSpPr/>
              <p:nvPr/>
            </p:nvSpPr>
            <p:spPr>
              <a:xfrm>
                <a:off x="2998800" y="5901480"/>
                <a:ext cx="285840" cy="8892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562" name="CustomShape 254"/>
              <p:cNvSpPr/>
              <p:nvPr/>
            </p:nvSpPr>
            <p:spPr>
              <a:xfrm>
                <a:off x="2968920" y="5879160"/>
                <a:ext cx="345240" cy="6120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563" name="CustomShape 255"/>
              <p:cNvSpPr/>
              <p:nvPr/>
            </p:nvSpPr>
            <p:spPr>
              <a:xfrm>
                <a:off x="3195720" y="5931720"/>
                <a:ext cx="127080" cy="5328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564" name="CustomShape 256"/>
              <p:cNvSpPr/>
              <p:nvPr/>
            </p:nvSpPr>
            <p:spPr>
              <a:xfrm>
                <a:off x="2962440" y="5933160"/>
                <a:ext cx="125280" cy="5328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565" name="Line 257"/>
              <p:cNvSpPr/>
              <p:nvPr/>
            </p:nvSpPr>
            <p:spPr>
              <a:xfrm flipH="1" flipV="1">
                <a:off x="2847960" y="5936760"/>
                <a:ext cx="1800" cy="6840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5566" name="Line 258"/>
              <p:cNvSpPr/>
              <p:nvPr/>
            </p:nvSpPr>
            <p:spPr>
              <a:xfrm flipH="1" flipV="1">
                <a:off x="3435480" y="5935320"/>
                <a:ext cx="1440" cy="6840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5567" name="Group 259"/>
            <p:cNvGrpSpPr/>
            <p:nvPr/>
          </p:nvGrpSpPr>
          <p:grpSpPr>
            <a:xfrm>
              <a:off x="5166720" y="6113880"/>
              <a:ext cx="588960" cy="242280"/>
              <a:chOff x="5166720" y="6113880"/>
              <a:chExt cx="588960" cy="242280"/>
            </a:xfrm>
          </p:grpSpPr>
          <p:sp>
            <p:nvSpPr>
              <p:cNvPr id="5568" name="CustomShape 260"/>
              <p:cNvSpPr/>
              <p:nvPr/>
            </p:nvSpPr>
            <p:spPr>
              <a:xfrm flipV="1">
                <a:off x="5168520" y="6002280"/>
                <a:ext cx="586800" cy="17676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569" name="CustomShape 261"/>
              <p:cNvSpPr/>
              <p:nvPr/>
            </p:nvSpPr>
            <p:spPr>
              <a:xfrm>
                <a:off x="5166720" y="6204600"/>
                <a:ext cx="588600" cy="6372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570" name="CustomShape 262"/>
              <p:cNvSpPr/>
              <p:nvPr/>
            </p:nvSpPr>
            <p:spPr>
              <a:xfrm flipV="1">
                <a:off x="5166720" y="5936760"/>
                <a:ext cx="586800" cy="1767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571" name="CustomShape 263"/>
              <p:cNvSpPr/>
              <p:nvPr/>
            </p:nvSpPr>
            <p:spPr>
              <a:xfrm>
                <a:off x="5317200" y="6167880"/>
                <a:ext cx="285840" cy="8892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572" name="CustomShape 264"/>
              <p:cNvSpPr/>
              <p:nvPr/>
            </p:nvSpPr>
            <p:spPr>
              <a:xfrm>
                <a:off x="5287680" y="6145560"/>
                <a:ext cx="345240" cy="6120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573" name="CustomShape 265"/>
              <p:cNvSpPr/>
              <p:nvPr/>
            </p:nvSpPr>
            <p:spPr>
              <a:xfrm>
                <a:off x="5514120" y="6198120"/>
                <a:ext cx="127080" cy="5328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574" name="CustomShape 266"/>
              <p:cNvSpPr/>
              <p:nvPr/>
            </p:nvSpPr>
            <p:spPr>
              <a:xfrm>
                <a:off x="5280840" y="6199560"/>
                <a:ext cx="125280" cy="5328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575" name="Line 267"/>
              <p:cNvSpPr/>
              <p:nvPr/>
            </p:nvSpPr>
            <p:spPr>
              <a:xfrm flipH="1" flipV="1">
                <a:off x="5166720" y="6203160"/>
                <a:ext cx="1440" cy="6804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5576" name="Line 268"/>
              <p:cNvSpPr/>
              <p:nvPr/>
            </p:nvSpPr>
            <p:spPr>
              <a:xfrm flipH="1" flipV="1">
                <a:off x="5753880" y="6201720"/>
                <a:ext cx="1800" cy="6840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5577" name="Group 269"/>
            <p:cNvGrpSpPr/>
            <p:nvPr/>
          </p:nvGrpSpPr>
          <p:grpSpPr>
            <a:xfrm>
              <a:off x="3704040" y="6206400"/>
              <a:ext cx="588960" cy="242280"/>
              <a:chOff x="3704040" y="6206400"/>
              <a:chExt cx="588960" cy="242280"/>
            </a:xfrm>
          </p:grpSpPr>
          <p:sp>
            <p:nvSpPr>
              <p:cNvPr id="5578" name="CustomShape 270"/>
              <p:cNvSpPr/>
              <p:nvPr/>
            </p:nvSpPr>
            <p:spPr>
              <a:xfrm flipV="1">
                <a:off x="3705840" y="6094800"/>
                <a:ext cx="586800" cy="17676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579" name="CustomShape 271"/>
              <p:cNvSpPr/>
              <p:nvPr/>
            </p:nvSpPr>
            <p:spPr>
              <a:xfrm>
                <a:off x="3704040" y="6297120"/>
                <a:ext cx="588600" cy="6372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580" name="CustomShape 272"/>
              <p:cNvSpPr/>
              <p:nvPr/>
            </p:nvSpPr>
            <p:spPr>
              <a:xfrm flipV="1">
                <a:off x="3704040" y="6029280"/>
                <a:ext cx="586800" cy="1767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581" name="CustomShape 273"/>
              <p:cNvSpPr/>
              <p:nvPr/>
            </p:nvSpPr>
            <p:spPr>
              <a:xfrm>
                <a:off x="3854520" y="6260400"/>
                <a:ext cx="285840" cy="8892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582" name="CustomShape 274"/>
              <p:cNvSpPr/>
              <p:nvPr/>
            </p:nvSpPr>
            <p:spPr>
              <a:xfrm>
                <a:off x="3825000" y="6238080"/>
                <a:ext cx="345240" cy="6120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583" name="CustomShape 275"/>
              <p:cNvSpPr/>
              <p:nvPr/>
            </p:nvSpPr>
            <p:spPr>
              <a:xfrm>
                <a:off x="4051440" y="6290640"/>
                <a:ext cx="127080" cy="5328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584" name="CustomShape 276"/>
              <p:cNvSpPr/>
              <p:nvPr/>
            </p:nvSpPr>
            <p:spPr>
              <a:xfrm>
                <a:off x="3818160" y="6292080"/>
                <a:ext cx="125280" cy="5328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585" name="Line 277"/>
              <p:cNvSpPr/>
              <p:nvPr/>
            </p:nvSpPr>
            <p:spPr>
              <a:xfrm flipH="1" flipV="1">
                <a:off x="3704040" y="6295680"/>
                <a:ext cx="1440" cy="6840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5586" name="Line 278"/>
              <p:cNvSpPr/>
              <p:nvPr/>
            </p:nvSpPr>
            <p:spPr>
              <a:xfrm flipH="1" flipV="1">
                <a:off x="4291200" y="6294240"/>
                <a:ext cx="1800" cy="6840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5587" name="Group 279"/>
            <p:cNvGrpSpPr/>
            <p:nvPr/>
          </p:nvGrpSpPr>
          <p:grpSpPr>
            <a:xfrm>
              <a:off x="1926000" y="2072160"/>
              <a:ext cx="5095080" cy="2824920"/>
              <a:chOff x="1926000" y="2072160"/>
              <a:chExt cx="5095080" cy="2824920"/>
            </a:xfrm>
          </p:grpSpPr>
          <p:grpSp>
            <p:nvGrpSpPr>
              <p:cNvPr id="5588" name="Group 280"/>
              <p:cNvGrpSpPr/>
              <p:nvPr/>
            </p:nvGrpSpPr>
            <p:grpSpPr>
              <a:xfrm>
                <a:off x="2745360" y="2072160"/>
                <a:ext cx="3597120" cy="493200"/>
                <a:chOff x="2745360" y="2072160"/>
                <a:chExt cx="3597120" cy="493200"/>
              </a:xfrm>
            </p:grpSpPr>
            <p:sp>
              <p:nvSpPr>
                <p:cNvPr id="5589" name="CustomShape 281"/>
                <p:cNvSpPr/>
                <p:nvPr/>
              </p:nvSpPr>
              <p:spPr>
                <a:xfrm>
                  <a:off x="2763000" y="2072160"/>
                  <a:ext cx="3579480" cy="491760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24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590" name="CustomShape 282"/>
                <p:cNvSpPr/>
                <p:nvPr/>
              </p:nvSpPr>
              <p:spPr>
                <a:xfrm>
                  <a:off x="2745360" y="2073600"/>
                  <a:ext cx="3579480" cy="491760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240">
                  <a:solidFill>
                    <a:srgbClr val="cc0000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591" name="CustomShape 283"/>
                <p:cNvSpPr/>
                <p:nvPr/>
              </p:nvSpPr>
              <p:spPr>
                <a:xfrm>
                  <a:off x="3589920" y="2187720"/>
                  <a:ext cx="1863720" cy="2775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 algn="ctr">
                    <a:lnSpc>
                      <a:spcPts val="1474"/>
                    </a:lnSpc>
                  </a:pPr>
                  <a:r>
                    <a:rPr b="0" lang="en-IN" sz="1800" spc="-1" strike="noStrike">
                      <a:solidFill>
                        <a:srgbClr val="ffffff"/>
                      </a:solidFill>
                      <a:latin typeface="Arial"/>
                      <a:ea typeface="ＭＳ Ｐゴシック"/>
                    </a:rPr>
                    <a:t>Remote Controller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</p:grpSp>
          <p:grpSp>
            <p:nvGrpSpPr>
              <p:cNvPr id="5592" name="Group 284"/>
              <p:cNvGrpSpPr/>
              <p:nvPr/>
            </p:nvGrpSpPr>
            <p:grpSpPr>
              <a:xfrm>
                <a:off x="1926000" y="4082400"/>
                <a:ext cx="923040" cy="405720"/>
                <a:chOff x="1926000" y="4082400"/>
                <a:chExt cx="923040" cy="405720"/>
              </a:xfrm>
            </p:grpSpPr>
            <p:sp>
              <p:nvSpPr>
                <p:cNvPr id="5593" name="CustomShape 285"/>
                <p:cNvSpPr/>
                <p:nvPr/>
              </p:nvSpPr>
              <p:spPr>
                <a:xfrm>
                  <a:off x="1930320" y="4082400"/>
                  <a:ext cx="918720" cy="404280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24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594" name="CustomShape 286"/>
                <p:cNvSpPr/>
                <p:nvPr/>
              </p:nvSpPr>
              <p:spPr>
                <a:xfrm>
                  <a:off x="1926000" y="4083840"/>
                  <a:ext cx="918720" cy="404280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240">
                  <a:solidFill>
                    <a:srgbClr val="cc0000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595" name="CustomShape 287"/>
                <p:cNvSpPr/>
                <p:nvPr/>
              </p:nvSpPr>
              <p:spPr>
                <a:xfrm>
                  <a:off x="2132640" y="4177800"/>
                  <a:ext cx="498240" cy="2768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 algn="ctr">
                    <a:lnSpc>
                      <a:spcPts val="1474"/>
                    </a:lnSpc>
                  </a:pPr>
                  <a:r>
                    <a:rPr b="0" lang="en-IN" sz="1800" spc="-1" strike="noStrike">
                      <a:solidFill>
                        <a:srgbClr val="ffffff"/>
                      </a:solidFill>
                      <a:latin typeface="Arial"/>
                      <a:ea typeface="ＭＳ Ｐゴシック"/>
                    </a:rPr>
                    <a:t>CA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</p:grpSp>
          <p:grpSp>
            <p:nvGrpSpPr>
              <p:cNvPr id="5596" name="Group 288"/>
              <p:cNvGrpSpPr/>
              <p:nvPr/>
            </p:nvGrpSpPr>
            <p:grpSpPr>
              <a:xfrm>
                <a:off x="3589560" y="4619520"/>
                <a:ext cx="463320" cy="277560"/>
                <a:chOff x="3589560" y="4619520"/>
                <a:chExt cx="463320" cy="277560"/>
              </a:xfrm>
            </p:grpSpPr>
            <p:grpSp>
              <p:nvGrpSpPr>
                <p:cNvPr id="5597" name="Group 289"/>
                <p:cNvGrpSpPr/>
                <p:nvPr/>
              </p:nvGrpSpPr>
              <p:grpSpPr>
                <a:xfrm>
                  <a:off x="3589560" y="4623840"/>
                  <a:ext cx="463320" cy="262440"/>
                  <a:chOff x="3589560" y="4623840"/>
                  <a:chExt cx="463320" cy="262440"/>
                </a:xfrm>
              </p:grpSpPr>
              <p:sp>
                <p:nvSpPr>
                  <p:cNvPr id="5598" name="CustomShape 290"/>
                  <p:cNvSpPr/>
                  <p:nvPr/>
                </p:nvSpPr>
                <p:spPr>
                  <a:xfrm>
                    <a:off x="3603960" y="4623840"/>
                    <a:ext cx="439200" cy="261360"/>
                  </a:xfrm>
                  <a:prstGeom prst="ellipse">
                    <a:avLst/>
                  </a:prstGeom>
                  <a:solidFill>
                    <a:schemeClr val="bg1">
                      <a:alpha val="42000"/>
                    </a:schemeClr>
                  </a:solidFill>
                  <a:ln w="324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599" name="CustomShape 291"/>
                  <p:cNvSpPr/>
                  <p:nvPr/>
                </p:nvSpPr>
                <p:spPr>
                  <a:xfrm>
                    <a:off x="3589560" y="4633560"/>
                    <a:ext cx="463320" cy="252720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240">
                    <a:solidFill>
                      <a:srgbClr val="cc0000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</p:grpSp>
            <p:sp>
              <p:nvSpPr>
                <p:cNvPr id="5600" name="CustomShape 292"/>
                <p:cNvSpPr/>
                <p:nvPr/>
              </p:nvSpPr>
              <p:spPr>
                <a:xfrm>
                  <a:off x="3599640" y="4619520"/>
                  <a:ext cx="428040" cy="2775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 algn="ctr">
                    <a:lnSpc>
                      <a:spcPts val="1474"/>
                    </a:lnSpc>
                  </a:pPr>
                  <a:r>
                    <a:rPr b="0" lang="en-IN" sz="1400" spc="-1" strike="noStrike">
                      <a:solidFill>
                        <a:srgbClr val="ffffff"/>
                      </a:solidFill>
                      <a:latin typeface="Arial"/>
                      <a:ea typeface="ＭＳ Ｐゴシック"/>
                    </a:rPr>
                    <a:t>CA</a:t>
                  </a:r>
                  <a:endParaRPr b="0" lang="en-IN" sz="1400" spc="-1" strike="noStrike">
                    <a:latin typeface="Arial"/>
                  </a:endParaRPr>
                </a:p>
              </p:txBody>
            </p:sp>
          </p:grpSp>
          <p:grpSp>
            <p:nvGrpSpPr>
              <p:cNvPr id="5601" name="Group 293"/>
              <p:cNvGrpSpPr/>
              <p:nvPr/>
            </p:nvGrpSpPr>
            <p:grpSpPr>
              <a:xfrm>
                <a:off x="4369680" y="4617360"/>
                <a:ext cx="463320" cy="277560"/>
                <a:chOff x="4369680" y="4617360"/>
                <a:chExt cx="463320" cy="277560"/>
              </a:xfrm>
            </p:grpSpPr>
            <p:grpSp>
              <p:nvGrpSpPr>
                <p:cNvPr id="5602" name="Group 294"/>
                <p:cNvGrpSpPr/>
                <p:nvPr/>
              </p:nvGrpSpPr>
              <p:grpSpPr>
                <a:xfrm>
                  <a:off x="4369680" y="4621680"/>
                  <a:ext cx="463320" cy="262440"/>
                  <a:chOff x="4369680" y="4621680"/>
                  <a:chExt cx="463320" cy="262440"/>
                </a:xfrm>
              </p:grpSpPr>
              <p:sp>
                <p:nvSpPr>
                  <p:cNvPr id="5603" name="CustomShape 295"/>
                  <p:cNvSpPr/>
                  <p:nvPr/>
                </p:nvSpPr>
                <p:spPr>
                  <a:xfrm>
                    <a:off x="4384080" y="4621680"/>
                    <a:ext cx="439200" cy="261360"/>
                  </a:xfrm>
                  <a:prstGeom prst="ellipse">
                    <a:avLst/>
                  </a:prstGeom>
                  <a:solidFill>
                    <a:schemeClr val="bg1">
                      <a:alpha val="42000"/>
                    </a:schemeClr>
                  </a:solidFill>
                  <a:ln w="324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604" name="CustomShape 296"/>
                  <p:cNvSpPr/>
                  <p:nvPr/>
                </p:nvSpPr>
                <p:spPr>
                  <a:xfrm>
                    <a:off x="4369680" y="4631400"/>
                    <a:ext cx="463320" cy="252720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240">
                    <a:solidFill>
                      <a:srgbClr val="cc0000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</p:grpSp>
            <p:sp>
              <p:nvSpPr>
                <p:cNvPr id="5605" name="CustomShape 297"/>
                <p:cNvSpPr/>
                <p:nvPr/>
              </p:nvSpPr>
              <p:spPr>
                <a:xfrm>
                  <a:off x="4379760" y="4617360"/>
                  <a:ext cx="428040" cy="2775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 algn="ctr">
                    <a:lnSpc>
                      <a:spcPts val="1474"/>
                    </a:lnSpc>
                  </a:pPr>
                  <a:r>
                    <a:rPr b="0" lang="en-IN" sz="1400" spc="-1" strike="noStrike">
                      <a:solidFill>
                        <a:srgbClr val="ffffff"/>
                      </a:solidFill>
                      <a:latin typeface="Arial"/>
                      <a:ea typeface="ＭＳ Ｐゴシック"/>
                    </a:rPr>
                    <a:t>CA</a:t>
                  </a:r>
                  <a:endParaRPr b="0" lang="en-IN" sz="1400" spc="-1" strike="noStrike">
                    <a:latin typeface="Arial"/>
                  </a:endParaRPr>
                </a:p>
              </p:txBody>
            </p:sp>
          </p:grpSp>
          <p:grpSp>
            <p:nvGrpSpPr>
              <p:cNvPr id="5606" name="Group 298"/>
              <p:cNvGrpSpPr/>
              <p:nvPr/>
            </p:nvGrpSpPr>
            <p:grpSpPr>
              <a:xfrm>
                <a:off x="5569920" y="4615200"/>
                <a:ext cx="463320" cy="277560"/>
                <a:chOff x="5569920" y="4615200"/>
                <a:chExt cx="463320" cy="277560"/>
              </a:xfrm>
            </p:grpSpPr>
            <p:grpSp>
              <p:nvGrpSpPr>
                <p:cNvPr id="5607" name="Group 299"/>
                <p:cNvGrpSpPr/>
                <p:nvPr/>
              </p:nvGrpSpPr>
              <p:grpSpPr>
                <a:xfrm>
                  <a:off x="5569920" y="4619520"/>
                  <a:ext cx="463320" cy="262440"/>
                  <a:chOff x="5569920" y="4619520"/>
                  <a:chExt cx="463320" cy="262440"/>
                </a:xfrm>
              </p:grpSpPr>
              <p:sp>
                <p:nvSpPr>
                  <p:cNvPr id="5608" name="CustomShape 300"/>
                  <p:cNvSpPr/>
                  <p:nvPr/>
                </p:nvSpPr>
                <p:spPr>
                  <a:xfrm>
                    <a:off x="5584320" y="4619520"/>
                    <a:ext cx="439200" cy="261360"/>
                  </a:xfrm>
                  <a:prstGeom prst="ellipse">
                    <a:avLst/>
                  </a:prstGeom>
                  <a:solidFill>
                    <a:schemeClr val="bg1">
                      <a:alpha val="42000"/>
                    </a:schemeClr>
                  </a:solidFill>
                  <a:ln w="324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609" name="CustomShape 301"/>
                  <p:cNvSpPr/>
                  <p:nvPr/>
                </p:nvSpPr>
                <p:spPr>
                  <a:xfrm>
                    <a:off x="5569920" y="4629240"/>
                    <a:ext cx="463320" cy="252720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240">
                    <a:solidFill>
                      <a:srgbClr val="cc0000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</p:grpSp>
            <p:sp>
              <p:nvSpPr>
                <p:cNvPr id="5610" name="CustomShape 302"/>
                <p:cNvSpPr/>
                <p:nvPr/>
              </p:nvSpPr>
              <p:spPr>
                <a:xfrm>
                  <a:off x="5580000" y="4615200"/>
                  <a:ext cx="428040" cy="2775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 algn="ctr">
                    <a:lnSpc>
                      <a:spcPts val="1474"/>
                    </a:lnSpc>
                  </a:pPr>
                  <a:r>
                    <a:rPr b="0" lang="en-IN" sz="1400" spc="-1" strike="noStrike">
                      <a:solidFill>
                        <a:srgbClr val="ffffff"/>
                      </a:solidFill>
                      <a:latin typeface="Arial"/>
                      <a:ea typeface="ＭＳ Ｐゴシック"/>
                    </a:rPr>
                    <a:t>CA</a:t>
                  </a:r>
                  <a:endParaRPr b="0" lang="en-IN" sz="1400" spc="-1" strike="noStrike">
                    <a:latin typeface="Arial"/>
                  </a:endParaRPr>
                </a:p>
              </p:txBody>
            </p:sp>
          </p:grpSp>
          <p:grpSp>
            <p:nvGrpSpPr>
              <p:cNvPr id="5611" name="Group 303"/>
              <p:cNvGrpSpPr/>
              <p:nvPr/>
            </p:nvGrpSpPr>
            <p:grpSpPr>
              <a:xfrm>
                <a:off x="6557760" y="4613040"/>
                <a:ext cx="463320" cy="277560"/>
                <a:chOff x="6557760" y="4613040"/>
                <a:chExt cx="463320" cy="277560"/>
              </a:xfrm>
            </p:grpSpPr>
            <p:grpSp>
              <p:nvGrpSpPr>
                <p:cNvPr id="5612" name="Group 304"/>
                <p:cNvGrpSpPr/>
                <p:nvPr/>
              </p:nvGrpSpPr>
              <p:grpSpPr>
                <a:xfrm>
                  <a:off x="6557760" y="4617360"/>
                  <a:ext cx="463320" cy="262440"/>
                  <a:chOff x="6557760" y="4617360"/>
                  <a:chExt cx="463320" cy="262440"/>
                </a:xfrm>
              </p:grpSpPr>
              <p:sp>
                <p:nvSpPr>
                  <p:cNvPr id="5613" name="CustomShape 305"/>
                  <p:cNvSpPr/>
                  <p:nvPr/>
                </p:nvSpPr>
                <p:spPr>
                  <a:xfrm>
                    <a:off x="6572160" y="4617360"/>
                    <a:ext cx="439200" cy="261360"/>
                  </a:xfrm>
                  <a:prstGeom prst="ellipse">
                    <a:avLst/>
                  </a:prstGeom>
                  <a:solidFill>
                    <a:schemeClr val="bg1">
                      <a:alpha val="42000"/>
                    </a:schemeClr>
                  </a:solidFill>
                  <a:ln w="3240">
                    <a:noFill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  <p:sp>
                <p:nvSpPr>
                  <p:cNvPr id="5614" name="CustomShape 306"/>
                  <p:cNvSpPr/>
                  <p:nvPr/>
                </p:nvSpPr>
                <p:spPr>
                  <a:xfrm>
                    <a:off x="6557760" y="4627080"/>
                    <a:ext cx="463320" cy="252720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240">
                    <a:solidFill>
                      <a:srgbClr val="cc0000"/>
                    </a:solidFill>
                    <a:round/>
                  </a:ln>
                  <a:effectLst>
                    <a:outerShdw blurRad="40000" dir="5400000" dist="23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/>
                </p:style>
              </p:sp>
            </p:grpSp>
            <p:sp>
              <p:nvSpPr>
                <p:cNvPr id="5615" name="CustomShape 307"/>
                <p:cNvSpPr/>
                <p:nvPr/>
              </p:nvSpPr>
              <p:spPr>
                <a:xfrm>
                  <a:off x="6567840" y="4613040"/>
                  <a:ext cx="428040" cy="2775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 algn="ctr">
                    <a:lnSpc>
                      <a:spcPts val="1474"/>
                    </a:lnSpc>
                  </a:pPr>
                  <a:r>
                    <a:rPr b="0" lang="en-IN" sz="1400" spc="-1" strike="noStrike">
                      <a:solidFill>
                        <a:srgbClr val="ffffff"/>
                      </a:solidFill>
                      <a:latin typeface="Arial"/>
                      <a:ea typeface="ＭＳ Ｐゴシック"/>
                    </a:rPr>
                    <a:t>CA</a:t>
                  </a:r>
                  <a:endParaRPr b="0" lang="en-IN" sz="14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5616" name="Group 308"/>
            <p:cNvGrpSpPr/>
            <p:nvPr/>
          </p:nvGrpSpPr>
          <p:grpSpPr>
            <a:xfrm>
              <a:off x="2050560" y="4557960"/>
              <a:ext cx="4962240" cy="697320"/>
              <a:chOff x="2050560" y="4557960"/>
              <a:chExt cx="4962240" cy="697320"/>
            </a:xfrm>
          </p:grpSpPr>
          <p:grpSp>
            <p:nvGrpSpPr>
              <p:cNvPr id="5617" name="Group 309"/>
              <p:cNvGrpSpPr/>
              <p:nvPr/>
            </p:nvGrpSpPr>
            <p:grpSpPr>
              <a:xfrm>
                <a:off x="3600360" y="4922640"/>
                <a:ext cx="426600" cy="330480"/>
                <a:chOff x="3600360" y="4922640"/>
                <a:chExt cx="426600" cy="330480"/>
              </a:xfrm>
            </p:grpSpPr>
            <p:sp>
              <p:nvSpPr>
                <p:cNvPr id="5618" name="CustomShape 310"/>
                <p:cNvSpPr/>
                <p:nvPr/>
              </p:nvSpPr>
              <p:spPr>
                <a:xfrm>
                  <a:off x="3601800" y="4922640"/>
                  <a:ext cx="425160" cy="328320"/>
                </a:xfrm>
                <a:prstGeom prst="rect">
                  <a:avLst/>
                </a:prstGeom>
                <a:solidFill>
                  <a:schemeClr val="bg1"/>
                </a:solidFill>
                <a:ln w="3240">
                  <a:solidFill>
                    <a:srgbClr val="cc0000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619" name="Line 311"/>
                <p:cNvSpPr/>
                <p:nvPr/>
              </p:nvSpPr>
              <p:spPr>
                <a:xfrm>
                  <a:off x="3600360" y="5014440"/>
                  <a:ext cx="425520" cy="360"/>
                </a:xfrm>
                <a:prstGeom prst="line">
                  <a:avLst/>
                </a:prstGeom>
                <a:ln w="3240">
                  <a:solidFill>
                    <a:srgbClr val="cc0000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620" name="Line 312"/>
                <p:cNvSpPr/>
                <p:nvPr/>
              </p:nvSpPr>
              <p:spPr>
                <a:xfrm>
                  <a:off x="3600360" y="5078160"/>
                  <a:ext cx="425520" cy="360"/>
                </a:xfrm>
                <a:prstGeom prst="line">
                  <a:avLst/>
                </a:prstGeom>
                <a:ln w="3240">
                  <a:solidFill>
                    <a:srgbClr val="cc0000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621" name="Line 313"/>
                <p:cNvSpPr/>
                <p:nvPr/>
              </p:nvSpPr>
              <p:spPr>
                <a:xfrm flipH="1" flipV="1">
                  <a:off x="3802320" y="5014440"/>
                  <a:ext cx="1440" cy="236520"/>
                </a:xfrm>
                <a:prstGeom prst="line">
                  <a:avLst/>
                </a:prstGeom>
                <a:ln w="3240">
                  <a:solidFill>
                    <a:srgbClr val="cc0000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622" name="Line 314"/>
                <p:cNvSpPr/>
                <p:nvPr/>
              </p:nvSpPr>
              <p:spPr>
                <a:xfrm flipH="1" flipV="1">
                  <a:off x="3883320" y="5016600"/>
                  <a:ext cx="1440" cy="236520"/>
                </a:xfrm>
                <a:prstGeom prst="line">
                  <a:avLst/>
                </a:prstGeom>
                <a:ln w="3240">
                  <a:solidFill>
                    <a:srgbClr val="cc0000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623" name="Line 315"/>
                <p:cNvSpPr/>
                <p:nvPr/>
              </p:nvSpPr>
              <p:spPr>
                <a:xfrm flipH="1" flipV="1">
                  <a:off x="3958560" y="5016600"/>
                  <a:ext cx="1440" cy="236520"/>
                </a:xfrm>
                <a:prstGeom prst="line">
                  <a:avLst/>
                </a:prstGeom>
                <a:ln w="3240">
                  <a:solidFill>
                    <a:srgbClr val="cc0000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5624" name="Group 316"/>
              <p:cNvGrpSpPr/>
              <p:nvPr/>
            </p:nvGrpSpPr>
            <p:grpSpPr>
              <a:xfrm>
                <a:off x="2050560" y="4557960"/>
                <a:ext cx="675000" cy="526320"/>
                <a:chOff x="2050560" y="4557960"/>
                <a:chExt cx="675000" cy="526320"/>
              </a:xfrm>
            </p:grpSpPr>
            <p:sp>
              <p:nvSpPr>
                <p:cNvPr id="5625" name="CustomShape 317"/>
                <p:cNvSpPr/>
                <p:nvPr/>
              </p:nvSpPr>
              <p:spPr>
                <a:xfrm>
                  <a:off x="2058120" y="4557960"/>
                  <a:ext cx="667440" cy="519840"/>
                </a:xfrm>
                <a:prstGeom prst="rect">
                  <a:avLst/>
                </a:prstGeom>
                <a:solidFill>
                  <a:schemeClr val="bg1"/>
                </a:solidFill>
                <a:ln w="3240">
                  <a:solidFill>
                    <a:srgbClr val="cc0000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626" name="Line 318"/>
                <p:cNvSpPr/>
                <p:nvPr/>
              </p:nvSpPr>
              <p:spPr>
                <a:xfrm>
                  <a:off x="2050560" y="4703400"/>
                  <a:ext cx="667800" cy="360"/>
                </a:xfrm>
                <a:prstGeom prst="line">
                  <a:avLst/>
                </a:prstGeom>
                <a:ln w="3240">
                  <a:solidFill>
                    <a:srgbClr val="cc0000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627" name="Line 319"/>
                <p:cNvSpPr/>
                <p:nvPr/>
              </p:nvSpPr>
              <p:spPr>
                <a:xfrm>
                  <a:off x="2050560" y="4804200"/>
                  <a:ext cx="667800" cy="360"/>
                </a:xfrm>
                <a:prstGeom prst="line">
                  <a:avLst/>
                </a:prstGeom>
                <a:ln w="3240">
                  <a:solidFill>
                    <a:srgbClr val="cc0000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628" name="Line 320"/>
                <p:cNvSpPr/>
                <p:nvPr/>
              </p:nvSpPr>
              <p:spPr>
                <a:xfrm flipH="1" flipV="1">
                  <a:off x="2443320" y="4703400"/>
                  <a:ext cx="2520" cy="374760"/>
                </a:xfrm>
                <a:prstGeom prst="line">
                  <a:avLst/>
                </a:prstGeom>
                <a:ln w="3240">
                  <a:solidFill>
                    <a:srgbClr val="cc0000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629" name="Line 321"/>
                <p:cNvSpPr/>
                <p:nvPr/>
              </p:nvSpPr>
              <p:spPr>
                <a:xfrm flipH="1" flipV="1">
                  <a:off x="2303280" y="4709520"/>
                  <a:ext cx="2520" cy="374760"/>
                </a:xfrm>
                <a:prstGeom prst="line">
                  <a:avLst/>
                </a:prstGeom>
                <a:ln w="3240">
                  <a:solidFill>
                    <a:srgbClr val="cc0000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630" name="Line 322"/>
                <p:cNvSpPr/>
                <p:nvPr/>
              </p:nvSpPr>
              <p:spPr>
                <a:xfrm flipH="1" flipV="1">
                  <a:off x="2594160" y="4707720"/>
                  <a:ext cx="2520" cy="374760"/>
                </a:xfrm>
                <a:prstGeom prst="line">
                  <a:avLst/>
                </a:prstGeom>
                <a:ln w="3240">
                  <a:solidFill>
                    <a:srgbClr val="cc0000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5631" name="Group 323"/>
              <p:cNvGrpSpPr/>
              <p:nvPr/>
            </p:nvGrpSpPr>
            <p:grpSpPr>
              <a:xfrm>
                <a:off x="4384080" y="4924800"/>
                <a:ext cx="430200" cy="330480"/>
                <a:chOff x="4384080" y="4924800"/>
                <a:chExt cx="430200" cy="330480"/>
              </a:xfrm>
            </p:grpSpPr>
            <p:sp>
              <p:nvSpPr>
                <p:cNvPr id="5632" name="CustomShape 324"/>
                <p:cNvSpPr/>
                <p:nvPr/>
              </p:nvSpPr>
              <p:spPr>
                <a:xfrm>
                  <a:off x="4389120" y="4924800"/>
                  <a:ext cx="425160" cy="328320"/>
                </a:xfrm>
                <a:prstGeom prst="rect">
                  <a:avLst/>
                </a:prstGeom>
                <a:solidFill>
                  <a:schemeClr val="bg1"/>
                </a:solidFill>
                <a:ln w="3240">
                  <a:solidFill>
                    <a:srgbClr val="cc0000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633" name="Line 325"/>
                <p:cNvSpPr/>
                <p:nvPr/>
              </p:nvSpPr>
              <p:spPr>
                <a:xfrm>
                  <a:off x="4384080" y="5016600"/>
                  <a:ext cx="425520" cy="360"/>
                </a:xfrm>
                <a:prstGeom prst="line">
                  <a:avLst/>
                </a:prstGeom>
                <a:ln w="3240">
                  <a:solidFill>
                    <a:srgbClr val="cc0000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634" name="Line 326"/>
                <p:cNvSpPr/>
                <p:nvPr/>
              </p:nvSpPr>
              <p:spPr>
                <a:xfrm>
                  <a:off x="4384080" y="5080320"/>
                  <a:ext cx="425520" cy="360"/>
                </a:xfrm>
                <a:prstGeom prst="line">
                  <a:avLst/>
                </a:prstGeom>
                <a:ln w="3240">
                  <a:solidFill>
                    <a:srgbClr val="cc0000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635" name="Line 327"/>
                <p:cNvSpPr/>
                <p:nvPr/>
              </p:nvSpPr>
              <p:spPr>
                <a:xfrm flipH="1" flipV="1">
                  <a:off x="4586040" y="5016600"/>
                  <a:ext cx="1440" cy="236520"/>
                </a:xfrm>
                <a:prstGeom prst="line">
                  <a:avLst/>
                </a:prstGeom>
                <a:ln w="3240">
                  <a:solidFill>
                    <a:srgbClr val="cc0000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636" name="Line 328"/>
                <p:cNvSpPr/>
                <p:nvPr/>
              </p:nvSpPr>
              <p:spPr>
                <a:xfrm flipH="1" flipV="1">
                  <a:off x="4667040" y="5018760"/>
                  <a:ext cx="1440" cy="236520"/>
                </a:xfrm>
                <a:prstGeom prst="line">
                  <a:avLst/>
                </a:prstGeom>
                <a:ln w="3240">
                  <a:solidFill>
                    <a:srgbClr val="cc0000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637" name="Line 329"/>
                <p:cNvSpPr/>
                <p:nvPr/>
              </p:nvSpPr>
              <p:spPr>
                <a:xfrm flipH="1" flipV="1">
                  <a:off x="4741920" y="5018760"/>
                  <a:ext cx="1800" cy="236520"/>
                </a:xfrm>
                <a:prstGeom prst="line">
                  <a:avLst/>
                </a:prstGeom>
                <a:ln w="3240">
                  <a:solidFill>
                    <a:srgbClr val="cc0000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5638" name="Group 330"/>
              <p:cNvGrpSpPr/>
              <p:nvPr/>
            </p:nvGrpSpPr>
            <p:grpSpPr>
              <a:xfrm>
                <a:off x="5588640" y="4919400"/>
                <a:ext cx="430200" cy="330480"/>
                <a:chOff x="5588640" y="4919400"/>
                <a:chExt cx="430200" cy="330480"/>
              </a:xfrm>
            </p:grpSpPr>
            <p:sp>
              <p:nvSpPr>
                <p:cNvPr id="5639" name="CustomShape 331"/>
                <p:cNvSpPr/>
                <p:nvPr/>
              </p:nvSpPr>
              <p:spPr>
                <a:xfrm>
                  <a:off x="5593680" y="4919400"/>
                  <a:ext cx="425160" cy="328320"/>
                </a:xfrm>
                <a:prstGeom prst="rect">
                  <a:avLst/>
                </a:prstGeom>
                <a:solidFill>
                  <a:schemeClr val="bg1"/>
                </a:solidFill>
                <a:ln w="3240">
                  <a:solidFill>
                    <a:srgbClr val="cc0000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640" name="Line 332"/>
                <p:cNvSpPr/>
                <p:nvPr/>
              </p:nvSpPr>
              <p:spPr>
                <a:xfrm>
                  <a:off x="5588640" y="5011200"/>
                  <a:ext cx="425520" cy="360"/>
                </a:xfrm>
                <a:prstGeom prst="line">
                  <a:avLst/>
                </a:prstGeom>
                <a:ln w="3240">
                  <a:solidFill>
                    <a:srgbClr val="cc0000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641" name="Line 333"/>
                <p:cNvSpPr/>
                <p:nvPr/>
              </p:nvSpPr>
              <p:spPr>
                <a:xfrm>
                  <a:off x="5588640" y="5074920"/>
                  <a:ext cx="425520" cy="360"/>
                </a:xfrm>
                <a:prstGeom prst="line">
                  <a:avLst/>
                </a:prstGeom>
                <a:ln w="3240">
                  <a:solidFill>
                    <a:srgbClr val="cc0000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642" name="Line 334"/>
                <p:cNvSpPr/>
                <p:nvPr/>
              </p:nvSpPr>
              <p:spPr>
                <a:xfrm flipH="1" flipV="1">
                  <a:off x="5790240" y="5011200"/>
                  <a:ext cx="1800" cy="236520"/>
                </a:xfrm>
                <a:prstGeom prst="line">
                  <a:avLst/>
                </a:prstGeom>
                <a:ln w="3240">
                  <a:solidFill>
                    <a:srgbClr val="cc0000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643" name="Line 335"/>
                <p:cNvSpPr/>
                <p:nvPr/>
              </p:nvSpPr>
              <p:spPr>
                <a:xfrm flipH="1" flipV="1">
                  <a:off x="5871240" y="5013360"/>
                  <a:ext cx="1800" cy="236520"/>
                </a:xfrm>
                <a:prstGeom prst="line">
                  <a:avLst/>
                </a:prstGeom>
                <a:ln w="3240">
                  <a:solidFill>
                    <a:srgbClr val="cc0000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644" name="Line 336"/>
                <p:cNvSpPr/>
                <p:nvPr/>
              </p:nvSpPr>
              <p:spPr>
                <a:xfrm flipH="1" flipV="1">
                  <a:off x="5946480" y="5013360"/>
                  <a:ext cx="1440" cy="236520"/>
                </a:xfrm>
                <a:prstGeom prst="line">
                  <a:avLst/>
                </a:prstGeom>
                <a:ln w="3240">
                  <a:solidFill>
                    <a:srgbClr val="cc0000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5645" name="Group 337"/>
              <p:cNvGrpSpPr/>
              <p:nvPr/>
            </p:nvGrpSpPr>
            <p:grpSpPr>
              <a:xfrm>
                <a:off x="6582600" y="4914000"/>
                <a:ext cx="430200" cy="330480"/>
                <a:chOff x="6582600" y="4914000"/>
                <a:chExt cx="430200" cy="330480"/>
              </a:xfrm>
            </p:grpSpPr>
            <p:sp>
              <p:nvSpPr>
                <p:cNvPr id="5646" name="CustomShape 338"/>
                <p:cNvSpPr/>
                <p:nvPr/>
              </p:nvSpPr>
              <p:spPr>
                <a:xfrm>
                  <a:off x="6587640" y="4914000"/>
                  <a:ext cx="425160" cy="328320"/>
                </a:xfrm>
                <a:prstGeom prst="rect">
                  <a:avLst/>
                </a:prstGeom>
                <a:solidFill>
                  <a:schemeClr val="bg1"/>
                </a:solidFill>
                <a:ln w="3240">
                  <a:solidFill>
                    <a:srgbClr val="cc0000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647" name="Line 339"/>
                <p:cNvSpPr/>
                <p:nvPr/>
              </p:nvSpPr>
              <p:spPr>
                <a:xfrm>
                  <a:off x="6582600" y="5005800"/>
                  <a:ext cx="425520" cy="360"/>
                </a:xfrm>
                <a:prstGeom prst="line">
                  <a:avLst/>
                </a:prstGeom>
                <a:ln w="3240">
                  <a:solidFill>
                    <a:srgbClr val="cc0000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648" name="Line 340"/>
                <p:cNvSpPr/>
                <p:nvPr/>
              </p:nvSpPr>
              <p:spPr>
                <a:xfrm>
                  <a:off x="6582600" y="5069520"/>
                  <a:ext cx="425520" cy="360"/>
                </a:xfrm>
                <a:prstGeom prst="line">
                  <a:avLst/>
                </a:prstGeom>
                <a:ln w="3240">
                  <a:solidFill>
                    <a:srgbClr val="cc0000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649" name="Line 341"/>
                <p:cNvSpPr/>
                <p:nvPr/>
              </p:nvSpPr>
              <p:spPr>
                <a:xfrm flipH="1" flipV="1">
                  <a:off x="6784560" y="5005800"/>
                  <a:ext cx="1440" cy="236520"/>
                </a:xfrm>
                <a:prstGeom prst="line">
                  <a:avLst/>
                </a:prstGeom>
                <a:ln w="3240">
                  <a:solidFill>
                    <a:srgbClr val="cc0000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650" name="Line 342"/>
                <p:cNvSpPr/>
                <p:nvPr/>
              </p:nvSpPr>
              <p:spPr>
                <a:xfrm flipH="1" flipV="1">
                  <a:off x="6865560" y="5007960"/>
                  <a:ext cx="1440" cy="236520"/>
                </a:xfrm>
                <a:prstGeom prst="line">
                  <a:avLst/>
                </a:prstGeom>
                <a:ln w="3240">
                  <a:solidFill>
                    <a:srgbClr val="cc0000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651" name="Line 343"/>
                <p:cNvSpPr/>
                <p:nvPr/>
              </p:nvSpPr>
              <p:spPr>
                <a:xfrm flipH="1" flipV="1">
                  <a:off x="6940440" y="5007960"/>
                  <a:ext cx="1800" cy="236520"/>
                </a:xfrm>
                <a:prstGeom prst="line">
                  <a:avLst/>
                </a:prstGeom>
                <a:ln w="3240">
                  <a:solidFill>
                    <a:srgbClr val="cc0000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</p:grpSp>
      </p:grpSp>
      <p:grpSp>
        <p:nvGrpSpPr>
          <p:cNvPr id="5652" name="Group 344"/>
          <p:cNvGrpSpPr/>
          <p:nvPr/>
        </p:nvGrpSpPr>
        <p:grpSpPr>
          <a:xfrm>
            <a:off x="148320" y="4974120"/>
            <a:ext cx="2560680" cy="1443960"/>
            <a:chOff x="148320" y="4974120"/>
            <a:chExt cx="2560680" cy="1443960"/>
          </a:xfrm>
        </p:grpSpPr>
        <p:sp>
          <p:nvSpPr>
            <p:cNvPr id="5653" name="CustomShape 345"/>
            <p:cNvSpPr/>
            <p:nvPr/>
          </p:nvSpPr>
          <p:spPr>
            <a:xfrm>
              <a:off x="148320" y="5587920"/>
              <a:ext cx="2560680" cy="830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marL="233280" indent="-232920">
                <a:lnSpc>
                  <a:spcPct val="90000"/>
                </a:lnSpc>
              </a:pPr>
              <a:r>
                <a:rPr b="1" i="1" lang="en-IN" sz="1800" spc="-1" strike="noStrike">
                  <a:solidFill>
                    <a:srgbClr val="000090"/>
                  </a:solidFill>
                  <a:latin typeface="Arial"/>
                  <a:ea typeface="ＭＳ Ｐゴシック"/>
                </a:rPr>
                <a:t>1: </a:t>
              </a:r>
              <a:r>
                <a:rPr b="0" i="1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generalized“ flow-based” forwarding (e.g., OpenFlow)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5654" name="Line 346"/>
            <p:cNvSpPr/>
            <p:nvPr/>
          </p:nvSpPr>
          <p:spPr>
            <a:xfrm flipV="1">
              <a:off x="1428480" y="4974120"/>
              <a:ext cx="730440" cy="6138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55" name="Group 347"/>
          <p:cNvGrpSpPr/>
          <p:nvPr/>
        </p:nvGrpSpPr>
        <p:grpSpPr>
          <a:xfrm>
            <a:off x="7590240" y="3506040"/>
            <a:ext cx="1667520" cy="1384920"/>
            <a:chOff x="7590240" y="3506040"/>
            <a:chExt cx="1667520" cy="1384920"/>
          </a:xfrm>
        </p:grpSpPr>
        <p:sp>
          <p:nvSpPr>
            <p:cNvPr id="5656" name="CustomShape 348"/>
            <p:cNvSpPr/>
            <p:nvPr/>
          </p:nvSpPr>
          <p:spPr>
            <a:xfrm>
              <a:off x="7590240" y="4060800"/>
              <a:ext cx="1667520" cy="830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marL="233280" indent="-232920">
                <a:lnSpc>
                  <a:spcPct val="90000"/>
                </a:lnSpc>
              </a:pPr>
              <a:r>
                <a:rPr b="1" i="1" lang="en-IN" sz="1800" spc="-1" strike="noStrike">
                  <a:solidFill>
                    <a:srgbClr val="000090"/>
                  </a:solidFill>
                  <a:latin typeface="Arial"/>
                  <a:ea typeface="ＭＳ Ｐゴシック"/>
                </a:rPr>
                <a:t>2. </a:t>
              </a:r>
              <a:r>
                <a:rPr b="0" i="1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control, data plane separation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5657" name="Line 349"/>
            <p:cNvSpPr/>
            <p:nvPr/>
          </p:nvSpPr>
          <p:spPr>
            <a:xfrm flipV="1">
              <a:off x="8424000" y="3506040"/>
              <a:ext cx="1080" cy="5547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658" name="CustomShape 350"/>
          <p:cNvSpPr/>
          <p:nvPr/>
        </p:nvSpPr>
        <p:spPr>
          <a:xfrm>
            <a:off x="7057800" y="1089000"/>
            <a:ext cx="2085840" cy="10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33280" indent="-232920">
              <a:lnSpc>
                <a:spcPct val="90000"/>
              </a:lnSpc>
            </a:pPr>
            <a:r>
              <a:rPr b="1" i="1" lang="en-IN" sz="1800" spc="-1" strike="noStrike">
                <a:solidFill>
                  <a:srgbClr val="000090"/>
                </a:solidFill>
                <a:latin typeface="Arial"/>
                <a:ea typeface="ＭＳ Ｐゴシック"/>
              </a:rPr>
              <a:t>3. </a:t>
            </a:r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control plane functions external to data-plane switches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59" name="Line 351"/>
          <p:cNvSpPr/>
          <p:nvPr/>
        </p:nvSpPr>
        <p:spPr>
          <a:xfrm flipV="1">
            <a:off x="6671880" y="1468080"/>
            <a:ext cx="618480" cy="645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60" name="CustomShape 352"/>
          <p:cNvSpPr/>
          <p:nvPr/>
        </p:nvSpPr>
        <p:spPr>
          <a:xfrm>
            <a:off x="2015640" y="1310040"/>
            <a:ext cx="725400" cy="342360"/>
          </a:xfrm>
          <a:prstGeom prst="ellipse">
            <a:avLst/>
          </a:prstGeom>
          <a:solidFill>
            <a:srgbClr val="008000">
              <a:alpha val="70000"/>
            </a:srgbClr>
          </a:solidFill>
          <a:ln>
            <a:solidFill>
              <a:srgbClr val="0080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661" name="CustomShape 353"/>
          <p:cNvSpPr/>
          <p:nvPr/>
        </p:nvSpPr>
        <p:spPr>
          <a:xfrm>
            <a:off x="3014640" y="1301400"/>
            <a:ext cx="725400" cy="342360"/>
          </a:xfrm>
          <a:prstGeom prst="ellipse">
            <a:avLst/>
          </a:prstGeom>
          <a:solidFill>
            <a:srgbClr val="008000">
              <a:alpha val="70000"/>
            </a:srgbClr>
          </a:solidFill>
          <a:ln>
            <a:solidFill>
              <a:srgbClr val="0080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662" name="CustomShape 354"/>
          <p:cNvSpPr/>
          <p:nvPr/>
        </p:nvSpPr>
        <p:spPr>
          <a:xfrm>
            <a:off x="5828040" y="1292400"/>
            <a:ext cx="725400" cy="342360"/>
          </a:xfrm>
          <a:prstGeom prst="ellipse">
            <a:avLst/>
          </a:prstGeom>
          <a:solidFill>
            <a:srgbClr val="008000">
              <a:alpha val="70000"/>
            </a:srgbClr>
          </a:solidFill>
          <a:ln>
            <a:solidFill>
              <a:srgbClr val="0080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663" name="CustomShape 355"/>
          <p:cNvSpPr/>
          <p:nvPr/>
        </p:nvSpPr>
        <p:spPr>
          <a:xfrm>
            <a:off x="4636440" y="1065600"/>
            <a:ext cx="5878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8000"/>
                </a:solidFill>
                <a:latin typeface="Arial"/>
                <a:ea typeface="ＭＳ Ｐゴシック"/>
              </a:rPr>
              <a:t>…</a:t>
            </a:r>
            <a:endParaRPr b="0" lang="en-IN" sz="3200" spc="-1" strike="noStrike">
              <a:latin typeface="Arial"/>
            </a:endParaRPr>
          </a:p>
        </p:txBody>
      </p:sp>
      <p:grpSp>
        <p:nvGrpSpPr>
          <p:cNvPr id="5664" name="Group 356"/>
          <p:cNvGrpSpPr/>
          <p:nvPr/>
        </p:nvGrpSpPr>
        <p:grpSpPr>
          <a:xfrm>
            <a:off x="111960" y="1037880"/>
            <a:ext cx="2272680" cy="583560"/>
            <a:chOff x="111960" y="1037880"/>
            <a:chExt cx="2272680" cy="583560"/>
          </a:xfrm>
        </p:grpSpPr>
        <p:sp>
          <p:nvSpPr>
            <p:cNvPr id="5665" name="CustomShape 357"/>
            <p:cNvSpPr/>
            <p:nvPr/>
          </p:nvSpPr>
          <p:spPr>
            <a:xfrm>
              <a:off x="111960" y="1037880"/>
              <a:ext cx="2272680" cy="583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marL="233280" indent="-232920">
                <a:lnSpc>
                  <a:spcPct val="90000"/>
                </a:lnSpc>
              </a:pPr>
              <a:r>
                <a:rPr b="1" i="1" lang="en-IN" sz="1800" spc="-1" strike="noStrike">
                  <a:solidFill>
                    <a:srgbClr val="000090"/>
                  </a:solidFill>
                  <a:latin typeface="Arial"/>
                  <a:ea typeface="ＭＳ Ｐゴシック"/>
                </a:rPr>
                <a:t>4. </a:t>
              </a:r>
              <a:r>
                <a:rPr b="0" i="1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programmable control applications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5666" name="Line 358"/>
            <p:cNvSpPr/>
            <p:nvPr/>
          </p:nvSpPr>
          <p:spPr>
            <a:xfrm flipV="1">
              <a:off x="1181880" y="1458360"/>
              <a:ext cx="653040" cy="108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667" name="Line 359"/>
          <p:cNvSpPr/>
          <p:nvPr/>
        </p:nvSpPr>
        <p:spPr>
          <a:xfrm flipV="1">
            <a:off x="6624720" y="1469520"/>
            <a:ext cx="663840" cy="7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68" name="CustomShape 360"/>
          <p:cNvSpPr/>
          <p:nvPr/>
        </p:nvSpPr>
        <p:spPr>
          <a:xfrm>
            <a:off x="2039760" y="1306440"/>
            <a:ext cx="6811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routing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669" name="CustomShape 361"/>
          <p:cNvSpPr/>
          <p:nvPr/>
        </p:nvSpPr>
        <p:spPr>
          <a:xfrm>
            <a:off x="3041280" y="1268280"/>
            <a:ext cx="80928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5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access control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670" name="CustomShape 362"/>
          <p:cNvSpPr/>
          <p:nvPr/>
        </p:nvSpPr>
        <p:spPr>
          <a:xfrm>
            <a:off x="5784480" y="1253880"/>
            <a:ext cx="80928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85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load</a:t>
            </a:r>
            <a:endParaRPr b="0" lang="en-IN" sz="1200" spc="-1" strike="noStrike"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balance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671" name="TextShape 363"/>
          <p:cNvSpPr txBox="1"/>
          <p:nvPr/>
        </p:nvSpPr>
        <p:spPr>
          <a:xfrm>
            <a:off x="8456040" y="6476040"/>
            <a:ext cx="687600" cy="38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A630C336-ECE4-4248-9396-4B54981092B7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5672" name="TextShape 364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668" dur="indefinite" restart="never" nodeType="tmRoot">
          <p:childTnLst>
            <p:seq>
              <p:cTn id="669" dur="indefinite" nodeType="mainSeq">
                <p:childTnLst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74" dur="500"/>
                                        <p:tgtEl>
                                          <p:spTgt spid="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79" dur="500"/>
                                        <p:tgtEl>
                                          <p:spTgt spid="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0" fill="hold">
                      <p:stCondLst>
                        <p:cond delay="indefinite"/>
                      </p:stCondLst>
                      <p:childTnLst>
                        <p:par>
                          <p:cTn id="681" fill="hold">
                            <p:stCondLst>
                              <p:cond delay="0"/>
                            </p:stCondLst>
                            <p:childTnLst>
                              <p:par>
                                <p:cTn id="682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84" dur="500"/>
                                        <p:tgtEl>
                                          <p:spTgt spid="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87" dur="500"/>
                                        <p:tgtEl>
                                          <p:spTgt spid="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8" fill="hold">
                      <p:stCondLst>
                        <p:cond delay="indefinite"/>
                      </p:stCondLst>
                      <p:childTnLst>
                        <p:par>
                          <p:cTn id="689" fill="hold">
                            <p:stCondLst>
                              <p:cond delay="0"/>
                            </p:stCondLst>
                            <p:childTnLst>
                              <p:par>
                                <p:cTn id="69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92" dur="500"/>
                                        <p:tgtEl>
                                          <p:spTgt spid="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3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95" dur="500"/>
                                        <p:tgtEl>
                                          <p:spTgt spid="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3" name="CustomShape 1"/>
          <p:cNvSpPr/>
          <p:nvPr/>
        </p:nvSpPr>
        <p:spPr>
          <a:xfrm>
            <a:off x="579240" y="236520"/>
            <a:ext cx="7089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SDN perspective: data plane switches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5674" name="Picture 5" descr=""/>
          <p:cNvPicPr/>
          <p:nvPr/>
        </p:nvPicPr>
        <p:blipFill>
          <a:blip r:embed="rId1"/>
          <a:stretch/>
        </p:blipFill>
        <p:spPr>
          <a:xfrm>
            <a:off x="581040" y="776160"/>
            <a:ext cx="7078680" cy="210960"/>
          </a:xfrm>
          <a:prstGeom prst="rect">
            <a:avLst/>
          </a:prstGeom>
          <a:ln>
            <a:noFill/>
          </a:ln>
        </p:spPr>
      </p:pic>
      <p:sp>
        <p:nvSpPr>
          <p:cNvPr id="5675" name="TextShape 2"/>
          <p:cNvSpPr txBox="1"/>
          <p:nvPr/>
        </p:nvSpPr>
        <p:spPr>
          <a:xfrm>
            <a:off x="294840" y="1256400"/>
            <a:ext cx="4570920" cy="501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5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Data plane switches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fast, simple, commodity switches implementing generalized data-plane forwarding (Section 4.4) in hardware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switch flow table computed, installed by controller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API for table-based switch control (e.g., OpenFlow)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defines what is controllable and what is not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protocol for communicating with controller (e.g., OpenFlow)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85000"/>
              </a:lnSpc>
              <a:spcBef>
                <a:spcPts val="561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grpSp>
        <p:nvGrpSpPr>
          <p:cNvPr id="5676" name="Group 3"/>
          <p:cNvGrpSpPr/>
          <p:nvPr/>
        </p:nvGrpSpPr>
        <p:grpSpPr>
          <a:xfrm>
            <a:off x="4990320" y="1414440"/>
            <a:ext cx="4010760" cy="5161320"/>
            <a:chOff x="4990320" y="1414440"/>
            <a:chExt cx="4010760" cy="5161320"/>
          </a:xfrm>
        </p:grpSpPr>
        <p:sp>
          <p:nvSpPr>
            <p:cNvPr id="5677" name="CustomShape 4"/>
            <p:cNvSpPr/>
            <p:nvPr/>
          </p:nvSpPr>
          <p:spPr>
            <a:xfrm>
              <a:off x="8384400" y="5440680"/>
              <a:ext cx="554400" cy="46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463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data</a:t>
              </a: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ts val="1463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plane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5678" name="CustomShape 5"/>
            <p:cNvSpPr/>
            <p:nvPr/>
          </p:nvSpPr>
          <p:spPr>
            <a:xfrm>
              <a:off x="8330760" y="2978280"/>
              <a:ext cx="670320" cy="46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463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control</a:t>
              </a: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ts val="1463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plane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5679" name="Line 6"/>
            <p:cNvSpPr/>
            <p:nvPr/>
          </p:nvSpPr>
          <p:spPr>
            <a:xfrm flipV="1">
              <a:off x="5272560" y="5033520"/>
              <a:ext cx="2791800" cy="14040"/>
            </a:xfrm>
            <a:prstGeom prst="line">
              <a:avLst/>
            </a:prstGeom>
            <a:ln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680" name="Line 7"/>
            <p:cNvSpPr/>
            <p:nvPr/>
          </p:nvSpPr>
          <p:spPr>
            <a:xfrm flipV="1">
              <a:off x="5192280" y="3213000"/>
              <a:ext cx="3041280" cy="18720"/>
            </a:xfrm>
            <a:prstGeom prst="line">
              <a:avLst/>
            </a:prstGeom>
            <a:ln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grpSp>
          <p:nvGrpSpPr>
            <p:cNvPr id="5681" name="Group 8"/>
            <p:cNvGrpSpPr/>
            <p:nvPr/>
          </p:nvGrpSpPr>
          <p:grpSpPr>
            <a:xfrm>
              <a:off x="5164560" y="5329800"/>
              <a:ext cx="2979000" cy="973440"/>
              <a:chOff x="5164560" y="5329800"/>
              <a:chExt cx="2979000" cy="973440"/>
            </a:xfrm>
          </p:grpSpPr>
          <p:sp>
            <p:nvSpPr>
              <p:cNvPr id="5682" name="CustomShape 9"/>
              <p:cNvSpPr/>
              <p:nvPr/>
            </p:nvSpPr>
            <p:spPr>
              <a:xfrm>
                <a:off x="5164560" y="5329800"/>
                <a:ext cx="2979000" cy="973440"/>
              </a:xfrm>
              <a:custGeom>
                <a:avLst/>
                <a:gdLst/>
                <a:ahLst/>
                <a:rect l="l" t="t" r="r" b="b"/>
                <a:pathLst>
                  <a:path w="10001" h="10125">
                    <a:moveTo>
                      <a:pt x="4" y="4039"/>
                    </a:moveTo>
                    <a:cubicBezTo>
                      <a:pt x="-29" y="2271"/>
                      <a:pt x="194" y="2100"/>
                      <a:pt x="715" y="1595"/>
                    </a:cubicBezTo>
                    <a:cubicBezTo>
                      <a:pt x="1236" y="1089"/>
                      <a:pt x="2417" y="1272"/>
                      <a:pt x="3130" y="1006"/>
                    </a:cubicBezTo>
                    <a:cubicBezTo>
                      <a:pt x="3843" y="740"/>
                      <a:pt x="4397" y="0"/>
                      <a:pt x="4995" y="0"/>
                    </a:cubicBezTo>
                    <a:cubicBezTo>
                      <a:pt x="5593" y="1"/>
                      <a:pt x="6206" y="926"/>
                      <a:pt x="6720" y="1009"/>
                    </a:cubicBezTo>
                    <a:cubicBezTo>
                      <a:pt x="7234" y="1092"/>
                      <a:pt x="7536" y="241"/>
                      <a:pt x="8082" y="497"/>
                    </a:cubicBezTo>
                    <a:cubicBezTo>
                      <a:pt x="8628" y="756"/>
                      <a:pt x="9854" y="442"/>
                      <a:pt x="9989" y="2989"/>
                    </a:cubicBezTo>
                    <a:cubicBezTo>
                      <a:pt x="10124" y="5536"/>
                      <a:pt x="9098" y="5742"/>
                      <a:pt x="8599" y="6797"/>
                    </a:cubicBezTo>
                    <a:cubicBezTo>
                      <a:pt x="8100" y="7852"/>
                      <a:pt x="7544" y="8981"/>
                      <a:pt x="6995" y="9322"/>
                    </a:cubicBezTo>
                    <a:cubicBezTo>
                      <a:pt x="6446" y="9663"/>
                      <a:pt x="5793" y="8957"/>
                      <a:pt x="5307" y="8843"/>
                    </a:cubicBezTo>
                    <a:cubicBezTo>
                      <a:pt x="4819" y="8726"/>
                      <a:pt x="4628" y="10048"/>
                      <a:pt x="4371" y="9912"/>
                    </a:cubicBezTo>
                    <a:cubicBezTo>
                      <a:pt x="4114" y="9775"/>
                      <a:pt x="3505" y="10355"/>
                      <a:pt x="3140" y="10019"/>
                    </a:cubicBezTo>
                    <a:cubicBezTo>
                      <a:pt x="2774" y="9683"/>
                      <a:pt x="2820" y="8138"/>
                      <a:pt x="2179" y="7895"/>
                    </a:cubicBezTo>
                    <a:cubicBezTo>
                      <a:pt x="1586" y="6800"/>
                      <a:pt x="1549" y="8137"/>
                      <a:pt x="1187" y="7495"/>
                    </a:cubicBezTo>
                    <a:cubicBezTo>
                      <a:pt x="825" y="6852"/>
                      <a:pt x="-7" y="6157"/>
                      <a:pt x="4" y="4039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83" name="Line 10"/>
              <p:cNvSpPr/>
              <p:nvPr/>
            </p:nvSpPr>
            <p:spPr>
              <a:xfrm flipV="1">
                <a:off x="5660640" y="5486040"/>
                <a:ext cx="973440" cy="13644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5684" name="Line 11"/>
              <p:cNvSpPr/>
              <p:nvPr/>
            </p:nvSpPr>
            <p:spPr>
              <a:xfrm>
                <a:off x="5578200" y="5680080"/>
                <a:ext cx="1671120" cy="30924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5685" name="Line 12"/>
              <p:cNvSpPr/>
              <p:nvPr/>
            </p:nvSpPr>
            <p:spPr>
              <a:xfrm>
                <a:off x="5587560" y="5788440"/>
                <a:ext cx="528480" cy="28620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5686" name="Line 13"/>
              <p:cNvSpPr/>
              <p:nvPr/>
            </p:nvSpPr>
            <p:spPr>
              <a:xfrm flipV="1">
                <a:off x="6340320" y="5989320"/>
                <a:ext cx="923040" cy="853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5687" name="Line 14"/>
              <p:cNvSpPr/>
              <p:nvPr/>
            </p:nvSpPr>
            <p:spPr>
              <a:xfrm>
                <a:off x="6828840" y="5520600"/>
                <a:ext cx="782280" cy="12816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5688" name="Line 15"/>
              <p:cNvSpPr/>
              <p:nvPr/>
            </p:nvSpPr>
            <p:spPr>
              <a:xfrm flipV="1">
                <a:off x="6299280" y="5680080"/>
                <a:ext cx="1324800" cy="30924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5689" name="Line 16"/>
              <p:cNvSpPr/>
              <p:nvPr/>
            </p:nvSpPr>
            <p:spPr>
              <a:xfrm flipV="1">
                <a:off x="7281000" y="5709600"/>
                <a:ext cx="435600" cy="279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5690" name="Line 17"/>
              <p:cNvSpPr/>
              <p:nvPr/>
            </p:nvSpPr>
            <p:spPr>
              <a:xfrm>
                <a:off x="6647040" y="5486040"/>
                <a:ext cx="602280" cy="41616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5691" name="Group 18"/>
              <p:cNvGrpSpPr/>
              <p:nvPr/>
            </p:nvGrpSpPr>
            <p:grpSpPr>
              <a:xfrm>
                <a:off x="7579080" y="5531400"/>
                <a:ext cx="435600" cy="250560"/>
                <a:chOff x="7579080" y="5531400"/>
                <a:chExt cx="435600" cy="250560"/>
              </a:xfrm>
            </p:grpSpPr>
            <p:sp>
              <p:nvSpPr>
                <p:cNvPr id="5692" name="CustomShape 19"/>
                <p:cNvSpPr/>
                <p:nvPr/>
              </p:nvSpPr>
              <p:spPr>
                <a:xfrm flipV="1">
                  <a:off x="7580520" y="5416200"/>
                  <a:ext cx="434160" cy="18288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693" name="CustomShape 20"/>
                <p:cNvSpPr/>
                <p:nvPr/>
              </p:nvSpPr>
              <p:spPr>
                <a:xfrm>
                  <a:off x="7579080" y="5625000"/>
                  <a:ext cx="435240" cy="6624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694" name="CustomShape 21"/>
                <p:cNvSpPr/>
                <p:nvPr/>
              </p:nvSpPr>
              <p:spPr>
                <a:xfrm flipV="1">
                  <a:off x="7579080" y="5348520"/>
                  <a:ext cx="434160" cy="18288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695" name="CustomShape 22"/>
                <p:cNvSpPr/>
                <p:nvPr/>
              </p:nvSpPr>
              <p:spPr>
                <a:xfrm>
                  <a:off x="7690320" y="5586840"/>
                  <a:ext cx="211320" cy="921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696" name="CustomShape 23"/>
                <p:cNvSpPr/>
                <p:nvPr/>
              </p:nvSpPr>
              <p:spPr>
                <a:xfrm>
                  <a:off x="7668360" y="5563800"/>
                  <a:ext cx="255240" cy="633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697" name="CustomShape 24"/>
                <p:cNvSpPr/>
                <p:nvPr/>
              </p:nvSpPr>
              <p:spPr>
                <a:xfrm>
                  <a:off x="7836120" y="5618160"/>
                  <a:ext cx="93960" cy="5544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698" name="CustomShape 25"/>
                <p:cNvSpPr/>
                <p:nvPr/>
              </p:nvSpPr>
              <p:spPr>
                <a:xfrm>
                  <a:off x="7663680" y="5619600"/>
                  <a:ext cx="92520" cy="5544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699" name="Line 26"/>
                <p:cNvSpPr/>
                <p:nvPr/>
              </p:nvSpPr>
              <p:spPr>
                <a:xfrm flipH="1" flipV="1">
                  <a:off x="7579080" y="5623560"/>
                  <a:ext cx="1080" cy="7056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700" name="Line 27"/>
                <p:cNvSpPr/>
                <p:nvPr/>
              </p:nvSpPr>
              <p:spPr>
                <a:xfrm flipH="1" flipV="1">
                  <a:off x="8013240" y="5622120"/>
                  <a:ext cx="1440" cy="7056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5701" name="Group 28"/>
              <p:cNvGrpSpPr/>
              <p:nvPr/>
            </p:nvGrpSpPr>
            <p:grpSpPr>
              <a:xfrm>
                <a:off x="6483240" y="5384160"/>
                <a:ext cx="435960" cy="250560"/>
                <a:chOff x="6483240" y="5384160"/>
                <a:chExt cx="435960" cy="250560"/>
              </a:xfrm>
            </p:grpSpPr>
            <p:sp>
              <p:nvSpPr>
                <p:cNvPr id="5702" name="CustomShape 29"/>
                <p:cNvSpPr/>
                <p:nvPr/>
              </p:nvSpPr>
              <p:spPr>
                <a:xfrm flipV="1">
                  <a:off x="6484680" y="5268960"/>
                  <a:ext cx="434160" cy="18288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703" name="CustomShape 30"/>
                <p:cNvSpPr/>
                <p:nvPr/>
              </p:nvSpPr>
              <p:spPr>
                <a:xfrm>
                  <a:off x="6483600" y="5477760"/>
                  <a:ext cx="435240" cy="6624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704" name="CustomShape 31"/>
                <p:cNvSpPr/>
                <p:nvPr/>
              </p:nvSpPr>
              <p:spPr>
                <a:xfrm flipV="1">
                  <a:off x="6483600" y="5201280"/>
                  <a:ext cx="434160" cy="18288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705" name="CustomShape 32"/>
                <p:cNvSpPr/>
                <p:nvPr/>
              </p:nvSpPr>
              <p:spPr>
                <a:xfrm>
                  <a:off x="6594840" y="5439600"/>
                  <a:ext cx="211320" cy="921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706" name="CustomShape 33"/>
                <p:cNvSpPr/>
                <p:nvPr/>
              </p:nvSpPr>
              <p:spPr>
                <a:xfrm>
                  <a:off x="6572880" y="5416560"/>
                  <a:ext cx="255240" cy="633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707" name="CustomShape 34"/>
                <p:cNvSpPr/>
                <p:nvPr/>
              </p:nvSpPr>
              <p:spPr>
                <a:xfrm>
                  <a:off x="6740640" y="5470920"/>
                  <a:ext cx="93960" cy="5544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708" name="CustomShape 35"/>
                <p:cNvSpPr/>
                <p:nvPr/>
              </p:nvSpPr>
              <p:spPr>
                <a:xfrm>
                  <a:off x="6567840" y="5472360"/>
                  <a:ext cx="92520" cy="5544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709" name="Line 36"/>
                <p:cNvSpPr/>
                <p:nvPr/>
              </p:nvSpPr>
              <p:spPr>
                <a:xfrm flipH="1" flipV="1">
                  <a:off x="6483240" y="5476320"/>
                  <a:ext cx="1440" cy="7056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710" name="Line 37"/>
                <p:cNvSpPr/>
                <p:nvPr/>
              </p:nvSpPr>
              <p:spPr>
                <a:xfrm flipH="1" flipV="1">
                  <a:off x="6917760" y="5474880"/>
                  <a:ext cx="1440" cy="7056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5711" name="Group 38"/>
              <p:cNvGrpSpPr/>
              <p:nvPr/>
            </p:nvGrpSpPr>
            <p:grpSpPr>
              <a:xfrm>
                <a:off x="5353920" y="5584680"/>
                <a:ext cx="435600" cy="250920"/>
                <a:chOff x="5353920" y="5584680"/>
                <a:chExt cx="435600" cy="250920"/>
              </a:xfrm>
            </p:grpSpPr>
            <p:sp>
              <p:nvSpPr>
                <p:cNvPr id="5712" name="CustomShape 39"/>
                <p:cNvSpPr/>
                <p:nvPr/>
              </p:nvSpPr>
              <p:spPr>
                <a:xfrm flipV="1">
                  <a:off x="5355000" y="5469840"/>
                  <a:ext cx="434160" cy="18288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713" name="CustomShape 40"/>
                <p:cNvSpPr/>
                <p:nvPr/>
              </p:nvSpPr>
              <p:spPr>
                <a:xfrm>
                  <a:off x="5353920" y="5678640"/>
                  <a:ext cx="435240" cy="6624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714" name="CustomShape 41"/>
                <p:cNvSpPr/>
                <p:nvPr/>
              </p:nvSpPr>
              <p:spPr>
                <a:xfrm flipV="1">
                  <a:off x="5353920" y="5401800"/>
                  <a:ext cx="434160" cy="18288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715" name="CustomShape 42"/>
                <p:cNvSpPr/>
                <p:nvPr/>
              </p:nvSpPr>
              <p:spPr>
                <a:xfrm>
                  <a:off x="5465160" y="5640480"/>
                  <a:ext cx="211320" cy="921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716" name="CustomShape 43"/>
                <p:cNvSpPr/>
                <p:nvPr/>
              </p:nvSpPr>
              <p:spPr>
                <a:xfrm>
                  <a:off x="5443200" y="5617440"/>
                  <a:ext cx="255240" cy="633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717" name="CustomShape 44"/>
                <p:cNvSpPr/>
                <p:nvPr/>
              </p:nvSpPr>
              <p:spPr>
                <a:xfrm>
                  <a:off x="5610960" y="5671800"/>
                  <a:ext cx="93960" cy="5544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718" name="CustomShape 45"/>
                <p:cNvSpPr/>
                <p:nvPr/>
              </p:nvSpPr>
              <p:spPr>
                <a:xfrm>
                  <a:off x="5438520" y="5673240"/>
                  <a:ext cx="92520" cy="5544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719" name="Line 46"/>
                <p:cNvSpPr/>
                <p:nvPr/>
              </p:nvSpPr>
              <p:spPr>
                <a:xfrm flipH="1" flipV="1">
                  <a:off x="5353920" y="5677200"/>
                  <a:ext cx="1080" cy="7056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720" name="Line 47"/>
                <p:cNvSpPr/>
                <p:nvPr/>
              </p:nvSpPr>
              <p:spPr>
                <a:xfrm flipH="1" flipV="1">
                  <a:off x="5788080" y="5675760"/>
                  <a:ext cx="1440" cy="7056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5721" name="Group 48"/>
              <p:cNvGrpSpPr/>
              <p:nvPr/>
            </p:nvGrpSpPr>
            <p:grpSpPr>
              <a:xfrm>
                <a:off x="7068960" y="5860800"/>
                <a:ext cx="435600" cy="250920"/>
                <a:chOff x="7068960" y="5860800"/>
                <a:chExt cx="435600" cy="250920"/>
              </a:xfrm>
            </p:grpSpPr>
            <p:sp>
              <p:nvSpPr>
                <p:cNvPr id="5722" name="CustomShape 49"/>
                <p:cNvSpPr/>
                <p:nvPr/>
              </p:nvSpPr>
              <p:spPr>
                <a:xfrm flipV="1">
                  <a:off x="7070040" y="5745960"/>
                  <a:ext cx="434160" cy="18288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723" name="CustomShape 50"/>
                <p:cNvSpPr/>
                <p:nvPr/>
              </p:nvSpPr>
              <p:spPr>
                <a:xfrm>
                  <a:off x="7068960" y="5954400"/>
                  <a:ext cx="435240" cy="6624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724" name="CustomShape 51"/>
                <p:cNvSpPr/>
                <p:nvPr/>
              </p:nvSpPr>
              <p:spPr>
                <a:xfrm flipV="1">
                  <a:off x="7068960" y="5677920"/>
                  <a:ext cx="434160" cy="18288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725" name="CustomShape 52"/>
                <p:cNvSpPr/>
                <p:nvPr/>
              </p:nvSpPr>
              <p:spPr>
                <a:xfrm>
                  <a:off x="7180200" y="5916600"/>
                  <a:ext cx="211320" cy="921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726" name="CustomShape 53"/>
                <p:cNvSpPr/>
                <p:nvPr/>
              </p:nvSpPr>
              <p:spPr>
                <a:xfrm>
                  <a:off x="7158240" y="5893200"/>
                  <a:ext cx="255240" cy="633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727" name="CustomShape 54"/>
                <p:cNvSpPr/>
                <p:nvPr/>
              </p:nvSpPr>
              <p:spPr>
                <a:xfrm>
                  <a:off x="7326000" y="5947560"/>
                  <a:ext cx="93960" cy="5544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728" name="CustomShape 55"/>
                <p:cNvSpPr/>
                <p:nvPr/>
              </p:nvSpPr>
              <p:spPr>
                <a:xfrm>
                  <a:off x="7153560" y="5949000"/>
                  <a:ext cx="92520" cy="5544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729" name="Line 56"/>
                <p:cNvSpPr/>
                <p:nvPr/>
              </p:nvSpPr>
              <p:spPr>
                <a:xfrm flipH="1" flipV="1">
                  <a:off x="7068960" y="5952960"/>
                  <a:ext cx="1080" cy="7056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730" name="Line 57"/>
                <p:cNvSpPr/>
                <p:nvPr/>
              </p:nvSpPr>
              <p:spPr>
                <a:xfrm flipH="1" flipV="1">
                  <a:off x="7503120" y="5951520"/>
                  <a:ext cx="1440" cy="709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5731" name="Group 58"/>
              <p:cNvGrpSpPr/>
              <p:nvPr/>
            </p:nvGrpSpPr>
            <p:grpSpPr>
              <a:xfrm>
                <a:off x="5986800" y="5956560"/>
                <a:ext cx="435600" cy="250920"/>
                <a:chOff x="5986800" y="5956560"/>
                <a:chExt cx="435600" cy="250920"/>
              </a:xfrm>
            </p:grpSpPr>
            <p:sp>
              <p:nvSpPr>
                <p:cNvPr id="5732" name="CustomShape 59"/>
                <p:cNvSpPr/>
                <p:nvPr/>
              </p:nvSpPr>
              <p:spPr>
                <a:xfrm flipV="1">
                  <a:off x="5988240" y="5841720"/>
                  <a:ext cx="434160" cy="18288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733" name="CustomShape 60"/>
                <p:cNvSpPr/>
                <p:nvPr/>
              </p:nvSpPr>
              <p:spPr>
                <a:xfrm>
                  <a:off x="5987160" y="6050520"/>
                  <a:ext cx="435240" cy="6624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734" name="CustomShape 61"/>
                <p:cNvSpPr/>
                <p:nvPr/>
              </p:nvSpPr>
              <p:spPr>
                <a:xfrm flipV="1">
                  <a:off x="5987160" y="5773680"/>
                  <a:ext cx="434160" cy="18288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735" name="CustomShape 62"/>
                <p:cNvSpPr/>
                <p:nvPr/>
              </p:nvSpPr>
              <p:spPr>
                <a:xfrm>
                  <a:off x="6098400" y="6012360"/>
                  <a:ext cx="211320" cy="921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736" name="CustomShape 63"/>
                <p:cNvSpPr/>
                <p:nvPr/>
              </p:nvSpPr>
              <p:spPr>
                <a:xfrm>
                  <a:off x="6076440" y="5989320"/>
                  <a:ext cx="255240" cy="633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737" name="CustomShape 64"/>
                <p:cNvSpPr/>
                <p:nvPr/>
              </p:nvSpPr>
              <p:spPr>
                <a:xfrm>
                  <a:off x="6243840" y="6043680"/>
                  <a:ext cx="93960" cy="5544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738" name="CustomShape 65"/>
                <p:cNvSpPr/>
                <p:nvPr/>
              </p:nvSpPr>
              <p:spPr>
                <a:xfrm>
                  <a:off x="6071400" y="6045120"/>
                  <a:ext cx="92520" cy="5544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5739" name="Line 66"/>
                <p:cNvSpPr/>
                <p:nvPr/>
              </p:nvSpPr>
              <p:spPr>
                <a:xfrm flipH="1" flipV="1">
                  <a:off x="5986800" y="6048720"/>
                  <a:ext cx="1080" cy="709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5740" name="Line 67"/>
                <p:cNvSpPr/>
                <p:nvPr/>
              </p:nvSpPr>
              <p:spPr>
                <a:xfrm flipH="1" flipV="1">
                  <a:off x="6421320" y="6047640"/>
                  <a:ext cx="1080" cy="7056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</p:grpSp>
        <p:grpSp>
          <p:nvGrpSpPr>
            <p:cNvPr id="5741" name="Group 68"/>
            <p:cNvGrpSpPr/>
            <p:nvPr/>
          </p:nvGrpSpPr>
          <p:grpSpPr>
            <a:xfrm>
              <a:off x="4990320" y="3550680"/>
              <a:ext cx="3116160" cy="1053360"/>
              <a:chOff x="4990320" y="3550680"/>
              <a:chExt cx="3116160" cy="1053360"/>
            </a:xfrm>
          </p:grpSpPr>
          <p:sp>
            <p:nvSpPr>
              <p:cNvPr id="5742" name="CustomShape 69"/>
              <p:cNvSpPr/>
              <p:nvPr/>
            </p:nvSpPr>
            <p:spPr>
              <a:xfrm>
                <a:off x="5418720" y="3586680"/>
                <a:ext cx="2687760" cy="10173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24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743" name="CustomShape 70"/>
              <p:cNvSpPr/>
              <p:nvPr/>
            </p:nvSpPr>
            <p:spPr>
              <a:xfrm>
                <a:off x="5218200" y="3550680"/>
                <a:ext cx="213480" cy="1027800"/>
              </a:xfrm>
              <a:custGeom>
                <a:avLst/>
                <a:gdLst/>
                <a:ahLst/>
                <a:rect l="l" t="t" r="r" b="b"/>
                <a:pathLst>
                  <a:path w="215301" h="1027869">
                    <a:moveTo>
                      <a:pt x="15446" y="745656"/>
                    </a:moveTo>
                    <a:lnTo>
                      <a:pt x="209366" y="0"/>
                    </a:lnTo>
                    <a:cubicBezTo>
                      <a:pt x="211344" y="342623"/>
                      <a:pt x="213323" y="685246"/>
                      <a:pt x="215301" y="1027869"/>
                    </a:cubicBezTo>
                    <a:cubicBezTo>
                      <a:pt x="115469" y="960083"/>
                      <a:pt x="99918" y="931665"/>
                      <a:pt x="87" y="888484"/>
                    </a:cubicBezTo>
                    <a:cubicBezTo>
                      <a:pt x="-1403" y="675204"/>
                      <a:pt x="16936" y="958936"/>
                      <a:pt x="15446" y="74565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0"/>
              </a:gra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grpSp>
            <p:nvGrpSpPr>
              <p:cNvPr id="5744" name="Group 71"/>
              <p:cNvGrpSpPr/>
              <p:nvPr/>
            </p:nvGrpSpPr>
            <p:grpSpPr>
              <a:xfrm>
                <a:off x="4990320" y="4025160"/>
                <a:ext cx="251280" cy="563760"/>
                <a:chOff x="4990320" y="4025160"/>
                <a:chExt cx="251280" cy="563760"/>
              </a:xfrm>
            </p:grpSpPr>
            <p:sp>
              <p:nvSpPr>
                <p:cNvPr id="5745" name="CustomShape 72"/>
                <p:cNvSpPr/>
                <p:nvPr/>
              </p:nvSpPr>
              <p:spPr>
                <a:xfrm>
                  <a:off x="5189400" y="4025880"/>
                  <a:ext cx="49680" cy="537840"/>
                </a:xfrm>
                <a:custGeom>
                  <a:avLst/>
                  <a:gdLst/>
                  <a:ahLst/>
                  <a:rect l="l" t="t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746" name="CustomShape 73"/>
                <p:cNvSpPr/>
                <p:nvPr/>
              </p:nvSpPr>
              <p:spPr>
                <a:xfrm>
                  <a:off x="5002560" y="4025160"/>
                  <a:ext cx="184320" cy="537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747" name="CustomShape 74"/>
                <p:cNvSpPr/>
                <p:nvPr/>
              </p:nvSpPr>
              <p:spPr>
                <a:xfrm>
                  <a:off x="5198760" y="4058280"/>
                  <a:ext cx="29520" cy="497520"/>
                </a:xfrm>
                <a:custGeom>
                  <a:avLst/>
                  <a:gdLst/>
                  <a:ahLst/>
                  <a:rect l="l" t="t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748" name="CustomShape 75"/>
                <p:cNvSpPr/>
                <p:nvPr/>
              </p:nvSpPr>
              <p:spPr>
                <a:xfrm>
                  <a:off x="5192280" y="4310280"/>
                  <a:ext cx="46080" cy="44280"/>
                </a:xfrm>
                <a:custGeom>
                  <a:avLst/>
                  <a:gdLst/>
                  <a:ahLst/>
                  <a:rect l="l" t="t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749" name="CustomShape 76"/>
                <p:cNvSpPr/>
                <p:nvPr/>
              </p:nvSpPr>
              <p:spPr>
                <a:xfrm>
                  <a:off x="5002560" y="4086720"/>
                  <a:ext cx="105120" cy="10800"/>
                </a:xfrm>
                <a:prstGeom prst="rect">
                  <a:avLst/>
                </a:prstGeom>
                <a:solidFill>
                  <a:schemeClr val="tx1"/>
                </a:solidFill>
                <a:ln w="9360">
                  <a:solidFill>
                    <a:schemeClr val="tx1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5750" name="Group 77"/>
                <p:cNvGrpSpPr/>
                <p:nvPr/>
              </p:nvGrpSpPr>
              <p:grpSpPr>
                <a:xfrm>
                  <a:off x="5097600" y="4080960"/>
                  <a:ext cx="101520" cy="34920"/>
                  <a:chOff x="5097600" y="4080960"/>
                  <a:chExt cx="101520" cy="34920"/>
                </a:xfrm>
              </p:grpSpPr>
              <p:sp>
                <p:nvSpPr>
                  <p:cNvPr id="5751" name="CustomShape 78"/>
                  <p:cNvSpPr/>
                  <p:nvPr/>
                </p:nvSpPr>
                <p:spPr>
                  <a:xfrm>
                    <a:off x="5097600" y="4080960"/>
                    <a:ext cx="101520" cy="349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752" name="CustomShape 79"/>
                  <p:cNvSpPr/>
                  <p:nvPr/>
                </p:nvSpPr>
                <p:spPr>
                  <a:xfrm>
                    <a:off x="5099400" y="4084560"/>
                    <a:ext cx="98280" cy="2772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5753" name="CustomShape 80"/>
                <p:cNvSpPr/>
                <p:nvPr/>
              </p:nvSpPr>
              <p:spPr>
                <a:xfrm>
                  <a:off x="5004360" y="4164840"/>
                  <a:ext cx="105120" cy="10800"/>
                </a:xfrm>
                <a:prstGeom prst="rect">
                  <a:avLst/>
                </a:prstGeom>
                <a:solidFill>
                  <a:schemeClr val="tx1"/>
                </a:solidFill>
                <a:ln w="9360">
                  <a:solidFill>
                    <a:schemeClr val="tx1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5754" name="Group 81"/>
                <p:cNvGrpSpPr/>
                <p:nvPr/>
              </p:nvGrpSpPr>
              <p:grpSpPr>
                <a:xfrm>
                  <a:off x="5097600" y="4157280"/>
                  <a:ext cx="101520" cy="31320"/>
                  <a:chOff x="5097600" y="4157280"/>
                  <a:chExt cx="101520" cy="31320"/>
                </a:xfrm>
              </p:grpSpPr>
              <p:sp>
                <p:nvSpPr>
                  <p:cNvPr id="5755" name="CustomShape 82"/>
                  <p:cNvSpPr/>
                  <p:nvPr/>
                </p:nvSpPr>
                <p:spPr>
                  <a:xfrm>
                    <a:off x="5097600" y="4157280"/>
                    <a:ext cx="101520" cy="313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756" name="CustomShape 83"/>
                  <p:cNvSpPr/>
                  <p:nvPr/>
                </p:nvSpPr>
                <p:spPr>
                  <a:xfrm>
                    <a:off x="5099400" y="4161240"/>
                    <a:ext cx="98280" cy="2376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5757" name="CustomShape 84"/>
                <p:cNvSpPr/>
                <p:nvPr/>
              </p:nvSpPr>
              <p:spPr>
                <a:xfrm>
                  <a:off x="5004360" y="4242960"/>
                  <a:ext cx="105120" cy="10800"/>
                </a:xfrm>
                <a:prstGeom prst="rect">
                  <a:avLst/>
                </a:prstGeom>
                <a:solidFill>
                  <a:schemeClr val="tx1"/>
                </a:solidFill>
                <a:ln w="9360">
                  <a:solidFill>
                    <a:schemeClr val="tx1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758" name="CustomShape 85"/>
                <p:cNvSpPr/>
                <p:nvPr/>
              </p:nvSpPr>
              <p:spPr>
                <a:xfrm>
                  <a:off x="5006160" y="4313880"/>
                  <a:ext cx="105120" cy="10800"/>
                </a:xfrm>
                <a:prstGeom prst="rect">
                  <a:avLst/>
                </a:prstGeom>
                <a:solidFill>
                  <a:schemeClr val="tx1"/>
                </a:solidFill>
                <a:ln w="9360">
                  <a:solidFill>
                    <a:schemeClr val="tx1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5759" name="Group 86"/>
                <p:cNvGrpSpPr/>
                <p:nvPr/>
              </p:nvGrpSpPr>
              <p:grpSpPr>
                <a:xfrm>
                  <a:off x="5095800" y="4311720"/>
                  <a:ext cx="101520" cy="31320"/>
                  <a:chOff x="5095800" y="4311720"/>
                  <a:chExt cx="101520" cy="31320"/>
                </a:xfrm>
              </p:grpSpPr>
              <p:sp>
                <p:nvSpPr>
                  <p:cNvPr id="5760" name="CustomShape 87"/>
                  <p:cNvSpPr/>
                  <p:nvPr/>
                </p:nvSpPr>
                <p:spPr>
                  <a:xfrm>
                    <a:off x="5095800" y="4311720"/>
                    <a:ext cx="101520" cy="313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761" name="CustomShape 88"/>
                  <p:cNvSpPr/>
                  <p:nvPr/>
                </p:nvSpPr>
                <p:spPr>
                  <a:xfrm>
                    <a:off x="5097600" y="4311720"/>
                    <a:ext cx="98280" cy="2736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5762" name="CustomShape 89"/>
                <p:cNvSpPr/>
                <p:nvPr/>
              </p:nvSpPr>
              <p:spPr>
                <a:xfrm>
                  <a:off x="5193000" y="4242960"/>
                  <a:ext cx="46080" cy="43920"/>
                </a:xfrm>
                <a:custGeom>
                  <a:avLst/>
                  <a:gdLst/>
                  <a:ahLst/>
                  <a:rect l="l" t="t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5763" name="Group 90"/>
                <p:cNvGrpSpPr/>
                <p:nvPr/>
              </p:nvGrpSpPr>
              <p:grpSpPr>
                <a:xfrm>
                  <a:off x="5095800" y="4237200"/>
                  <a:ext cx="103320" cy="31320"/>
                  <a:chOff x="5095800" y="4237200"/>
                  <a:chExt cx="103320" cy="31320"/>
                </a:xfrm>
              </p:grpSpPr>
              <p:sp>
                <p:nvSpPr>
                  <p:cNvPr id="5764" name="CustomShape 91"/>
                  <p:cNvSpPr/>
                  <p:nvPr/>
                </p:nvSpPr>
                <p:spPr>
                  <a:xfrm>
                    <a:off x="5095800" y="4237200"/>
                    <a:ext cx="103320" cy="313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765" name="CustomShape 92"/>
                  <p:cNvSpPr/>
                  <p:nvPr/>
                </p:nvSpPr>
                <p:spPr>
                  <a:xfrm>
                    <a:off x="5097600" y="4241160"/>
                    <a:ext cx="101520" cy="2376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5766" name="CustomShape 93"/>
                <p:cNvSpPr/>
                <p:nvPr/>
              </p:nvSpPr>
              <p:spPr>
                <a:xfrm>
                  <a:off x="5185440" y="4025160"/>
                  <a:ext cx="11880" cy="537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/>
                </a:gradFill>
                <a:ln w="9360">
                  <a:solidFill>
                    <a:schemeClr val="tx1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767" name="CustomShape 94"/>
                <p:cNvSpPr/>
                <p:nvPr/>
              </p:nvSpPr>
              <p:spPr>
                <a:xfrm>
                  <a:off x="5196960" y="4161240"/>
                  <a:ext cx="41400" cy="49680"/>
                </a:xfrm>
                <a:custGeom>
                  <a:avLst/>
                  <a:gdLst/>
                  <a:ahLst/>
                  <a:rect l="l" t="t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768" name="CustomShape 95"/>
                <p:cNvSpPr/>
                <p:nvPr/>
              </p:nvSpPr>
              <p:spPr>
                <a:xfrm>
                  <a:off x="5197680" y="4084200"/>
                  <a:ext cx="42840" cy="56160"/>
                </a:xfrm>
                <a:custGeom>
                  <a:avLst/>
                  <a:gdLst/>
                  <a:ahLst/>
                  <a:rect l="l" t="t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769" name="CustomShape 96"/>
                <p:cNvSpPr/>
                <p:nvPr/>
              </p:nvSpPr>
              <p:spPr>
                <a:xfrm>
                  <a:off x="5232960" y="4538880"/>
                  <a:ext cx="8640" cy="21960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770" name="CustomShape 97"/>
                <p:cNvSpPr/>
                <p:nvPr/>
              </p:nvSpPr>
              <p:spPr>
                <a:xfrm>
                  <a:off x="5195520" y="4539600"/>
                  <a:ext cx="42840" cy="46800"/>
                </a:xfrm>
                <a:custGeom>
                  <a:avLst/>
                  <a:gdLst/>
                  <a:ahLst/>
                  <a:rect l="l" t="t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771" name="CustomShape 98"/>
                <p:cNvSpPr/>
                <p:nvPr/>
              </p:nvSpPr>
              <p:spPr>
                <a:xfrm>
                  <a:off x="4990320" y="4554000"/>
                  <a:ext cx="210600" cy="3492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36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772" name="CustomShape 99"/>
                <p:cNvSpPr/>
                <p:nvPr/>
              </p:nvSpPr>
              <p:spPr>
                <a:xfrm>
                  <a:off x="5002560" y="4563000"/>
                  <a:ext cx="187920" cy="1836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/>
                </a:gradFill>
                <a:ln w="936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773" name="CustomShape 100"/>
                <p:cNvSpPr/>
                <p:nvPr/>
              </p:nvSpPr>
              <p:spPr>
                <a:xfrm>
                  <a:off x="5020200" y="4484880"/>
                  <a:ext cx="27720" cy="33120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774" name="CustomShape 101"/>
                <p:cNvSpPr/>
                <p:nvPr/>
              </p:nvSpPr>
              <p:spPr>
                <a:xfrm>
                  <a:off x="5051880" y="4484880"/>
                  <a:ext cx="27720" cy="3312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775" name="CustomShape 102"/>
                <p:cNvSpPr/>
                <p:nvPr/>
              </p:nvSpPr>
              <p:spPr>
                <a:xfrm>
                  <a:off x="5081760" y="4484880"/>
                  <a:ext cx="27720" cy="33120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776" name="CustomShape 103"/>
                <p:cNvSpPr/>
                <p:nvPr/>
              </p:nvSpPr>
              <p:spPr>
                <a:xfrm>
                  <a:off x="5153760" y="4356720"/>
                  <a:ext cx="13680" cy="178200"/>
                </a:xfrm>
                <a:prstGeom prst="rect">
                  <a:avLst/>
                </a:prstGeom>
                <a:solidFill>
                  <a:srgbClr val="292929"/>
                </a:solidFill>
                <a:ln w="9360">
                  <a:solidFill>
                    <a:schemeClr val="tx1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777" name="CustomShape 104"/>
              <p:cNvSpPr/>
              <p:nvPr/>
            </p:nvSpPr>
            <p:spPr>
              <a:xfrm>
                <a:off x="5529240" y="3763440"/>
                <a:ext cx="2354400" cy="608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SDN Controller</a:t>
                </a:r>
                <a:endParaRPr b="0" lang="en-IN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IN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(network operating system)</a:t>
                </a:r>
                <a:endParaRPr b="0" lang="en-IN" sz="1600" spc="-1" strike="noStrike">
                  <a:latin typeface="Arial"/>
                </a:endParaRPr>
              </a:p>
            </p:txBody>
          </p:sp>
        </p:grpSp>
        <p:sp>
          <p:nvSpPr>
            <p:cNvPr id="5778" name="CustomShape 105"/>
            <p:cNvSpPr/>
            <p:nvPr/>
          </p:nvSpPr>
          <p:spPr>
            <a:xfrm>
              <a:off x="6841080" y="1562040"/>
              <a:ext cx="587880" cy="577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3200" spc="-1" strike="noStrike">
                  <a:solidFill>
                    <a:srgbClr val="008000"/>
                  </a:solidFill>
                  <a:latin typeface="Arial"/>
                  <a:ea typeface="ＭＳ Ｐゴシック"/>
                </a:rPr>
                <a:t>…</a:t>
              </a:r>
              <a:endParaRPr b="0" lang="en-IN" sz="3200" spc="-1" strike="noStrike">
                <a:latin typeface="Arial"/>
              </a:endParaRPr>
            </a:p>
          </p:txBody>
        </p:sp>
        <p:grpSp>
          <p:nvGrpSpPr>
            <p:cNvPr id="5779" name="Group 106"/>
            <p:cNvGrpSpPr/>
            <p:nvPr/>
          </p:nvGrpSpPr>
          <p:grpSpPr>
            <a:xfrm>
              <a:off x="5166000" y="1781280"/>
              <a:ext cx="1023120" cy="589680"/>
              <a:chOff x="5166000" y="1781280"/>
              <a:chExt cx="1023120" cy="589680"/>
            </a:xfrm>
          </p:grpSpPr>
          <p:sp>
            <p:nvSpPr>
              <p:cNvPr id="5780" name="CustomShape 107"/>
              <p:cNvSpPr/>
              <p:nvPr/>
            </p:nvSpPr>
            <p:spPr>
              <a:xfrm>
                <a:off x="5166000" y="1781280"/>
                <a:ext cx="1023120" cy="589680"/>
              </a:xfrm>
              <a:prstGeom prst="ellipse">
                <a:avLst/>
              </a:prstGeom>
              <a:solidFill>
                <a:srgbClr val="008000">
                  <a:alpha val="70000"/>
                </a:srgbClr>
              </a:solidFill>
              <a:ln>
                <a:solidFill>
                  <a:srgbClr val="008000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781" name="CustomShape 108"/>
              <p:cNvSpPr/>
              <p:nvPr/>
            </p:nvSpPr>
            <p:spPr>
              <a:xfrm>
                <a:off x="5270760" y="1878480"/>
                <a:ext cx="8226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routing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5782" name="Group 109"/>
            <p:cNvGrpSpPr/>
            <p:nvPr/>
          </p:nvGrpSpPr>
          <p:grpSpPr>
            <a:xfrm>
              <a:off x="6000480" y="2302200"/>
              <a:ext cx="1023120" cy="589680"/>
              <a:chOff x="6000480" y="2302200"/>
              <a:chExt cx="1023120" cy="589680"/>
            </a:xfrm>
          </p:grpSpPr>
          <p:sp>
            <p:nvSpPr>
              <p:cNvPr id="5783" name="CustomShape 110"/>
              <p:cNvSpPr/>
              <p:nvPr/>
            </p:nvSpPr>
            <p:spPr>
              <a:xfrm>
                <a:off x="6000480" y="2302200"/>
                <a:ext cx="1023120" cy="589680"/>
              </a:xfrm>
              <a:prstGeom prst="ellipse">
                <a:avLst/>
              </a:prstGeom>
              <a:solidFill>
                <a:srgbClr val="008000">
                  <a:alpha val="70000"/>
                </a:srgbClr>
              </a:solidFill>
              <a:ln>
                <a:solidFill>
                  <a:srgbClr val="008000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784" name="CustomShape 111"/>
              <p:cNvSpPr/>
              <p:nvPr/>
            </p:nvSpPr>
            <p:spPr>
              <a:xfrm>
                <a:off x="6117840" y="2332080"/>
                <a:ext cx="810360" cy="528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8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 </a:t>
                </a:r>
                <a:endParaRPr b="0" lang="en-IN" sz="1800" spc="-1" strike="noStrike">
                  <a:latin typeface="Arial"/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control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5785" name="Group 112"/>
            <p:cNvGrpSpPr/>
            <p:nvPr/>
          </p:nvGrpSpPr>
          <p:grpSpPr>
            <a:xfrm>
              <a:off x="7230960" y="2260800"/>
              <a:ext cx="1023120" cy="589680"/>
              <a:chOff x="7230960" y="2260800"/>
              <a:chExt cx="1023120" cy="589680"/>
            </a:xfrm>
          </p:grpSpPr>
          <p:sp>
            <p:nvSpPr>
              <p:cNvPr id="5786" name="CustomShape 113"/>
              <p:cNvSpPr/>
              <p:nvPr/>
            </p:nvSpPr>
            <p:spPr>
              <a:xfrm>
                <a:off x="7230960" y="2260800"/>
                <a:ext cx="1023120" cy="589680"/>
              </a:xfrm>
              <a:prstGeom prst="ellipse">
                <a:avLst/>
              </a:prstGeom>
              <a:solidFill>
                <a:srgbClr val="008000">
                  <a:alpha val="70000"/>
                </a:srgbClr>
              </a:solidFill>
              <a:ln>
                <a:solidFill>
                  <a:srgbClr val="008000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787" name="CustomShape 114"/>
              <p:cNvSpPr/>
              <p:nvPr/>
            </p:nvSpPr>
            <p:spPr>
              <a:xfrm>
                <a:off x="7321320" y="2290680"/>
                <a:ext cx="864000" cy="528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8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load</a:t>
                </a:r>
                <a:endParaRPr b="0" lang="en-IN" sz="1800" spc="-1" strike="noStrike">
                  <a:latin typeface="Arial"/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balance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sp>
          <p:nvSpPr>
            <p:cNvPr id="5788" name="CustomShape 115"/>
            <p:cNvSpPr/>
            <p:nvPr/>
          </p:nvSpPr>
          <p:spPr>
            <a:xfrm flipV="1">
              <a:off x="8627400" y="473400"/>
              <a:ext cx="360" cy="1248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1"/>
            </a:solidFill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9" name="CustomShape 116"/>
            <p:cNvSpPr/>
            <p:nvPr/>
          </p:nvSpPr>
          <p:spPr>
            <a:xfrm>
              <a:off x="8652600" y="3470040"/>
              <a:ext cx="360" cy="1524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1"/>
            </a:solidFill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0" name="CustomShape 117"/>
            <p:cNvSpPr/>
            <p:nvPr/>
          </p:nvSpPr>
          <p:spPr>
            <a:xfrm>
              <a:off x="8660880" y="5885640"/>
              <a:ext cx="360" cy="414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1"/>
            </a:solidFill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1" name="CustomShape 118"/>
            <p:cNvSpPr/>
            <p:nvPr/>
          </p:nvSpPr>
          <p:spPr>
            <a:xfrm flipV="1">
              <a:off x="8653320" y="4635000"/>
              <a:ext cx="360" cy="414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1"/>
            </a:solidFill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2" name="CustomShape 119"/>
            <p:cNvSpPr/>
            <p:nvPr/>
          </p:nvSpPr>
          <p:spPr>
            <a:xfrm>
              <a:off x="6650640" y="4739400"/>
              <a:ext cx="1635480" cy="27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ts val="1463"/>
                </a:lnSpc>
              </a:pPr>
              <a:r>
                <a:rPr b="0" i="1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southbound API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5793" name="CustomShape 120"/>
            <p:cNvSpPr/>
            <p:nvPr/>
          </p:nvSpPr>
          <p:spPr>
            <a:xfrm>
              <a:off x="6646680" y="3221640"/>
              <a:ext cx="1635480" cy="27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ts val="1463"/>
                </a:lnSpc>
              </a:pPr>
              <a:r>
                <a:rPr b="0" i="1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northbound API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5794" name="CustomShape 121"/>
            <p:cNvSpPr/>
            <p:nvPr/>
          </p:nvSpPr>
          <p:spPr>
            <a:xfrm>
              <a:off x="5507640" y="6299640"/>
              <a:ext cx="2302200" cy="27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ts val="1463"/>
                </a:lnSpc>
              </a:pPr>
              <a:r>
                <a:rPr b="0" i="1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SDN-controlled switches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5795" name="CustomShape 122"/>
            <p:cNvSpPr/>
            <p:nvPr/>
          </p:nvSpPr>
          <p:spPr>
            <a:xfrm>
              <a:off x="5707800" y="1414440"/>
              <a:ext cx="2381400" cy="27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ts val="1463"/>
                </a:lnSpc>
              </a:pPr>
              <a:r>
                <a:rPr b="0" i="1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network-control applications</a:t>
              </a:r>
              <a:endParaRPr b="0" lang="en-IN" sz="1400" spc="-1" strike="noStrike">
                <a:latin typeface="Arial"/>
              </a:endParaRPr>
            </a:p>
          </p:txBody>
        </p:sp>
      </p:grpSp>
      <p:sp>
        <p:nvSpPr>
          <p:cNvPr id="5796" name="CustomShape 123"/>
          <p:cNvSpPr/>
          <p:nvPr/>
        </p:nvSpPr>
        <p:spPr>
          <a:xfrm>
            <a:off x="4785840" y="1147320"/>
            <a:ext cx="4133880" cy="394704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797" name="TextShape 124"/>
          <p:cNvSpPr txBox="1"/>
          <p:nvPr/>
        </p:nvSpPr>
        <p:spPr>
          <a:xfrm>
            <a:off x="222660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3680B479-772E-414E-A171-8D0823463F24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5798" name="TextShape 125"/>
          <p:cNvSpPr txBox="1"/>
          <p:nvPr/>
        </p:nvSpPr>
        <p:spPr>
          <a:xfrm>
            <a:off x="1458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9" name="CustomShape 1"/>
          <p:cNvSpPr/>
          <p:nvPr/>
        </p:nvSpPr>
        <p:spPr>
          <a:xfrm>
            <a:off x="575280" y="236520"/>
            <a:ext cx="6405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SDN perspective: SDN controller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5800" name="Picture 5" descr=""/>
          <p:cNvPicPr/>
          <p:nvPr/>
        </p:nvPicPr>
        <p:blipFill>
          <a:blip r:embed="rId1"/>
          <a:stretch/>
        </p:blipFill>
        <p:spPr>
          <a:xfrm>
            <a:off x="581040" y="776160"/>
            <a:ext cx="6494040" cy="210960"/>
          </a:xfrm>
          <a:prstGeom prst="rect">
            <a:avLst/>
          </a:prstGeom>
          <a:ln>
            <a:noFill/>
          </a:ln>
        </p:spPr>
      </p:pic>
      <p:sp>
        <p:nvSpPr>
          <p:cNvPr id="5801" name="CustomShape 2"/>
          <p:cNvSpPr/>
          <p:nvPr/>
        </p:nvSpPr>
        <p:spPr>
          <a:xfrm>
            <a:off x="524520" y="1248840"/>
            <a:ext cx="4332960" cy="50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85000"/>
              </a:lnSpc>
              <a:spcBef>
                <a:spcPts val="561"/>
              </a:spcBef>
            </a:pPr>
            <a:r>
              <a:rPr b="0" i="1" lang="en-IN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SDN controller (network OS): </a:t>
            </a:r>
            <a:endParaRPr b="0" lang="en-IN" sz="28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maintain network state information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interacts with network control applications “above” via northbound API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interacts with network switches “below” via southbound API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implemented as distributed system for performance, scalability, fault-tolerance, robustness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561"/>
              </a:spcBef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5802" name="CustomShape 3"/>
          <p:cNvSpPr/>
          <p:nvPr/>
        </p:nvSpPr>
        <p:spPr>
          <a:xfrm>
            <a:off x="8384400" y="5440680"/>
            <a:ext cx="55440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ts val="1463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data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ts val="1463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plane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803" name="CustomShape 4"/>
          <p:cNvSpPr/>
          <p:nvPr/>
        </p:nvSpPr>
        <p:spPr>
          <a:xfrm>
            <a:off x="8330760" y="2978280"/>
            <a:ext cx="67032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ts val="1463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control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ts val="1463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plane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804" name="Line 5"/>
          <p:cNvSpPr/>
          <p:nvPr/>
        </p:nvSpPr>
        <p:spPr>
          <a:xfrm flipV="1">
            <a:off x="5272560" y="5033520"/>
            <a:ext cx="2791800" cy="14040"/>
          </a:xfrm>
          <a:prstGeom prst="line">
            <a:avLst/>
          </a:prstGeom>
          <a:ln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805" name="Line 6"/>
          <p:cNvSpPr/>
          <p:nvPr/>
        </p:nvSpPr>
        <p:spPr>
          <a:xfrm flipV="1">
            <a:off x="5192280" y="3213000"/>
            <a:ext cx="3041280" cy="18720"/>
          </a:xfrm>
          <a:prstGeom prst="line">
            <a:avLst/>
          </a:prstGeom>
          <a:ln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5806" name="Group 7"/>
          <p:cNvGrpSpPr/>
          <p:nvPr/>
        </p:nvGrpSpPr>
        <p:grpSpPr>
          <a:xfrm>
            <a:off x="5164560" y="5329800"/>
            <a:ext cx="2979000" cy="973440"/>
            <a:chOff x="5164560" y="5329800"/>
            <a:chExt cx="2979000" cy="973440"/>
          </a:xfrm>
        </p:grpSpPr>
        <p:sp>
          <p:nvSpPr>
            <p:cNvPr id="5807" name="CustomShape 8"/>
            <p:cNvSpPr/>
            <p:nvPr/>
          </p:nvSpPr>
          <p:spPr>
            <a:xfrm>
              <a:off x="5164560" y="5329800"/>
              <a:ext cx="2979000" cy="973440"/>
            </a:xfrm>
            <a:custGeom>
              <a:avLst/>
              <a:gdLst/>
              <a:ahLst/>
              <a:rect l="l" t="t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8" name="Line 9"/>
            <p:cNvSpPr/>
            <p:nvPr/>
          </p:nvSpPr>
          <p:spPr>
            <a:xfrm flipV="1">
              <a:off x="5660640" y="5486040"/>
              <a:ext cx="973440" cy="136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809" name="Line 10"/>
            <p:cNvSpPr/>
            <p:nvPr/>
          </p:nvSpPr>
          <p:spPr>
            <a:xfrm>
              <a:off x="5578200" y="5680080"/>
              <a:ext cx="1671120" cy="3092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810" name="Line 11"/>
            <p:cNvSpPr/>
            <p:nvPr/>
          </p:nvSpPr>
          <p:spPr>
            <a:xfrm>
              <a:off x="5587560" y="5788440"/>
              <a:ext cx="528480" cy="2862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811" name="Line 12"/>
            <p:cNvSpPr/>
            <p:nvPr/>
          </p:nvSpPr>
          <p:spPr>
            <a:xfrm flipV="1">
              <a:off x="6340320" y="5989320"/>
              <a:ext cx="923040" cy="8532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812" name="Line 13"/>
            <p:cNvSpPr/>
            <p:nvPr/>
          </p:nvSpPr>
          <p:spPr>
            <a:xfrm>
              <a:off x="6828840" y="5520600"/>
              <a:ext cx="782280" cy="1281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813" name="Line 14"/>
            <p:cNvSpPr/>
            <p:nvPr/>
          </p:nvSpPr>
          <p:spPr>
            <a:xfrm flipV="1">
              <a:off x="6299280" y="5680080"/>
              <a:ext cx="1324800" cy="3092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814" name="Line 15"/>
            <p:cNvSpPr/>
            <p:nvPr/>
          </p:nvSpPr>
          <p:spPr>
            <a:xfrm flipV="1">
              <a:off x="7281000" y="5709600"/>
              <a:ext cx="435600" cy="27972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815" name="Line 16"/>
            <p:cNvSpPr/>
            <p:nvPr/>
          </p:nvSpPr>
          <p:spPr>
            <a:xfrm>
              <a:off x="6647040" y="5486040"/>
              <a:ext cx="602280" cy="4161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grpSp>
          <p:nvGrpSpPr>
            <p:cNvPr id="5816" name="Group 17"/>
            <p:cNvGrpSpPr/>
            <p:nvPr/>
          </p:nvGrpSpPr>
          <p:grpSpPr>
            <a:xfrm>
              <a:off x="7579080" y="5531400"/>
              <a:ext cx="435600" cy="250560"/>
              <a:chOff x="7579080" y="5531400"/>
              <a:chExt cx="435600" cy="250560"/>
            </a:xfrm>
          </p:grpSpPr>
          <p:sp>
            <p:nvSpPr>
              <p:cNvPr id="5817" name="CustomShape 18"/>
              <p:cNvSpPr/>
              <p:nvPr/>
            </p:nvSpPr>
            <p:spPr>
              <a:xfrm flipV="1">
                <a:off x="7580520" y="5416200"/>
                <a:ext cx="434160" cy="18288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818" name="CustomShape 19"/>
              <p:cNvSpPr/>
              <p:nvPr/>
            </p:nvSpPr>
            <p:spPr>
              <a:xfrm>
                <a:off x="7579080" y="5625000"/>
                <a:ext cx="435240" cy="6624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819" name="CustomShape 20"/>
              <p:cNvSpPr/>
              <p:nvPr/>
            </p:nvSpPr>
            <p:spPr>
              <a:xfrm flipV="1">
                <a:off x="7579080" y="5348520"/>
                <a:ext cx="434160" cy="18288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820" name="CustomShape 21"/>
              <p:cNvSpPr/>
              <p:nvPr/>
            </p:nvSpPr>
            <p:spPr>
              <a:xfrm>
                <a:off x="7690320" y="5586840"/>
                <a:ext cx="211320" cy="9216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821" name="CustomShape 22"/>
              <p:cNvSpPr/>
              <p:nvPr/>
            </p:nvSpPr>
            <p:spPr>
              <a:xfrm>
                <a:off x="7668360" y="5563800"/>
                <a:ext cx="255240" cy="6336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822" name="CustomShape 23"/>
              <p:cNvSpPr/>
              <p:nvPr/>
            </p:nvSpPr>
            <p:spPr>
              <a:xfrm>
                <a:off x="7836120" y="5618160"/>
                <a:ext cx="93960" cy="5544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823" name="CustomShape 24"/>
              <p:cNvSpPr/>
              <p:nvPr/>
            </p:nvSpPr>
            <p:spPr>
              <a:xfrm>
                <a:off x="7663680" y="5619600"/>
                <a:ext cx="92520" cy="5544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824" name="Line 25"/>
              <p:cNvSpPr/>
              <p:nvPr/>
            </p:nvSpPr>
            <p:spPr>
              <a:xfrm flipH="1" flipV="1">
                <a:off x="7579080" y="5623560"/>
                <a:ext cx="1080" cy="7056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5825" name="Line 26"/>
              <p:cNvSpPr/>
              <p:nvPr/>
            </p:nvSpPr>
            <p:spPr>
              <a:xfrm flipH="1" flipV="1">
                <a:off x="8013240" y="5622120"/>
                <a:ext cx="1440" cy="7056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5826" name="Group 27"/>
            <p:cNvGrpSpPr/>
            <p:nvPr/>
          </p:nvGrpSpPr>
          <p:grpSpPr>
            <a:xfrm>
              <a:off x="6483240" y="5384160"/>
              <a:ext cx="435960" cy="250560"/>
              <a:chOff x="6483240" y="5384160"/>
              <a:chExt cx="435960" cy="250560"/>
            </a:xfrm>
          </p:grpSpPr>
          <p:sp>
            <p:nvSpPr>
              <p:cNvPr id="5827" name="CustomShape 28"/>
              <p:cNvSpPr/>
              <p:nvPr/>
            </p:nvSpPr>
            <p:spPr>
              <a:xfrm flipV="1">
                <a:off x="6484680" y="5268960"/>
                <a:ext cx="434160" cy="18288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828" name="CustomShape 29"/>
              <p:cNvSpPr/>
              <p:nvPr/>
            </p:nvSpPr>
            <p:spPr>
              <a:xfrm>
                <a:off x="6483600" y="5477760"/>
                <a:ext cx="435240" cy="6624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829" name="CustomShape 30"/>
              <p:cNvSpPr/>
              <p:nvPr/>
            </p:nvSpPr>
            <p:spPr>
              <a:xfrm flipV="1">
                <a:off x="6483600" y="5201280"/>
                <a:ext cx="434160" cy="18288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830" name="CustomShape 31"/>
              <p:cNvSpPr/>
              <p:nvPr/>
            </p:nvSpPr>
            <p:spPr>
              <a:xfrm>
                <a:off x="6594840" y="5439600"/>
                <a:ext cx="211320" cy="9216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831" name="CustomShape 32"/>
              <p:cNvSpPr/>
              <p:nvPr/>
            </p:nvSpPr>
            <p:spPr>
              <a:xfrm>
                <a:off x="6572880" y="5416560"/>
                <a:ext cx="255240" cy="6336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832" name="CustomShape 33"/>
              <p:cNvSpPr/>
              <p:nvPr/>
            </p:nvSpPr>
            <p:spPr>
              <a:xfrm>
                <a:off x="6740640" y="5470920"/>
                <a:ext cx="93960" cy="5544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833" name="CustomShape 34"/>
              <p:cNvSpPr/>
              <p:nvPr/>
            </p:nvSpPr>
            <p:spPr>
              <a:xfrm>
                <a:off x="6567840" y="5472360"/>
                <a:ext cx="92520" cy="5544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834" name="Line 35"/>
              <p:cNvSpPr/>
              <p:nvPr/>
            </p:nvSpPr>
            <p:spPr>
              <a:xfrm flipH="1" flipV="1">
                <a:off x="6483240" y="5476320"/>
                <a:ext cx="1440" cy="7056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5835" name="Line 36"/>
              <p:cNvSpPr/>
              <p:nvPr/>
            </p:nvSpPr>
            <p:spPr>
              <a:xfrm flipH="1" flipV="1">
                <a:off x="6917760" y="5474880"/>
                <a:ext cx="1440" cy="7056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5836" name="Group 37"/>
            <p:cNvGrpSpPr/>
            <p:nvPr/>
          </p:nvGrpSpPr>
          <p:grpSpPr>
            <a:xfrm>
              <a:off x="5353920" y="5584680"/>
              <a:ext cx="435600" cy="250920"/>
              <a:chOff x="5353920" y="5584680"/>
              <a:chExt cx="435600" cy="250920"/>
            </a:xfrm>
          </p:grpSpPr>
          <p:sp>
            <p:nvSpPr>
              <p:cNvPr id="5837" name="CustomShape 38"/>
              <p:cNvSpPr/>
              <p:nvPr/>
            </p:nvSpPr>
            <p:spPr>
              <a:xfrm flipV="1">
                <a:off x="5355000" y="5469840"/>
                <a:ext cx="434160" cy="18288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838" name="CustomShape 39"/>
              <p:cNvSpPr/>
              <p:nvPr/>
            </p:nvSpPr>
            <p:spPr>
              <a:xfrm>
                <a:off x="5353920" y="5678640"/>
                <a:ext cx="435240" cy="6624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839" name="CustomShape 40"/>
              <p:cNvSpPr/>
              <p:nvPr/>
            </p:nvSpPr>
            <p:spPr>
              <a:xfrm flipV="1">
                <a:off x="5353920" y="5401800"/>
                <a:ext cx="434160" cy="18288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840" name="CustomShape 41"/>
              <p:cNvSpPr/>
              <p:nvPr/>
            </p:nvSpPr>
            <p:spPr>
              <a:xfrm>
                <a:off x="5465160" y="5640480"/>
                <a:ext cx="211320" cy="9216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841" name="CustomShape 42"/>
              <p:cNvSpPr/>
              <p:nvPr/>
            </p:nvSpPr>
            <p:spPr>
              <a:xfrm>
                <a:off x="5443200" y="5617440"/>
                <a:ext cx="255240" cy="6336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842" name="CustomShape 43"/>
              <p:cNvSpPr/>
              <p:nvPr/>
            </p:nvSpPr>
            <p:spPr>
              <a:xfrm>
                <a:off x="5610960" y="5671800"/>
                <a:ext cx="93960" cy="5544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843" name="CustomShape 44"/>
              <p:cNvSpPr/>
              <p:nvPr/>
            </p:nvSpPr>
            <p:spPr>
              <a:xfrm>
                <a:off x="5438520" y="5673240"/>
                <a:ext cx="92520" cy="5544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844" name="Line 45"/>
              <p:cNvSpPr/>
              <p:nvPr/>
            </p:nvSpPr>
            <p:spPr>
              <a:xfrm flipH="1" flipV="1">
                <a:off x="5353920" y="5677200"/>
                <a:ext cx="1080" cy="7056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5845" name="Line 46"/>
              <p:cNvSpPr/>
              <p:nvPr/>
            </p:nvSpPr>
            <p:spPr>
              <a:xfrm flipH="1" flipV="1">
                <a:off x="5788080" y="5675760"/>
                <a:ext cx="1440" cy="7056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5846" name="Group 47"/>
            <p:cNvGrpSpPr/>
            <p:nvPr/>
          </p:nvGrpSpPr>
          <p:grpSpPr>
            <a:xfrm>
              <a:off x="7068960" y="5860800"/>
              <a:ext cx="435600" cy="250920"/>
              <a:chOff x="7068960" y="5860800"/>
              <a:chExt cx="435600" cy="250920"/>
            </a:xfrm>
          </p:grpSpPr>
          <p:sp>
            <p:nvSpPr>
              <p:cNvPr id="5847" name="CustomShape 48"/>
              <p:cNvSpPr/>
              <p:nvPr/>
            </p:nvSpPr>
            <p:spPr>
              <a:xfrm flipV="1">
                <a:off x="7070040" y="5745960"/>
                <a:ext cx="434160" cy="18288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848" name="CustomShape 49"/>
              <p:cNvSpPr/>
              <p:nvPr/>
            </p:nvSpPr>
            <p:spPr>
              <a:xfrm>
                <a:off x="7068960" y="5954400"/>
                <a:ext cx="435240" cy="6624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849" name="CustomShape 50"/>
              <p:cNvSpPr/>
              <p:nvPr/>
            </p:nvSpPr>
            <p:spPr>
              <a:xfrm flipV="1">
                <a:off x="7068960" y="5677920"/>
                <a:ext cx="434160" cy="18288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850" name="CustomShape 51"/>
              <p:cNvSpPr/>
              <p:nvPr/>
            </p:nvSpPr>
            <p:spPr>
              <a:xfrm>
                <a:off x="7180200" y="5916600"/>
                <a:ext cx="211320" cy="9216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851" name="CustomShape 52"/>
              <p:cNvSpPr/>
              <p:nvPr/>
            </p:nvSpPr>
            <p:spPr>
              <a:xfrm>
                <a:off x="7158240" y="5893200"/>
                <a:ext cx="255240" cy="6336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852" name="CustomShape 53"/>
              <p:cNvSpPr/>
              <p:nvPr/>
            </p:nvSpPr>
            <p:spPr>
              <a:xfrm>
                <a:off x="7326000" y="5947560"/>
                <a:ext cx="93960" cy="5544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853" name="CustomShape 54"/>
              <p:cNvSpPr/>
              <p:nvPr/>
            </p:nvSpPr>
            <p:spPr>
              <a:xfrm>
                <a:off x="7153560" y="5949000"/>
                <a:ext cx="92520" cy="5544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854" name="Line 55"/>
              <p:cNvSpPr/>
              <p:nvPr/>
            </p:nvSpPr>
            <p:spPr>
              <a:xfrm flipH="1" flipV="1">
                <a:off x="7068960" y="5952960"/>
                <a:ext cx="1080" cy="7056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5855" name="Line 56"/>
              <p:cNvSpPr/>
              <p:nvPr/>
            </p:nvSpPr>
            <p:spPr>
              <a:xfrm flipH="1" flipV="1">
                <a:off x="7503120" y="5951520"/>
                <a:ext cx="1440" cy="709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5856" name="Group 57"/>
            <p:cNvGrpSpPr/>
            <p:nvPr/>
          </p:nvGrpSpPr>
          <p:grpSpPr>
            <a:xfrm>
              <a:off x="5986800" y="5956560"/>
              <a:ext cx="435600" cy="250920"/>
              <a:chOff x="5986800" y="5956560"/>
              <a:chExt cx="435600" cy="250920"/>
            </a:xfrm>
          </p:grpSpPr>
          <p:sp>
            <p:nvSpPr>
              <p:cNvPr id="5857" name="CustomShape 58"/>
              <p:cNvSpPr/>
              <p:nvPr/>
            </p:nvSpPr>
            <p:spPr>
              <a:xfrm flipV="1">
                <a:off x="5988240" y="5841720"/>
                <a:ext cx="434160" cy="18288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858" name="CustomShape 59"/>
              <p:cNvSpPr/>
              <p:nvPr/>
            </p:nvSpPr>
            <p:spPr>
              <a:xfrm>
                <a:off x="5987160" y="6050520"/>
                <a:ext cx="435240" cy="6624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859" name="CustomShape 60"/>
              <p:cNvSpPr/>
              <p:nvPr/>
            </p:nvSpPr>
            <p:spPr>
              <a:xfrm flipV="1">
                <a:off x="5987160" y="5773680"/>
                <a:ext cx="434160" cy="18288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860" name="CustomShape 61"/>
              <p:cNvSpPr/>
              <p:nvPr/>
            </p:nvSpPr>
            <p:spPr>
              <a:xfrm>
                <a:off x="6098400" y="6012360"/>
                <a:ext cx="211320" cy="9216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861" name="CustomShape 62"/>
              <p:cNvSpPr/>
              <p:nvPr/>
            </p:nvSpPr>
            <p:spPr>
              <a:xfrm>
                <a:off x="6076440" y="5989320"/>
                <a:ext cx="255240" cy="6336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862" name="CustomShape 63"/>
              <p:cNvSpPr/>
              <p:nvPr/>
            </p:nvSpPr>
            <p:spPr>
              <a:xfrm>
                <a:off x="6243840" y="6043680"/>
                <a:ext cx="93960" cy="5544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863" name="CustomShape 64"/>
              <p:cNvSpPr/>
              <p:nvPr/>
            </p:nvSpPr>
            <p:spPr>
              <a:xfrm>
                <a:off x="6071400" y="6045120"/>
                <a:ext cx="92520" cy="5544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864" name="Line 65"/>
              <p:cNvSpPr/>
              <p:nvPr/>
            </p:nvSpPr>
            <p:spPr>
              <a:xfrm flipH="1" flipV="1">
                <a:off x="5986800" y="6048720"/>
                <a:ext cx="1080" cy="709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5865" name="Line 66"/>
              <p:cNvSpPr/>
              <p:nvPr/>
            </p:nvSpPr>
            <p:spPr>
              <a:xfrm flipH="1" flipV="1">
                <a:off x="6421320" y="6047640"/>
                <a:ext cx="1080" cy="7056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</p:grpSp>
      <p:grpSp>
        <p:nvGrpSpPr>
          <p:cNvPr id="5866" name="Group 67"/>
          <p:cNvGrpSpPr/>
          <p:nvPr/>
        </p:nvGrpSpPr>
        <p:grpSpPr>
          <a:xfrm>
            <a:off x="4990320" y="3550680"/>
            <a:ext cx="3116160" cy="1053360"/>
            <a:chOff x="4990320" y="3550680"/>
            <a:chExt cx="3116160" cy="1053360"/>
          </a:xfrm>
        </p:grpSpPr>
        <p:sp>
          <p:nvSpPr>
            <p:cNvPr id="5867" name="CustomShape 68"/>
            <p:cNvSpPr/>
            <p:nvPr/>
          </p:nvSpPr>
          <p:spPr>
            <a:xfrm>
              <a:off x="5418720" y="3586680"/>
              <a:ext cx="2687760" cy="1017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240"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868" name="CustomShape 69"/>
            <p:cNvSpPr/>
            <p:nvPr/>
          </p:nvSpPr>
          <p:spPr>
            <a:xfrm>
              <a:off x="5218200" y="3550680"/>
              <a:ext cx="213480" cy="1027800"/>
            </a:xfrm>
            <a:custGeom>
              <a:avLst/>
              <a:gdLst/>
              <a:ahLst/>
              <a:rect l="l" t="t" r="r" b="b"/>
              <a:pathLst>
                <a:path w="215301" h="1027869">
                  <a:moveTo>
                    <a:pt x="15446" y="745656"/>
                  </a:moveTo>
                  <a:lnTo>
                    <a:pt x="209366" y="0"/>
                  </a:lnTo>
                  <a:cubicBezTo>
                    <a:pt x="211344" y="342623"/>
                    <a:pt x="213323" y="685246"/>
                    <a:pt x="215301" y="1027869"/>
                  </a:cubicBezTo>
                  <a:cubicBezTo>
                    <a:pt x="115469" y="960083"/>
                    <a:pt x="99918" y="931665"/>
                    <a:pt x="87" y="888484"/>
                  </a:cubicBezTo>
                  <a:cubicBezTo>
                    <a:pt x="-1403" y="675204"/>
                    <a:pt x="16936" y="958936"/>
                    <a:pt x="15446" y="74565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9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grpSp>
          <p:nvGrpSpPr>
            <p:cNvPr id="5869" name="Group 70"/>
            <p:cNvGrpSpPr/>
            <p:nvPr/>
          </p:nvGrpSpPr>
          <p:grpSpPr>
            <a:xfrm>
              <a:off x="4990320" y="4025160"/>
              <a:ext cx="251280" cy="563760"/>
              <a:chOff x="4990320" y="4025160"/>
              <a:chExt cx="251280" cy="563760"/>
            </a:xfrm>
          </p:grpSpPr>
          <p:sp>
            <p:nvSpPr>
              <p:cNvPr id="5870" name="CustomShape 71"/>
              <p:cNvSpPr/>
              <p:nvPr/>
            </p:nvSpPr>
            <p:spPr>
              <a:xfrm>
                <a:off x="5189400" y="4025880"/>
                <a:ext cx="49680" cy="537840"/>
              </a:xfrm>
              <a:custGeom>
                <a:avLst/>
                <a:gdLst/>
                <a:ahLst/>
                <a:rect l="l" t="t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71" name="CustomShape 72"/>
              <p:cNvSpPr/>
              <p:nvPr/>
            </p:nvSpPr>
            <p:spPr>
              <a:xfrm>
                <a:off x="5002560" y="4025160"/>
                <a:ext cx="184320" cy="537480"/>
              </a:xfrm>
              <a:prstGeom prst="rect">
                <a:avLst/>
              </a:pr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72" name="CustomShape 73"/>
              <p:cNvSpPr/>
              <p:nvPr/>
            </p:nvSpPr>
            <p:spPr>
              <a:xfrm>
                <a:off x="5198760" y="4058280"/>
                <a:ext cx="29520" cy="497520"/>
              </a:xfrm>
              <a:custGeom>
                <a:avLst/>
                <a:gdLst/>
                <a:ahLst/>
                <a:rect l="l" t="t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73" name="CustomShape 74"/>
              <p:cNvSpPr/>
              <p:nvPr/>
            </p:nvSpPr>
            <p:spPr>
              <a:xfrm>
                <a:off x="5192280" y="4310280"/>
                <a:ext cx="46080" cy="4428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74" name="CustomShape 75"/>
              <p:cNvSpPr/>
              <p:nvPr/>
            </p:nvSpPr>
            <p:spPr>
              <a:xfrm>
                <a:off x="5002560" y="4086720"/>
                <a:ext cx="105120" cy="10800"/>
              </a:xfrm>
              <a:prstGeom prst="rect">
                <a:avLst/>
              </a:prstGeom>
              <a:solidFill>
                <a:schemeClr val="tx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875" name="Group 76"/>
              <p:cNvGrpSpPr/>
              <p:nvPr/>
            </p:nvGrpSpPr>
            <p:grpSpPr>
              <a:xfrm>
                <a:off x="5097600" y="4080960"/>
                <a:ext cx="101520" cy="34920"/>
                <a:chOff x="5097600" y="4080960"/>
                <a:chExt cx="101520" cy="34920"/>
              </a:xfrm>
            </p:grpSpPr>
            <p:sp>
              <p:nvSpPr>
                <p:cNvPr id="5876" name="CustomShape 77"/>
                <p:cNvSpPr/>
                <p:nvPr/>
              </p:nvSpPr>
              <p:spPr>
                <a:xfrm>
                  <a:off x="5097600" y="4080960"/>
                  <a:ext cx="101520" cy="349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877" name="CustomShape 78"/>
                <p:cNvSpPr/>
                <p:nvPr/>
              </p:nvSpPr>
              <p:spPr>
                <a:xfrm>
                  <a:off x="5099400" y="4084560"/>
                  <a:ext cx="98280" cy="2772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878" name="CustomShape 79"/>
              <p:cNvSpPr/>
              <p:nvPr/>
            </p:nvSpPr>
            <p:spPr>
              <a:xfrm>
                <a:off x="5004360" y="4164840"/>
                <a:ext cx="105120" cy="10800"/>
              </a:xfrm>
              <a:prstGeom prst="rect">
                <a:avLst/>
              </a:prstGeom>
              <a:solidFill>
                <a:schemeClr val="tx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879" name="Group 80"/>
              <p:cNvGrpSpPr/>
              <p:nvPr/>
            </p:nvGrpSpPr>
            <p:grpSpPr>
              <a:xfrm>
                <a:off x="5097600" y="4157280"/>
                <a:ext cx="101520" cy="31320"/>
                <a:chOff x="5097600" y="4157280"/>
                <a:chExt cx="101520" cy="31320"/>
              </a:xfrm>
            </p:grpSpPr>
            <p:sp>
              <p:nvSpPr>
                <p:cNvPr id="5880" name="CustomShape 81"/>
                <p:cNvSpPr/>
                <p:nvPr/>
              </p:nvSpPr>
              <p:spPr>
                <a:xfrm>
                  <a:off x="5097600" y="4157280"/>
                  <a:ext cx="101520" cy="313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881" name="CustomShape 82"/>
                <p:cNvSpPr/>
                <p:nvPr/>
              </p:nvSpPr>
              <p:spPr>
                <a:xfrm>
                  <a:off x="5099400" y="4161240"/>
                  <a:ext cx="98280" cy="2376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882" name="CustomShape 83"/>
              <p:cNvSpPr/>
              <p:nvPr/>
            </p:nvSpPr>
            <p:spPr>
              <a:xfrm>
                <a:off x="5004360" y="4242960"/>
                <a:ext cx="105120" cy="10800"/>
              </a:xfrm>
              <a:prstGeom prst="rect">
                <a:avLst/>
              </a:prstGeom>
              <a:solidFill>
                <a:schemeClr val="tx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83" name="CustomShape 84"/>
              <p:cNvSpPr/>
              <p:nvPr/>
            </p:nvSpPr>
            <p:spPr>
              <a:xfrm>
                <a:off x="5006160" y="4313880"/>
                <a:ext cx="105120" cy="10800"/>
              </a:xfrm>
              <a:prstGeom prst="rect">
                <a:avLst/>
              </a:prstGeom>
              <a:solidFill>
                <a:schemeClr val="tx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884" name="Group 85"/>
              <p:cNvGrpSpPr/>
              <p:nvPr/>
            </p:nvGrpSpPr>
            <p:grpSpPr>
              <a:xfrm>
                <a:off x="5095800" y="4311720"/>
                <a:ext cx="101520" cy="31320"/>
                <a:chOff x="5095800" y="4311720"/>
                <a:chExt cx="101520" cy="31320"/>
              </a:xfrm>
            </p:grpSpPr>
            <p:sp>
              <p:nvSpPr>
                <p:cNvPr id="5885" name="CustomShape 86"/>
                <p:cNvSpPr/>
                <p:nvPr/>
              </p:nvSpPr>
              <p:spPr>
                <a:xfrm>
                  <a:off x="5095800" y="4311720"/>
                  <a:ext cx="101520" cy="313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886" name="CustomShape 87"/>
                <p:cNvSpPr/>
                <p:nvPr/>
              </p:nvSpPr>
              <p:spPr>
                <a:xfrm>
                  <a:off x="5097600" y="4311720"/>
                  <a:ext cx="98280" cy="2736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887" name="CustomShape 88"/>
              <p:cNvSpPr/>
              <p:nvPr/>
            </p:nvSpPr>
            <p:spPr>
              <a:xfrm>
                <a:off x="5193000" y="4242960"/>
                <a:ext cx="46080" cy="4392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888" name="Group 89"/>
              <p:cNvGrpSpPr/>
              <p:nvPr/>
            </p:nvGrpSpPr>
            <p:grpSpPr>
              <a:xfrm>
                <a:off x="5095800" y="4237200"/>
                <a:ext cx="103320" cy="31320"/>
                <a:chOff x="5095800" y="4237200"/>
                <a:chExt cx="103320" cy="31320"/>
              </a:xfrm>
            </p:grpSpPr>
            <p:sp>
              <p:nvSpPr>
                <p:cNvPr id="5889" name="CustomShape 90"/>
                <p:cNvSpPr/>
                <p:nvPr/>
              </p:nvSpPr>
              <p:spPr>
                <a:xfrm>
                  <a:off x="5095800" y="4237200"/>
                  <a:ext cx="103320" cy="313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890" name="CustomShape 91"/>
                <p:cNvSpPr/>
                <p:nvPr/>
              </p:nvSpPr>
              <p:spPr>
                <a:xfrm>
                  <a:off x="5097600" y="4241160"/>
                  <a:ext cx="101520" cy="2376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891" name="CustomShape 92"/>
              <p:cNvSpPr/>
              <p:nvPr/>
            </p:nvSpPr>
            <p:spPr>
              <a:xfrm>
                <a:off x="5185440" y="4025160"/>
                <a:ext cx="11880" cy="537480"/>
              </a:xfrm>
              <a:prstGeom prst="rect">
                <a:avLst/>
              </a:prstGeom>
              <a:gradFill rotWithShape="0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92" name="CustomShape 93"/>
              <p:cNvSpPr/>
              <p:nvPr/>
            </p:nvSpPr>
            <p:spPr>
              <a:xfrm>
                <a:off x="5196960" y="4161240"/>
                <a:ext cx="41400" cy="49680"/>
              </a:xfrm>
              <a:custGeom>
                <a:avLst/>
                <a:gdLst/>
                <a:ahLst/>
                <a:rect l="l" t="t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93" name="CustomShape 94"/>
              <p:cNvSpPr/>
              <p:nvPr/>
            </p:nvSpPr>
            <p:spPr>
              <a:xfrm>
                <a:off x="5197680" y="4084200"/>
                <a:ext cx="42840" cy="56160"/>
              </a:xfrm>
              <a:custGeom>
                <a:avLst/>
                <a:gdLst/>
                <a:ahLst/>
                <a:rect l="l" t="t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94" name="CustomShape 95"/>
              <p:cNvSpPr/>
              <p:nvPr/>
            </p:nvSpPr>
            <p:spPr>
              <a:xfrm>
                <a:off x="5232960" y="4538880"/>
                <a:ext cx="8640" cy="2196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95" name="CustomShape 96"/>
              <p:cNvSpPr/>
              <p:nvPr/>
            </p:nvSpPr>
            <p:spPr>
              <a:xfrm>
                <a:off x="5195520" y="4539600"/>
                <a:ext cx="42840" cy="46800"/>
              </a:xfrm>
              <a:custGeom>
                <a:avLst/>
                <a:gdLst/>
                <a:ahLst/>
                <a:rect l="l" t="t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96" name="CustomShape 97"/>
              <p:cNvSpPr/>
              <p:nvPr/>
            </p:nvSpPr>
            <p:spPr>
              <a:xfrm>
                <a:off x="4990320" y="4554000"/>
                <a:ext cx="210600" cy="3492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97" name="CustomShape 98"/>
              <p:cNvSpPr/>
              <p:nvPr/>
            </p:nvSpPr>
            <p:spPr>
              <a:xfrm>
                <a:off x="5002560" y="4563000"/>
                <a:ext cx="187920" cy="183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/>
              </a:gradFill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98" name="CustomShape 99"/>
              <p:cNvSpPr/>
              <p:nvPr/>
            </p:nvSpPr>
            <p:spPr>
              <a:xfrm>
                <a:off x="5020200" y="4484880"/>
                <a:ext cx="27720" cy="3312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99" name="CustomShape 100"/>
              <p:cNvSpPr/>
              <p:nvPr/>
            </p:nvSpPr>
            <p:spPr>
              <a:xfrm>
                <a:off x="5051880" y="4484880"/>
                <a:ext cx="27720" cy="331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00" name="CustomShape 101"/>
              <p:cNvSpPr/>
              <p:nvPr/>
            </p:nvSpPr>
            <p:spPr>
              <a:xfrm>
                <a:off x="5081760" y="4484880"/>
                <a:ext cx="27720" cy="3312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01" name="CustomShape 102"/>
              <p:cNvSpPr/>
              <p:nvPr/>
            </p:nvSpPr>
            <p:spPr>
              <a:xfrm>
                <a:off x="5153760" y="4356720"/>
                <a:ext cx="13680" cy="178200"/>
              </a:xfrm>
              <a:prstGeom prst="rect">
                <a:avLst/>
              </a:prstGeom>
              <a:solidFill>
                <a:srgbClr val="292929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902" name="CustomShape 103"/>
            <p:cNvSpPr/>
            <p:nvPr/>
          </p:nvSpPr>
          <p:spPr>
            <a:xfrm>
              <a:off x="5529240" y="3763440"/>
              <a:ext cx="2354400" cy="608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SDN Controller</a:t>
              </a:r>
              <a:endParaRPr b="0" lang="en-IN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IN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(network operating system)</a:t>
              </a:r>
              <a:endParaRPr b="0" lang="en-IN" sz="1600" spc="-1" strike="noStrike">
                <a:latin typeface="Arial"/>
              </a:endParaRPr>
            </a:p>
          </p:txBody>
        </p:sp>
      </p:grpSp>
      <p:sp>
        <p:nvSpPr>
          <p:cNvPr id="5903" name="CustomShape 104"/>
          <p:cNvSpPr/>
          <p:nvPr/>
        </p:nvSpPr>
        <p:spPr>
          <a:xfrm>
            <a:off x="6841080" y="1562040"/>
            <a:ext cx="5878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8000"/>
                </a:solidFill>
                <a:latin typeface="Arial"/>
                <a:ea typeface="ＭＳ Ｐゴシック"/>
              </a:rPr>
              <a:t>…</a:t>
            </a:r>
            <a:endParaRPr b="0" lang="en-IN" sz="3200" spc="-1" strike="noStrike">
              <a:latin typeface="Arial"/>
            </a:endParaRPr>
          </a:p>
        </p:txBody>
      </p:sp>
      <p:grpSp>
        <p:nvGrpSpPr>
          <p:cNvPr id="5904" name="Group 105"/>
          <p:cNvGrpSpPr/>
          <p:nvPr/>
        </p:nvGrpSpPr>
        <p:grpSpPr>
          <a:xfrm>
            <a:off x="5166000" y="1781280"/>
            <a:ext cx="1023120" cy="589680"/>
            <a:chOff x="5166000" y="1781280"/>
            <a:chExt cx="1023120" cy="589680"/>
          </a:xfrm>
        </p:grpSpPr>
        <p:sp>
          <p:nvSpPr>
            <p:cNvPr id="5905" name="CustomShape 106"/>
            <p:cNvSpPr/>
            <p:nvPr/>
          </p:nvSpPr>
          <p:spPr>
            <a:xfrm>
              <a:off x="5166000" y="1781280"/>
              <a:ext cx="1023120" cy="589680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06" name="CustomShape 107"/>
            <p:cNvSpPr/>
            <p:nvPr/>
          </p:nvSpPr>
          <p:spPr>
            <a:xfrm>
              <a:off x="5270760" y="1878480"/>
              <a:ext cx="822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routing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5907" name="Group 108"/>
          <p:cNvGrpSpPr/>
          <p:nvPr/>
        </p:nvGrpSpPr>
        <p:grpSpPr>
          <a:xfrm>
            <a:off x="6000480" y="2302200"/>
            <a:ext cx="1023120" cy="589680"/>
            <a:chOff x="6000480" y="2302200"/>
            <a:chExt cx="1023120" cy="589680"/>
          </a:xfrm>
        </p:grpSpPr>
        <p:sp>
          <p:nvSpPr>
            <p:cNvPr id="5908" name="CustomShape 109"/>
            <p:cNvSpPr/>
            <p:nvPr/>
          </p:nvSpPr>
          <p:spPr>
            <a:xfrm>
              <a:off x="6000480" y="2302200"/>
              <a:ext cx="1023120" cy="589680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09" name="CustomShape 110"/>
            <p:cNvSpPr/>
            <p:nvPr/>
          </p:nvSpPr>
          <p:spPr>
            <a:xfrm>
              <a:off x="6117840" y="2332080"/>
              <a:ext cx="810360" cy="528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8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access </a:t>
              </a:r>
              <a:endParaRPr b="0" lang="en-IN" sz="1800" spc="-1" strike="noStrike">
                <a:latin typeface="Arial"/>
              </a:endParaRPr>
            </a:p>
            <a:p>
              <a:pPr algn="ctr">
                <a:lnSpc>
                  <a:spcPct val="8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control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5910" name="Group 111"/>
          <p:cNvGrpSpPr/>
          <p:nvPr/>
        </p:nvGrpSpPr>
        <p:grpSpPr>
          <a:xfrm>
            <a:off x="7230960" y="2260800"/>
            <a:ext cx="1023120" cy="589680"/>
            <a:chOff x="7230960" y="2260800"/>
            <a:chExt cx="1023120" cy="589680"/>
          </a:xfrm>
        </p:grpSpPr>
        <p:sp>
          <p:nvSpPr>
            <p:cNvPr id="5911" name="CustomShape 112"/>
            <p:cNvSpPr/>
            <p:nvPr/>
          </p:nvSpPr>
          <p:spPr>
            <a:xfrm>
              <a:off x="7230960" y="2260800"/>
              <a:ext cx="1023120" cy="589680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12" name="CustomShape 113"/>
            <p:cNvSpPr/>
            <p:nvPr/>
          </p:nvSpPr>
          <p:spPr>
            <a:xfrm>
              <a:off x="7321320" y="2290680"/>
              <a:ext cx="864000" cy="528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8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load</a:t>
              </a:r>
              <a:endParaRPr b="0" lang="en-IN" sz="1800" spc="-1" strike="noStrike">
                <a:latin typeface="Arial"/>
              </a:endParaRPr>
            </a:p>
            <a:p>
              <a:pPr algn="ctr">
                <a:lnSpc>
                  <a:spcPct val="8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balance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5913" name="CustomShape 114"/>
          <p:cNvSpPr/>
          <p:nvPr/>
        </p:nvSpPr>
        <p:spPr>
          <a:xfrm flipV="1">
            <a:off x="8627400" y="1721880"/>
            <a:ext cx="360" cy="124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14" name="CustomShape 115"/>
          <p:cNvSpPr/>
          <p:nvPr/>
        </p:nvSpPr>
        <p:spPr>
          <a:xfrm>
            <a:off x="8652600" y="3470040"/>
            <a:ext cx="360" cy="152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15" name="CustomShape 116"/>
          <p:cNvSpPr/>
          <p:nvPr/>
        </p:nvSpPr>
        <p:spPr>
          <a:xfrm>
            <a:off x="8660880" y="5885640"/>
            <a:ext cx="360" cy="41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16" name="CustomShape 117"/>
          <p:cNvSpPr/>
          <p:nvPr/>
        </p:nvSpPr>
        <p:spPr>
          <a:xfrm flipV="1">
            <a:off x="8653320" y="5049360"/>
            <a:ext cx="360" cy="41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17" name="CustomShape 118"/>
          <p:cNvSpPr/>
          <p:nvPr/>
        </p:nvSpPr>
        <p:spPr>
          <a:xfrm>
            <a:off x="6650640" y="4739400"/>
            <a:ext cx="163548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ts val="1463"/>
              </a:lnSpc>
            </a:pPr>
            <a:r>
              <a:rPr b="0" i="1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southbound API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918" name="CustomShape 119"/>
          <p:cNvSpPr/>
          <p:nvPr/>
        </p:nvSpPr>
        <p:spPr>
          <a:xfrm>
            <a:off x="6646680" y="3221640"/>
            <a:ext cx="163548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ts val="1463"/>
              </a:lnSpc>
            </a:pPr>
            <a:r>
              <a:rPr b="0" i="1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northbound API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919" name="CustomShape 120"/>
          <p:cNvSpPr/>
          <p:nvPr/>
        </p:nvSpPr>
        <p:spPr>
          <a:xfrm>
            <a:off x="5507640" y="6299640"/>
            <a:ext cx="230220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ts val="1463"/>
              </a:lnSpc>
            </a:pPr>
            <a:r>
              <a:rPr b="0" i="1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SDN-controlled switches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920" name="CustomShape 121"/>
          <p:cNvSpPr/>
          <p:nvPr/>
        </p:nvSpPr>
        <p:spPr>
          <a:xfrm>
            <a:off x="5707800" y="1414440"/>
            <a:ext cx="238140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ts val="1463"/>
              </a:lnSpc>
            </a:pPr>
            <a:r>
              <a:rPr b="0" i="1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network-control applications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921" name="CustomShape 122"/>
          <p:cNvSpPr/>
          <p:nvPr/>
        </p:nvSpPr>
        <p:spPr>
          <a:xfrm>
            <a:off x="4574880" y="1147320"/>
            <a:ext cx="3794040" cy="185076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922" name="CustomShape 123"/>
          <p:cNvSpPr/>
          <p:nvPr/>
        </p:nvSpPr>
        <p:spPr>
          <a:xfrm>
            <a:off x="4559040" y="1315080"/>
            <a:ext cx="3794040" cy="185076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923" name="CustomShape 124"/>
          <p:cNvSpPr/>
          <p:nvPr/>
        </p:nvSpPr>
        <p:spPr>
          <a:xfrm>
            <a:off x="4587120" y="5099400"/>
            <a:ext cx="3794040" cy="159192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924" name="TextShape 125"/>
          <p:cNvSpPr txBox="1"/>
          <p:nvPr/>
        </p:nvSpPr>
        <p:spPr>
          <a:xfrm>
            <a:off x="222660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7BBF3DA0-7E71-4B7A-AC02-41F5449B8AA3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5925" name="TextShape 126"/>
          <p:cNvSpPr txBox="1"/>
          <p:nvPr/>
        </p:nvSpPr>
        <p:spPr>
          <a:xfrm>
            <a:off x="1458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6" name="CustomShape 1"/>
          <p:cNvSpPr/>
          <p:nvPr/>
        </p:nvSpPr>
        <p:spPr>
          <a:xfrm>
            <a:off x="577800" y="236520"/>
            <a:ext cx="7150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SDN perspective: control applications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5927" name="Picture 5" descr=""/>
          <p:cNvPicPr/>
          <p:nvPr/>
        </p:nvPicPr>
        <p:blipFill>
          <a:blip r:embed="rId1"/>
          <a:stretch/>
        </p:blipFill>
        <p:spPr>
          <a:xfrm>
            <a:off x="581040" y="776160"/>
            <a:ext cx="7159320" cy="190800"/>
          </a:xfrm>
          <a:prstGeom prst="rect">
            <a:avLst/>
          </a:prstGeom>
          <a:ln>
            <a:noFill/>
          </a:ln>
        </p:spPr>
      </p:pic>
      <p:sp>
        <p:nvSpPr>
          <p:cNvPr id="5928" name="CustomShape 2"/>
          <p:cNvSpPr/>
          <p:nvPr/>
        </p:nvSpPr>
        <p:spPr>
          <a:xfrm>
            <a:off x="524520" y="1248840"/>
            <a:ext cx="4332960" cy="50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85000"/>
              </a:lnSpc>
              <a:spcBef>
                <a:spcPts val="561"/>
              </a:spcBef>
            </a:pPr>
            <a:r>
              <a:rPr b="0" i="1" lang="en-IN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network-control apps:</a:t>
            </a:r>
            <a:endParaRPr b="0" lang="en-IN" sz="28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“</a:t>
            </a: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brains” of control:  implement control functions using lower-level services, API provided by SND controller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unbundled: </a:t>
            </a: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can be provided by 3</a:t>
            </a:r>
            <a:r>
              <a:rPr b="0" lang="en-IN" sz="2400" spc="-1" strike="noStrike" baseline="30000">
                <a:solidFill>
                  <a:srgbClr val="000000"/>
                </a:solidFill>
                <a:latin typeface="Gill Sans MT"/>
                <a:ea typeface="ＭＳ Ｐゴシック"/>
              </a:rPr>
              <a:t>rd</a:t>
            </a: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party: distinct from routing vendor, or SDN controller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561"/>
              </a:spcBef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5929" name="CustomShape 3"/>
          <p:cNvSpPr/>
          <p:nvPr/>
        </p:nvSpPr>
        <p:spPr>
          <a:xfrm>
            <a:off x="8384400" y="5440680"/>
            <a:ext cx="55440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ts val="1463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data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ts val="1463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plane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930" name="CustomShape 4"/>
          <p:cNvSpPr/>
          <p:nvPr/>
        </p:nvSpPr>
        <p:spPr>
          <a:xfrm>
            <a:off x="8330760" y="2978280"/>
            <a:ext cx="67032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ts val="1463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control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ts val="1463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plane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931" name="Line 5"/>
          <p:cNvSpPr/>
          <p:nvPr/>
        </p:nvSpPr>
        <p:spPr>
          <a:xfrm flipV="1">
            <a:off x="5272560" y="5033520"/>
            <a:ext cx="2791800" cy="14040"/>
          </a:xfrm>
          <a:prstGeom prst="line">
            <a:avLst/>
          </a:prstGeom>
          <a:ln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932" name="Line 6"/>
          <p:cNvSpPr/>
          <p:nvPr/>
        </p:nvSpPr>
        <p:spPr>
          <a:xfrm flipV="1">
            <a:off x="5192280" y="3213000"/>
            <a:ext cx="3041280" cy="18720"/>
          </a:xfrm>
          <a:prstGeom prst="line">
            <a:avLst/>
          </a:prstGeom>
          <a:ln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5933" name="Group 7"/>
          <p:cNvGrpSpPr/>
          <p:nvPr/>
        </p:nvGrpSpPr>
        <p:grpSpPr>
          <a:xfrm>
            <a:off x="5164560" y="5329800"/>
            <a:ext cx="2979000" cy="973440"/>
            <a:chOff x="5164560" y="5329800"/>
            <a:chExt cx="2979000" cy="973440"/>
          </a:xfrm>
        </p:grpSpPr>
        <p:sp>
          <p:nvSpPr>
            <p:cNvPr id="5934" name="CustomShape 8"/>
            <p:cNvSpPr/>
            <p:nvPr/>
          </p:nvSpPr>
          <p:spPr>
            <a:xfrm>
              <a:off x="5164560" y="5329800"/>
              <a:ext cx="2979000" cy="973440"/>
            </a:xfrm>
            <a:custGeom>
              <a:avLst/>
              <a:gdLst/>
              <a:ahLst/>
              <a:rect l="l" t="t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5" name="Line 9"/>
            <p:cNvSpPr/>
            <p:nvPr/>
          </p:nvSpPr>
          <p:spPr>
            <a:xfrm flipV="1">
              <a:off x="5660640" y="5486040"/>
              <a:ext cx="973440" cy="136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936" name="Line 10"/>
            <p:cNvSpPr/>
            <p:nvPr/>
          </p:nvSpPr>
          <p:spPr>
            <a:xfrm>
              <a:off x="5578200" y="5680080"/>
              <a:ext cx="1671120" cy="3092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937" name="Line 11"/>
            <p:cNvSpPr/>
            <p:nvPr/>
          </p:nvSpPr>
          <p:spPr>
            <a:xfrm>
              <a:off x="5587560" y="5788440"/>
              <a:ext cx="528480" cy="2862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938" name="Line 12"/>
            <p:cNvSpPr/>
            <p:nvPr/>
          </p:nvSpPr>
          <p:spPr>
            <a:xfrm flipV="1">
              <a:off x="6340320" y="5989320"/>
              <a:ext cx="923040" cy="8532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939" name="Line 13"/>
            <p:cNvSpPr/>
            <p:nvPr/>
          </p:nvSpPr>
          <p:spPr>
            <a:xfrm>
              <a:off x="6828840" y="5520600"/>
              <a:ext cx="782280" cy="1281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940" name="Line 14"/>
            <p:cNvSpPr/>
            <p:nvPr/>
          </p:nvSpPr>
          <p:spPr>
            <a:xfrm flipV="1">
              <a:off x="6299280" y="5680080"/>
              <a:ext cx="1324800" cy="3092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941" name="Line 15"/>
            <p:cNvSpPr/>
            <p:nvPr/>
          </p:nvSpPr>
          <p:spPr>
            <a:xfrm flipV="1">
              <a:off x="7281000" y="5709600"/>
              <a:ext cx="435600" cy="27972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942" name="Line 16"/>
            <p:cNvSpPr/>
            <p:nvPr/>
          </p:nvSpPr>
          <p:spPr>
            <a:xfrm>
              <a:off x="6647040" y="5486040"/>
              <a:ext cx="602280" cy="4161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grpSp>
          <p:nvGrpSpPr>
            <p:cNvPr id="5943" name="Group 17"/>
            <p:cNvGrpSpPr/>
            <p:nvPr/>
          </p:nvGrpSpPr>
          <p:grpSpPr>
            <a:xfrm>
              <a:off x="7579080" y="5531400"/>
              <a:ext cx="435600" cy="250560"/>
              <a:chOff x="7579080" y="5531400"/>
              <a:chExt cx="435600" cy="250560"/>
            </a:xfrm>
          </p:grpSpPr>
          <p:sp>
            <p:nvSpPr>
              <p:cNvPr id="5944" name="CustomShape 18"/>
              <p:cNvSpPr/>
              <p:nvPr/>
            </p:nvSpPr>
            <p:spPr>
              <a:xfrm flipV="1">
                <a:off x="7580520" y="5416200"/>
                <a:ext cx="434160" cy="18288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945" name="CustomShape 19"/>
              <p:cNvSpPr/>
              <p:nvPr/>
            </p:nvSpPr>
            <p:spPr>
              <a:xfrm>
                <a:off x="7579080" y="5625000"/>
                <a:ext cx="435240" cy="6624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946" name="CustomShape 20"/>
              <p:cNvSpPr/>
              <p:nvPr/>
            </p:nvSpPr>
            <p:spPr>
              <a:xfrm flipV="1">
                <a:off x="7579080" y="5348520"/>
                <a:ext cx="434160" cy="18288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947" name="CustomShape 21"/>
              <p:cNvSpPr/>
              <p:nvPr/>
            </p:nvSpPr>
            <p:spPr>
              <a:xfrm>
                <a:off x="7690320" y="5586840"/>
                <a:ext cx="211320" cy="9216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948" name="CustomShape 22"/>
              <p:cNvSpPr/>
              <p:nvPr/>
            </p:nvSpPr>
            <p:spPr>
              <a:xfrm>
                <a:off x="7668360" y="5563800"/>
                <a:ext cx="255240" cy="6336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949" name="CustomShape 23"/>
              <p:cNvSpPr/>
              <p:nvPr/>
            </p:nvSpPr>
            <p:spPr>
              <a:xfrm>
                <a:off x="7836120" y="5618160"/>
                <a:ext cx="93960" cy="5544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950" name="CustomShape 24"/>
              <p:cNvSpPr/>
              <p:nvPr/>
            </p:nvSpPr>
            <p:spPr>
              <a:xfrm>
                <a:off x="7663680" y="5619600"/>
                <a:ext cx="92520" cy="5544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951" name="Line 25"/>
              <p:cNvSpPr/>
              <p:nvPr/>
            </p:nvSpPr>
            <p:spPr>
              <a:xfrm flipH="1" flipV="1">
                <a:off x="7579080" y="5623560"/>
                <a:ext cx="1080" cy="7056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5952" name="Line 26"/>
              <p:cNvSpPr/>
              <p:nvPr/>
            </p:nvSpPr>
            <p:spPr>
              <a:xfrm flipH="1" flipV="1">
                <a:off x="8013240" y="5622120"/>
                <a:ext cx="1440" cy="7056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5953" name="Group 27"/>
            <p:cNvGrpSpPr/>
            <p:nvPr/>
          </p:nvGrpSpPr>
          <p:grpSpPr>
            <a:xfrm>
              <a:off x="6483240" y="5384160"/>
              <a:ext cx="435960" cy="250560"/>
              <a:chOff x="6483240" y="5384160"/>
              <a:chExt cx="435960" cy="250560"/>
            </a:xfrm>
          </p:grpSpPr>
          <p:sp>
            <p:nvSpPr>
              <p:cNvPr id="5954" name="CustomShape 28"/>
              <p:cNvSpPr/>
              <p:nvPr/>
            </p:nvSpPr>
            <p:spPr>
              <a:xfrm flipV="1">
                <a:off x="6484680" y="5268960"/>
                <a:ext cx="434160" cy="18288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955" name="CustomShape 29"/>
              <p:cNvSpPr/>
              <p:nvPr/>
            </p:nvSpPr>
            <p:spPr>
              <a:xfrm>
                <a:off x="6483600" y="5477760"/>
                <a:ext cx="435240" cy="6624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956" name="CustomShape 30"/>
              <p:cNvSpPr/>
              <p:nvPr/>
            </p:nvSpPr>
            <p:spPr>
              <a:xfrm flipV="1">
                <a:off x="6483600" y="5201280"/>
                <a:ext cx="434160" cy="18288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957" name="CustomShape 31"/>
              <p:cNvSpPr/>
              <p:nvPr/>
            </p:nvSpPr>
            <p:spPr>
              <a:xfrm>
                <a:off x="6594840" y="5439600"/>
                <a:ext cx="211320" cy="9216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958" name="CustomShape 32"/>
              <p:cNvSpPr/>
              <p:nvPr/>
            </p:nvSpPr>
            <p:spPr>
              <a:xfrm>
                <a:off x="6572880" y="5416560"/>
                <a:ext cx="255240" cy="6336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959" name="CustomShape 33"/>
              <p:cNvSpPr/>
              <p:nvPr/>
            </p:nvSpPr>
            <p:spPr>
              <a:xfrm>
                <a:off x="6740640" y="5470920"/>
                <a:ext cx="93960" cy="5544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960" name="CustomShape 34"/>
              <p:cNvSpPr/>
              <p:nvPr/>
            </p:nvSpPr>
            <p:spPr>
              <a:xfrm>
                <a:off x="6567840" y="5472360"/>
                <a:ext cx="92520" cy="5544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961" name="Line 35"/>
              <p:cNvSpPr/>
              <p:nvPr/>
            </p:nvSpPr>
            <p:spPr>
              <a:xfrm flipH="1" flipV="1">
                <a:off x="6483240" y="5476320"/>
                <a:ext cx="1440" cy="7056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5962" name="Line 36"/>
              <p:cNvSpPr/>
              <p:nvPr/>
            </p:nvSpPr>
            <p:spPr>
              <a:xfrm flipH="1" flipV="1">
                <a:off x="6917760" y="5474880"/>
                <a:ext cx="1440" cy="7056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5963" name="Group 37"/>
            <p:cNvGrpSpPr/>
            <p:nvPr/>
          </p:nvGrpSpPr>
          <p:grpSpPr>
            <a:xfrm>
              <a:off x="5353920" y="5584680"/>
              <a:ext cx="435600" cy="250920"/>
              <a:chOff x="5353920" y="5584680"/>
              <a:chExt cx="435600" cy="250920"/>
            </a:xfrm>
          </p:grpSpPr>
          <p:sp>
            <p:nvSpPr>
              <p:cNvPr id="5964" name="CustomShape 38"/>
              <p:cNvSpPr/>
              <p:nvPr/>
            </p:nvSpPr>
            <p:spPr>
              <a:xfrm flipV="1">
                <a:off x="5355000" y="5469840"/>
                <a:ext cx="434160" cy="18288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965" name="CustomShape 39"/>
              <p:cNvSpPr/>
              <p:nvPr/>
            </p:nvSpPr>
            <p:spPr>
              <a:xfrm>
                <a:off x="5353920" y="5678640"/>
                <a:ext cx="435240" cy="6624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966" name="CustomShape 40"/>
              <p:cNvSpPr/>
              <p:nvPr/>
            </p:nvSpPr>
            <p:spPr>
              <a:xfrm flipV="1">
                <a:off x="5353920" y="5401800"/>
                <a:ext cx="434160" cy="18288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967" name="CustomShape 41"/>
              <p:cNvSpPr/>
              <p:nvPr/>
            </p:nvSpPr>
            <p:spPr>
              <a:xfrm>
                <a:off x="5465160" y="5640480"/>
                <a:ext cx="211320" cy="9216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968" name="CustomShape 42"/>
              <p:cNvSpPr/>
              <p:nvPr/>
            </p:nvSpPr>
            <p:spPr>
              <a:xfrm>
                <a:off x="5443200" y="5617440"/>
                <a:ext cx="255240" cy="6336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969" name="CustomShape 43"/>
              <p:cNvSpPr/>
              <p:nvPr/>
            </p:nvSpPr>
            <p:spPr>
              <a:xfrm>
                <a:off x="5610960" y="5671800"/>
                <a:ext cx="93960" cy="5544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970" name="CustomShape 44"/>
              <p:cNvSpPr/>
              <p:nvPr/>
            </p:nvSpPr>
            <p:spPr>
              <a:xfrm>
                <a:off x="5438520" y="5673240"/>
                <a:ext cx="92520" cy="5544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971" name="Line 45"/>
              <p:cNvSpPr/>
              <p:nvPr/>
            </p:nvSpPr>
            <p:spPr>
              <a:xfrm flipH="1" flipV="1">
                <a:off x="5353920" y="5677200"/>
                <a:ext cx="1080" cy="7056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5972" name="Line 46"/>
              <p:cNvSpPr/>
              <p:nvPr/>
            </p:nvSpPr>
            <p:spPr>
              <a:xfrm flipH="1" flipV="1">
                <a:off x="5788080" y="5675760"/>
                <a:ext cx="1440" cy="7056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5973" name="Group 47"/>
            <p:cNvGrpSpPr/>
            <p:nvPr/>
          </p:nvGrpSpPr>
          <p:grpSpPr>
            <a:xfrm>
              <a:off x="7068960" y="5860800"/>
              <a:ext cx="435600" cy="250920"/>
              <a:chOff x="7068960" y="5860800"/>
              <a:chExt cx="435600" cy="250920"/>
            </a:xfrm>
          </p:grpSpPr>
          <p:sp>
            <p:nvSpPr>
              <p:cNvPr id="5974" name="CustomShape 48"/>
              <p:cNvSpPr/>
              <p:nvPr/>
            </p:nvSpPr>
            <p:spPr>
              <a:xfrm flipV="1">
                <a:off x="7070040" y="5745960"/>
                <a:ext cx="434160" cy="18288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975" name="CustomShape 49"/>
              <p:cNvSpPr/>
              <p:nvPr/>
            </p:nvSpPr>
            <p:spPr>
              <a:xfrm>
                <a:off x="7068960" y="5954400"/>
                <a:ext cx="435240" cy="6624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976" name="CustomShape 50"/>
              <p:cNvSpPr/>
              <p:nvPr/>
            </p:nvSpPr>
            <p:spPr>
              <a:xfrm flipV="1">
                <a:off x="7068960" y="5677920"/>
                <a:ext cx="434160" cy="18288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977" name="CustomShape 51"/>
              <p:cNvSpPr/>
              <p:nvPr/>
            </p:nvSpPr>
            <p:spPr>
              <a:xfrm>
                <a:off x="7180200" y="5916600"/>
                <a:ext cx="211320" cy="9216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978" name="CustomShape 52"/>
              <p:cNvSpPr/>
              <p:nvPr/>
            </p:nvSpPr>
            <p:spPr>
              <a:xfrm>
                <a:off x="7158240" y="5893200"/>
                <a:ext cx="255240" cy="6336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979" name="CustomShape 53"/>
              <p:cNvSpPr/>
              <p:nvPr/>
            </p:nvSpPr>
            <p:spPr>
              <a:xfrm>
                <a:off x="7326000" y="5947560"/>
                <a:ext cx="93960" cy="5544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980" name="CustomShape 54"/>
              <p:cNvSpPr/>
              <p:nvPr/>
            </p:nvSpPr>
            <p:spPr>
              <a:xfrm>
                <a:off x="7153560" y="5949000"/>
                <a:ext cx="92520" cy="5544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981" name="Line 55"/>
              <p:cNvSpPr/>
              <p:nvPr/>
            </p:nvSpPr>
            <p:spPr>
              <a:xfrm flipH="1" flipV="1">
                <a:off x="7068960" y="5952960"/>
                <a:ext cx="1080" cy="7056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5982" name="Line 56"/>
              <p:cNvSpPr/>
              <p:nvPr/>
            </p:nvSpPr>
            <p:spPr>
              <a:xfrm flipH="1" flipV="1">
                <a:off x="7503120" y="5951520"/>
                <a:ext cx="1440" cy="709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5983" name="Group 57"/>
            <p:cNvGrpSpPr/>
            <p:nvPr/>
          </p:nvGrpSpPr>
          <p:grpSpPr>
            <a:xfrm>
              <a:off x="5986800" y="5956560"/>
              <a:ext cx="435600" cy="250920"/>
              <a:chOff x="5986800" y="5956560"/>
              <a:chExt cx="435600" cy="250920"/>
            </a:xfrm>
          </p:grpSpPr>
          <p:sp>
            <p:nvSpPr>
              <p:cNvPr id="5984" name="CustomShape 58"/>
              <p:cNvSpPr/>
              <p:nvPr/>
            </p:nvSpPr>
            <p:spPr>
              <a:xfrm flipV="1">
                <a:off x="5988240" y="5841720"/>
                <a:ext cx="434160" cy="18288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985" name="CustomShape 59"/>
              <p:cNvSpPr/>
              <p:nvPr/>
            </p:nvSpPr>
            <p:spPr>
              <a:xfrm>
                <a:off x="5987160" y="6050520"/>
                <a:ext cx="435240" cy="6624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986" name="CustomShape 60"/>
              <p:cNvSpPr/>
              <p:nvPr/>
            </p:nvSpPr>
            <p:spPr>
              <a:xfrm flipV="1">
                <a:off x="5987160" y="5773680"/>
                <a:ext cx="434160" cy="18288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987" name="CustomShape 61"/>
              <p:cNvSpPr/>
              <p:nvPr/>
            </p:nvSpPr>
            <p:spPr>
              <a:xfrm>
                <a:off x="6098400" y="6012360"/>
                <a:ext cx="211320" cy="9216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988" name="CustomShape 62"/>
              <p:cNvSpPr/>
              <p:nvPr/>
            </p:nvSpPr>
            <p:spPr>
              <a:xfrm>
                <a:off x="6076440" y="5989320"/>
                <a:ext cx="255240" cy="6336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989" name="CustomShape 63"/>
              <p:cNvSpPr/>
              <p:nvPr/>
            </p:nvSpPr>
            <p:spPr>
              <a:xfrm>
                <a:off x="6243840" y="6043680"/>
                <a:ext cx="93960" cy="5544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990" name="CustomShape 64"/>
              <p:cNvSpPr/>
              <p:nvPr/>
            </p:nvSpPr>
            <p:spPr>
              <a:xfrm>
                <a:off x="6071400" y="6045120"/>
                <a:ext cx="92520" cy="5544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991" name="Line 65"/>
              <p:cNvSpPr/>
              <p:nvPr/>
            </p:nvSpPr>
            <p:spPr>
              <a:xfrm flipH="1" flipV="1">
                <a:off x="5986800" y="6048720"/>
                <a:ext cx="1080" cy="709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5992" name="Line 66"/>
              <p:cNvSpPr/>
              <p:nvPr/>
            </p:nvSpPr>
            <p:spPr>
              <a:xfrm flipH="1" flipV="1">
                <a:off x="6421320" y="6047640"/>
                <a:ext cx="1080" cy="7056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</p:grpSp>
      <p:grpSp>
        <p:nvGrpSpPr>
          <p:cNvPr id="5993" name="Group 67"/>
          <p:cNvGrpSpPr/>
          <p:nvPr/>
        </p:nvGrpSpPr>
        <p:grpSpPr>
          <a:xfrm>
            <a:off x="4990320" y="3550680"/>
            <a:ext cx="3116160" cy="1053360"/>
            <a:chOff x="4990320" y="3550680"/>
            <a:chExt cx="3116160" cy="1053360"/>
          </a:xfrm>
        </p:grpSpPr>
        <p:sp>
          <p:nvSpPr>
            <p:cNvPr id="5994" name="CustomShape 68"/>
            <p:cNvSpPr/>
            <p:nvPr/>
          </p:nvSpPr>
          <p:spPr>
            <a:xfrm>
              <a:off x="5418720" y="3586680"/>
              <a:ext cx="2687760" cy="1017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240"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95" name="CustomShape 69"/>
            <p:cNvSpPr/>
            <p:nvPr/>
          </p:nvSpPr>
          <p:spPr>
            <a:xfrm>
              <a:off x="5218200" y="3550680"/>
              <a:ext cx="213480" cy="1027800"/>
            </a:xfrm>
            <a:custGeom>
              <a:avLst/>
              <a:gdLst/>
              <a:ahLst/>
              <a:rect l="l" t="t" r="r" b="b"/>
              <a:pathLst>
                <a:path w="215301" h="1027869">
                  <a:moveTo>
                    <a:pt x="15446" y="745656"/>
                  </a:moveTo>
                  <a:lnTo>
                    <a:pt x="209366" y="0"/>
                  </a:lnTo>
                  <a:cubicBezTo>
                    <a:pt x="211344" y="342623"/>
                    <a:pt x="213323" y="685246"/>
                    <a:pt x="215301" y="1027869"/>
                  </a:cubicBezTo>
                  <a:cubicBezTo>
                    <a:pt x="115469" y="960083"/>
                    <a:pt x="99918" y="931665"/>
                    <a:pt x="87" y="888484"/>
                  </a:cubicBezTo>
                  <a:cubicBezTo>
                    <a:pt x="-1403" y="675204"/>
                    <a:pt x="16936" y="958936"/>
                    <a:pt x="15446" y="74565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9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grpSp>
          <p:nvGrpSpPr>
            <p:cNvPr id="5996" name="Group 70"/>
            <p:cNvGrpSpPr/>
            <p:nvPr/>
          </p:nvGrpSpPr>
          <p:grpSpPr>
            <a:xfrm>
              <a:off x="4990320" y="4025160"/>
              <a:ext cx="251280" cy="563760"/>
              <a:chOff x="4990320" y="4025160"/>
              <a:chExt cx="251280" cy="563760"/>
            </a:xfrm>
          </p:grpSpPr>
          <p:sp>
            <p:nvSpPr>
              <p:cNvPr id="5997" name="CustomShape 71"/>
              <p:cNvSpPr/>
              <p:nvPr/>
            </p:nvSpPr>
            <p:spPr>
              <a:xfrm>
                <a:off x="5189400" y="4025880"/>
                <a:ext cx="49680" cy="537840"/>
              </a:xfrm>
              <a:custGeom>
                <a:avLst/>
                <a:gdLst/>
                <a:ahLst/>
                <a:rect l="l" t="t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98" name="CustomShape 72"/>
              <p:cNvSpPr/>
              <p:nvPr/>
            </p:nvSpPr>
            <p:spPr>
              <a:xfrm>
                <a:off x="5002560" y="4025160"/>
                <a:ext cx="184320" cy="537480"/>
              </a:xfrm>
              <a:prstGeom prst="rect">
                <a:avLst/>
              </a:pr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99" name="CustomShape 73"/>
              <p:cNvSpPr/>
              <p:nvPr/>
            </p:nvSpPr>
            <p:spPr>
              <a:xfrm>
                <a:off x="5198760" y="4058280"/>
                <a:ext cx="29520" cy="497520"/>
              </a:xfrm>
              <a:custGeom>
                <a:avLst/>
                <a:gdLst/>
                <a:ahLst/>
                <a:rect l="l" t="t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00" name="CustomShape 74"/>
              <p:cNvSpPr/>
              <p:nvPr/>
            </p:nvSpPr>
            <p:spPr>
              <a:xfrm>
                <a:off x="5192280" y="4310280"/>
                <a:ext cx="46080" cy="4428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01" name="CustomShape 75"/>
              <p:cNvSpPr/>
              <p:nvPr/>
            </p:nvSpPr>
            <p:spPr>
              <a:xfrm>
                <a:off x="5002560" y="4086720"/>
                <a:ext cx="105120" cy="10800"/>
              </a:xfrm>
              <a:prstGeom prst="rect">
                <a:avLst/>
              </a:prstGeom>
              <a:solidFill>
                <a:schemeClr val="tx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002" name="Group 76"/>
              <p:cNvGrpSpPr/>
              <p:nvPr/>
            </p:nvGrpSpPr>
            <p:grpSpPr>
              <a:xfrm>
                <a:off x="5097600" y="4080960"/>
                <a:ext cx="101520" cy="34920"/>
                <a:chOff x="5097600" y="4080960"/>
                <a:chExt cx="101520" cy="34920"/>
              </a:xfrm>
            </p:grpSpPr>
            <p:sp>
              <p:nvSpPr>
                <p:cNvPr id="6003" name="CustomShape 77"/>
                <p:cNvSpPr/>
                <p:nvPr/>
              </p:nvSpPr>
              <p:spPr>
                <a:xfrm>
                  <a:off x="5097600" y="4080960"/>
                  <a:ext cx="101520" cy="349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04" name="CustomShape 78"/>
                <p:cNvSpPr/>
                <p:nvPr/>
              </p:nvSpPr>
              <p:spPr>
                <a:xfrm>
                  <a:off x="5099400" y="4084560"/>
                  <a:ext cx="98280" cy="2772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005" name="CustomShape 79"/>
              <p:cNvSpPr/>
              <p:nvPr/>
            </p:nvSpPr>
            <p:spPr>
              <a:xfrm>
                <a:off x="5004360" y="4164840"/>
                <a:ext cx="105120" cy="10800"/>
              </a:xfrm>
              <a:prstGeom prst="rect">
                <a:avLst/>
              </a:prstGeom>
              <a:solidFill>
                <a:schemeClr val="tx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006" name="Group 80"/>
              <p:cNvGrpSpPr/>
              <p:nvPr/>
            </p:nvGrpSpPr>
            <p:grpSpPr>
              <a:xfrm>
                <a:off x="5097600" y="4157280"/>
                <a:ext cx="101520" cy="31320"/>
                <a:chOff x="5097600" y="4157280"/>
                <a:chExt cx="101520" cy="31320"/>
              </a:xfrm>
            </p:grpSpPr>
            <p:sp>
              <p:nvSpPr>
                <p:cNvPr id="6007" name="CustomShape 81"/>
                <p:cNvSpPr/>
                <p:nvPr/>
              </p:nvSpPr>
              <p:spPr>
                <a:xfrm>
                  <a:off x="5097600" y="4157280"/>
                  <a:ext cx="101520" cy="313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08" name="CustomShape 82"/>
                <p:cNvSpPr/>
                <p:nvPr/>
              </p:nvSpPr>
              <p:spPr>
                <a:xfrm>
                  <a:off x="5099400" y="4161240"/>
                  <a:ext cx="98280" cy="2376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009" name="CustomShape 83"/>
              <p:cNvSpPr/>
              <p:nvPr/>
            </p:nvSpPr>
            <p:spPr>
              <a:xfrm>
                <a:off x="5004360" y="4242960"/>
                <a:ext cx="105120" cy="10800"/>
              </a:xfrm>
              <a:prstGeom prst="rect">
                <a:avLst/>
              </a:prstGeom>
              <a:solidFill>
                <a:schemeClr val="tx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10" name="CustomShape 84"/>
              <p:cNvSpPr/>
              <p:nvPr/>
            </p:nvSpPr>
            <p:spPr>
              <a:xfrm>
                <a:off x="5006160" y="4313880"/>
                <a:ext cx="105120" cy="10800"/>
              </a:xfrm>
              <a:prstGeom prst="rect">
                <a:avLst/>
              </a:prstGeom>
              <a:solidFill>
                <a:schemeClr val="tx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011" name="Group 85"/>
              <p:cNvGrpSpPr/>
              <p:nvPr/>
            </p:nvGrpSpPr>
            <p:grpSpPr>
              <a:xfrm>
                <a:off x="5095800" y="4311720"/>
                <a:ext cx="101520" cy="31320"/>
                <a:chOff x="5095800" y="4311720"/>
                <a:chExt cx="101520" cy="31320"/>
              </a:xfrm>
            </p:grpSpPr>
            <p:sp>
              <p:nvSpPr>
                <p:cNvPr id="6012" name="CustomShape 86"/>
                <p:cNvSpPr/>
                <p:nvPr/>
              </p:nvSpPr>
              <p:spPr>
                <a:xfrm>
                  <a:off x="5095800" y="4311720"/>
                  <a:ext cx="101520" cy="313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13" name="CustomShape 87"/>
                <p:cNvSpPr/>
                <p:nvPr/>
              </p:nvSpPr>
              <p:spPr>
                <a:xfrm>
                  <a:off x="5097600" y="4311720"/>
                  <a:ext cx="98280" cy="2736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014" name="CustomShape 88"/>
              <p:cNvSpPr/>
              <p:nvPr/>
            </p:nvSpPr>
            <p:spPr>
              <a:xfrm>
                <a:off x="5193000" y="4242960"/>
                <a:ext cx="46080" cy="4392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015" name="Group 89"/>
              <p:cNvGrpSpPr/>
              <p:nvPr/>
            </p:nvGrpSpPr>
            <p:grpSpPr>
              <a:xfrm>
                <a:off x="5095800" y="4237200"/>
                <a:ext cx="103320" cy="31320"/>
                <a:chOff x="5095800" y="4237200"/>
                <a:chExt cx="103320" cy="31320"/>
              </a:xfrm>
            </p:grpSpPr>
            <p:sp>
              <p:nvSpPr>
                <p:cNvPr id="6016" name="CustomShape 90"/>
                <p:cNvSpPr/>
                <p:nvPr/>
              </p:nvSpPr>
              <p:spPr>
                <a:xfrm>
                  <a:off x="5095800" y="4237200"/>
                  <a:ext cx="103320" cy="313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17" name="CustomShape 91"/>
                <p:cNvSpPr/>
                <p:nvPr/>
              </p:nvSpPr>
              <p:spPr>
                <a:xfrm>
                  <a:off x="5097600" y="4241160"/>
                  <a:ext cx="101520" cy="2376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018" name="CustomShape 92"/>
              <p:cNvSpPr/>
              <p:nvPr/>
            </p:nvSpPr>
            <p:spPr>
              <a:xfrm>
                <a:off x="5185440" y="4025160"/>
                <a:ext cx="11880" cy="537480"/>
              </a:xfrm>
              <a:prstGeom prst="rect">
                <a:avLst/>
              </a:prstGeom>
              <a:gradFill rotWithShape="0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19" name="CustomShape 93"/>
              <p:cNvSpPr/>
              <p:nvPr/>
            </p:nvSpPr>
            <p:spPr>
              <a:xfrm>
                <a:off x="5196960" y="4161240"/>
                <a:ext cx="41400" cy="49680"/>
              </a:xfrm>
              <a:custGeom>
                <a:avLst/>
                <a:gdLst/>
                <a:ahLst/>
                <a:rect l="l" t="t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20" name="CustomShape 94"/>
              <p:cNvSpPr/>
              <p:nvPr/>
            </p:nvSpPr>
            <p:spPr>
              <a:xfrm>
                <a:off x="5197680" y="4084200"/>
                <a:ext cx="42840" cy="56160"/>
              </a:xfrm>
              <a:custGeom>
                <a:avLst/>
                <a:gdLst/>
                <a:ahLst/>
                <a:rect l="l" t="t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21" name="CustomShape 95"/>
              <p:cNvSpPr/>
              <p:nvPr/>
            </p:nvSpPr>
            <p:spPr>
              <a:xfrm>
                <a:off x="5232960" y="4538880"/>
                <a:ext cx="8640" cy="2196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22" name="CustomShape 96"/>
              <p:cNvSpPr/>
              <p:nvPr/>
            </p:nvSpPr>
            <p:spPr>
              <a:xfrm>
                <a:off x="5195520" y="4539600"/>
                <a:ext cx="42840" cy="46800"/>
              </a:xfrm>
              <a:custGeom>
                <a:avLst/>
                <a:gdLst/>
                <a:ahLst/>
                <a:rect l="l" t="t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23" name="CustomShape 97"/>
              <p:cNvSpPr/>
              <p:nvPr/>
            </p:nvSpPr>
            <p:spPr>
              <a:xfrm>
                <a:off x="4990320" y="4554000"/>
                <a:ext cx="210600" cy="3492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24" name="CustomShape 98"/>
              <p:cNvSpPr/>
              <p:nvPr/>
            </p:nvSpPr>
            <p:spPr>
              <a:xfrm>
                <a:off x="5002560" y="4563000"/>
                <a:ext cx="187920" cy="183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/>
              </a:gradFill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25" name="CustomShape 99"/>
              <p:cNvSpPr/>
              <p:nvPr/>
            </p:nvSpPr>
            <p:spPr>
              <a:xfrm>
                <a:off x="5020200" y="4484880"/>
                <a:ext cx="27720" cy="3312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26" name="CustomShape 100"/>
              <p:cNvSpPr/>
              <p:nvPr/>
            </p:nvSpPr>
            <p:spPr>
              <a:xfrm>
                <a:off x="5051880" y="4484880"/>
                <a:ext cx="27720" cy="331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27" name="CustomShape 101"/>
              <p:cNvSpPr/>
              <p:nvPr/>
            </p:nvSpPr>
            <p:spPr>
              <a:xfrm>
                <a:off x="5081760" y="4484880"/>
                <a:ext cx="27720" cy="3312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28" name="CustomShape 102"/>
              <p:cNvSpPr/>
              <p:nvPr/>
            </p:nvSpPr>
            <p:spPr>
              <a:xfrm>
                <a:off x="5153760" y="4356720"/>
                <a:ext cx="13680" cy="178200"/>
              </a:xfrm>
              <a:prstGeom prst="rect">
                <a:avLst/>
              </a:prstGeom>
              <a:solidFill>
                <a:srgbClr val="292929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029" name="CustomShape 103"/>
            <p:cNvSpPr/>
            <p:nvPr/>
          </p:nvSpPr>
          <p:spPr>
            <a:xfrm>
              <a:off x="5529240" y="3763440"/>
              <a:ext cx="2354400" cy="608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SDN Controller</a:t>
              </a:r>
              <a:endParaRPr b="0" lang="en-IN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IN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(network operating system)</a:t>
              </a:r>
              <a:endParaRPr b="0" lang="en-IN" sz="1600" spc="-1" strike="noStrike">
                <a:latin typeface="Arial"/>
              </a:endParaRPr>
            </a:p>
          </p:txBody>
        </p:sp>
      </p:grpSp>
      <p:sp>
        <p:nvSpPr>
          <p:cNvPr id="6030" name="CustomShape 104"/>
          <p:cNvSpPr/>
          <p:nvPr/>
        </p:nvSpPr>
        <p:spPr>
          <a:xfrm>
            <a:off x="6841080" y="1562040"/>
            <a:ext cx="5878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8000"/>
                </a:solidFill>
                <a:latin typeface="Arial"/>
                <a:ea typeface="ＭＳ Ｐゴシック"/>
              </a:rPr>
              <a:t>…</a:t>
            </a:r>
            <a:endParaRPr b="0" lang="en-IN" sz="3200" spc="-1" strike="noStrike">
              <a:latin typeface="Arial"/>
            </a:endParaRPr>
          </a:p>
        </p:txBody>
      </p:sp>
      <p:grpSp>
        <p:nvGrpSpPr>
          <p:cNvPr id="6031" name="Group 105"/>
          <p:cNvGrpSpPr/>
          <p:nvPr/>
        </p:nvGrpSpPr>
        <p:grpSpPr>
          <a:xfrm>
            <a:off x="5166000" y="1781280"/>
            <a:ext cx="1023120" cy="589680"/>
            <a:chOff x="5166000" y="1781280"/>
            <a:chExt cx="1023120" cy="589680"/>
          </a:xfrm>
        </p:grpSpPr>
        <p:sp>
          <p:nvSpPr>
            <p:cNvPr id="6032" name="CustomShape 106"/>
            <p:cNvSpPr/>
            <p:nvPr/>
          </p:nvSpPr>
          <p:spPr>
            <a:xfrm>
              <a:off x="5166000" y="1781280"/>
              <a:ext cx="1023120" cy="589680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33" name="CustomShape 107"/>
            <p:cNvSpPr/>
            <p:nvPr/>
          </p:nvSpPr>
          <p:spPr>
            <a:xfrm>
              <a:off x="5270760" y="1878480"/>
              <a:ext cx="822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routing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6034" name="Group 108"/>
          <p:cNvGrpSpPr/>
          <p:nvPr/>
        </p:nvGrpSpPr>
        <p:grpSpPr>
          <a:xfrm>
            <a:off x="6000480" y="2302200"/>
            <a:ext cx="1023120" cy="589680"/>
            <a:chOff x="6000480" y="2302200"/>
            <a:chExt cx="1023120" cy="589680"/>
          </a:xfrm>
        </p:grpSpPr>
        <p:sp>
          <p:nvSpPr>
            <p:cNvPr id="6035" name="CustomShape 109"/>
            <p:cNvSpPr/>
            <p:nvPr/>
          </p:nvSpPr>
          <p:spPr>
            <a:xfrm>
              <a:off x="6000480" y="2302200"/>
              <a:ext cx="1023120" cy="589680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36" name="CustomShape 110"/>
            <p:cNvSpPr/>
            <p:nvPr/>
          </p:nvSpPr>
          <p:spPr>
            <a:xfrm>
              <a:off x="6117840" y="2332080"/>
              <a:ext cx="810360" cy="528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8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access </a:t>
              </a:r>
              <a:endParaRPr b="0" lang="en-IN" sz="1800" spc="-1" strike="noStrike">
                <a:latin typeface="Arial"/>
              </a:endParaRPr>
            </a:p>
            <a:p>
              <a:pPr algn="ctr">
                <a:lnSpc>
                  <a:spcPct val="8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control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6037" name="Group 111"/>
          <p:cNvGrpSpPr/>
          <p:nvPr/>
        </p:nvGrpSpPr>
        <p:grpSpPr>
          <a:xfrm>
            <a:off x="7230960" y="2260800"/>
            <a:ext cx="1023120" cy="589680"/>
            <a:chOff x="7230960" y="2260800"/>
            <a:chExt cx="1023120" cy="589680"/>
          </a:xfrm>
        </p:grpSpPr>
        <p:sp>
          <p:nvSpPr>
            <p:cNvPr id="6038" name="CustomShape 112"/>
            <p:cNvSpPr/>
            <p:nvPr/>
          </p:nvSpPr>
          <p:spPr>
            <a:xfrm>
              <a:off x="7230960" y="2260800"/>
              <a:ext cx="1023120" cy="589680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39" name="CustomShape 113"/>
            <p:cNvSpPr/>
            <p:nvPr/>
          </p:nvSpPr>
          <p:spPr>
            <a:xfrm>
              <a:off x="7321320" y="2290680"/>
              <a:ext cx="864000" cy="528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8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load</a:t>
              </a:r>
              <a:endParaRPr b="0" lang="en-IN" sz="1800" spc="-1" strike="noStrike">
                <a:latin typeface="Arial"/>
              </a:endParaRPr>
            </a:p>
            <a:p>
              <a:pPr algn="ctr">
                <a:lnSpc>
                  <a:spcPct val="8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balance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6040" name="CustomShape 114"/>
          <p:cNvSpPr/>
          <p:nvPr/>
        </p:nvSpPr>
        <p:spPr>
          <a:xfrm flipV="1">
            <a:off x="8627400" y="1721880"/>
            <a:ext cx="360" cy="124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41" name="CustomShape 115"/>
          <p:cNvSpPr/>
          <p:nvPr/>
        </p:nvSpPr>
        <p:spPr>
          <a:xfrm>
            <a:off x="8652600" y="3470040"/>
            <a:ext cx="360" cy="152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42" name="CustomShape 116"/>
          <p:cNvSpPr/>
          <p:nvPr/>
        </p:nvSpPr>
        <p:spPr>
          <a:xfrm>
            <a:off x="8660880" y="5885640"/>
            <a:ext cx="360" cy="41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43" name="CustomShape 117"/>
          <p:cNvSpPr/>
          <p:nvPr/>
        </p:nvSpPr>
        <p:spPr>
          <a:xfrm flipV="1">
            <a:off x="8653320" y="5049360"/>
            <a:ext cx="360" cy="41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44" name="CustomShape 118"/>
          <p:cNvSpPr/>
          <p:nvPr/>
        </p:nvSpPr>
        <p:spPr>
          <a:xfrm>
            <a:off x="6650640" y="4739400"/>
            <a:ext cx="163548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ts val="1463"/>
              </a:lnSpc>
            </a:pPr>
            <a:r>
              <a:rPr b="0" i="1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southbound API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045" name="CustomShape 119"/>
          <p:cNvSpPr/>
          <p:nvPr/>
        </p:nvSpPr>
        <p:spPr>
          <a:xfrm>
            <a:off x="6646680" y="3221640"/>
            <a:ext cx="163548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ts val="1463"/>
              </a:lnSpc>
            </a:pPr>
            <a:r>
              <a:rPr b="0" i="1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northbound API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046" name="CustomShape 120"/>
          <p:cNvSpPr/>
          <p:nvPr/>
        </p:nvSpPr>
        <p:spPr>
          <a:xfrm>
            <a:off x="5507640" y="6299640"/>
            <a:ext cx="230220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ts val="1463"/>
              </a:lnSpc>
            </a:pPr>
            <a:r>
              <a:rPr b="0" i="1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SDN-controlled switches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047" name="CustomShape 121"/>
          <p:cNvSpPr/>
          <p:nvPr/>
        </p:nvSpPr>
        <p:spPr>
          <a:xfrm>
            <a:off x="5707800" y="1414440"/>
            <a:ext cx="238140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ts val="1463"/>
              </a:lnSpc>
            </a:pPr>
            <a:r>
              <a:rPr b="0" i="1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network-control applications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048" name="CustomShape 122"/>
          <p:cNvSpPr/>
          <p:nvPr/>
        </p:nvSpPr>
        <p:spPr>
          <a:xfrm>
            <a:off x="4697280" y="3090600"/>
            <a:ext cx="3549240" cy="344196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49" name="TextShape 123"/>
          <p:cNvSpPr txBox="1"/>
          <p:nvPr/>
        </p:nvSpPr>
        <p:spPr>
          <a:xfrm>
            <a:off x="222660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B087B6C2-04C4-4BB5-8429-384CC6C70AD1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6050" name="TextShape 124"/>
          <p:cNvSpPr txBox="1"/>
          <p:nvPr/>
        </p:nvSpPr>
        <p:spPr>
          <a:xfrm>
            <a:off x="1458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" name="CustomShape 1"/>
          <p:cNvSpPr/>
          <p:nvPr/>
        </p:nvSpPr>
        <p:spPr>
          <a:xfrm>
            <a:off x="2341080" y="2082240"/>
            <a:ext cx="5227560" cy="3568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240"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52" name="Line 2"/>
          <p:cNvSpPr/>
          <p:nvPr/>
        </p:nvSpPr>
        <p:spPr>
          <a:xfrm flipH="1" flipV="1">
            <a:off x="5777280" y="1910520"/>
            <a:ext cx="360" cy="40788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custDash>
              <a:ds d="4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53" name="CustomShape 3"/>
          <p:cNvSpPr/>
          <p:nvPr/>
        </p:nvSpPr>
        <p:spPr>
          <a:xfrm>
            <a:off x="2479680" y="3165840"/>
            <a:ext cx="4944600" cy="1553400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54" name="CustomShape 4"/>
          <p:cNvSpPr/>
          <p:nvPr/>
        </p:nvSpPr>
        <p:spPr>
          <a:xfrm>
            <a:off x="2479680" y="4779000"/>
            <a:ext cx="4958640" cy="737640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55" name="Line 5"/>
          <p:cNvSpPr/>
          <p:nvPr/>
        </p:nvSpPr>
        <p:spPr>
          <a:xfrm>
            <a:off x="2564640" y="5687280"/>
            <a:ext cx="4860000" cy="360"/>
          </a:xfrm>
          <a:prstGeom prst="line">
            <a:avLst/>
          </a:prstGeom>
          <a:ln w="1908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56" name="CustomShape 6"/>
          <p:cNvSpPr/>
          <p:nvPr/>
        </p:nvSpPr>
        <p:spPr>
          <a:xfrm>
            <a:off x="2496600" y="3773160"/>
            <a:ext cx="5088600" cy="3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8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Network-wide distributed, robust  state management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6057" name="CustomShape 7"/>
          <p:cNvSpPr/>
          <p:nvPr/>
        </p:nvSpPr>
        <p:spPr>
          <a:xfrm>
            <a:off x="2885040" y="5172120"/>
            <a:ext cx="4033440" cy="3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8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Communication to/from controlled devices</a:t>
            </a:r>
            <a:endParaRPr b="0" lang="en-IN" sz="1600" spc="-1" strike="noStrike">
              <a:latin typeface="Arial"/>
            </a:endParaRPr>
          </a:p>
        </p:txBody>
      </p:sp>
      <p:grpSp>
        <p:nvGrpSpPr>
          <p:cNvPr id="6058" name="Group 8"/>
          <p:cNvGrpSpPr/>
          <p:nvPr/>
        </p:nvGrpSpPr>
        <p:grpSpPr>
          <a:xfrm>
            <a:off x="2799000" y="4140720"/>
            <a:ext cx="1244160" cy="459360"/>
            <a:chOff x="2799000" y="4140720"/>
            <a:chExt cx="1244160" cy="459360"/>
          </a:xfrm>
        </p:grpSpPr>
        <p:sp>
          <p:nvSpPr>
            <p:cNvPr id="6059" name="CustomShape 9"/>
            <p:cNvSpPr/>
            <p:nvPr/>
          </p:nvSpPr>
          <p:spPr>
            <a:xfrm>
              <a:off x="2799000" y="4140720"/>
              <a:ext cx="1244160" cy="4593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600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>
              <a:outerShdw algn="tl" blurRad="50800" dir="2700000" dist="38100" rotWithShape="0">
                <a:schemeClr val="accent1">
                  <a:lumMod val="75000"/>
                  <a:alpha val="99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060" name="CustomShape 10"/>
            <p:cNvSpPr/>
            <p:nvPr/>
          </p:nvSpPr>
          <p:spPr>
            <a:xfrm>
              <a:off x="2817720" y="4224600"/>
              <a:ext cx="1214280" cy="29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599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Link-state info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6061" name="Group 11"/>
          <p:cNvGrpSpPr/>
          <p:nvPr/>
        </p:nvGrpSpPr>
        <p:grpSpPr>
          <a:xfrm>
            <a:off x="5910480" y="4140720"/>
            <a:ext cx="960120" cy="459360"/>
            <a:chOff x="5910480" y="4140720"/>
            <a:chExt cx="960120" cy="459360"/>
          </a:xfrm>
        </p:grpSpPr>
        <p:sp>
          <p:nvSpPr>
            <p:cNvPr id="6062" name="CustomShape 12"/>
            <p:cNvSpPr/>
            <p:nvPr/>
          </p:nvSpPr>
          <p:spPr>
            <a:xfrm>
              <a:off x="5910480" y="4140720"/>
              <a:ext cx="960120" cy="4593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600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>
              <a:outerShdw algn="tl" blurRad="50800" dir="2700000" dist="38100" rotWithShape="0">
                <a:schemeClr val="accent1">
                  <a:lumMod val="75000"/>
                  <a:alpha val="99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063" name="CustomShape 13"/>
            <p:cNvSpPr/>
            <p:nvPr/>
          </p:nvSpPr>
          <p:spPr>
            <a:xfrm>
              <a:off x="5919840" y="4224600"/>
              <a:ext cx="947520" cy="29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599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switch info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6064" name="Group 14"/>
          <p:cNvGrpSpPr/>
          <p:nvPr/>
        </p:nvGrpSpPr>
        <p:grpSpPr>
          <a:xfrm>
            <a:off x="4191120" y="4140720"/>
            <a:ext cx="960120" cy="459360"/>
            <a:chOff x="4191120" y="4140720"/>
            <a:chExt cx="960120" cy="459360"/>
          </a:xfrm>
        </p:grpSpPr>
        <p:sp>
          <p:nvSpPr>
            <p:cNvPr id="6065" name="CustomShape 15"/>
            <p:cNvSpPr/>
            <p:nvPr/>
          </p:nvSpPr>
          <p:spPr>
            <a:xfrm>
              <a:off x="4191120" y="4140720"/>
              <a:ext cx="960120" cy="4593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600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>
              <a:outerShdw algn="tl" blurRad="50800" dir="2700000" dist="38100" rotWithShape="0">
                <a:schemeClr val="accent1">
                  <a:lumMod val="75000"/>
                  <a:alpha val="99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066" name="CustomShape 16"/>
            <p:cNvSpPr/>
            <p:nvPr/>
          </p:nvSpPr>
          <p:spPr>
            <a:xfrm>
              <a:off x="4278600" y="4224600"/>
              <a:ext cx="790560" cy="29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599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host info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6067" name="Group 17"/>
          <p:cNvGrpSpPr/>
          <p:nvPr/>
        </p:nvGrpSpPr>
        <p:grpSpPr>
          <a:xfrm>
            <a:off x="3647160" y="3277440"/>
            <a:ext cx="889200" cy="459360"/>
            <a:chOff x="3647160" y="3277440"/>
            <a:chExt cx="889200" cy="459360"/>
          </a:xfrm>
        </p:grpSpPr>
        <p:sp>
          <p:nvSpPr>
            <p:cNvPr id="6068" name="CustomShape 18"/>
            <p:cNvSpPr/>
            <p:nvPr/>
          </p:nvSpPr>
          <p:spPr>
            <a:xfrm>
              <a:off x="3647160" y="3277440"/>
              <a:ext cx="889200" cy="4593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600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>
              <a:outerShdw algn="tl" blurRad="50800" dir="2700000" dist="38100" rotWithShape="0">
                <a:schemeClr val="accent1">
                  <a:lumMod val="75000"/>
                  <a:alpha val="99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069" name="CustomShape 19"/>
            <p:cNvSpPr/>
            <p:nvPr/>
          </p:nvSpPr>
          <p:spPr>
            <a:xfrm>
              <a:off x="3709080" y="3361320"/>
              <a:ext cx="770760" cy="29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599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statistics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6070" name="Group 20"/>
          <p:cNvGrpSpPr/>
          <p:nvPr/>
        </p:nvGrpSpPr>
        <p:grpSpPr>
          <a:xfrm>
            <a:off x="5478120" y="3289320"/>
            <a:ext cx="960120" cy="459360"/>
            <a:chOff x="5478120" y="3289320"/>
            <a:chExt cx="960120" cy="459360"/>
          </a:xfrm>
        </p:grpSpPr>
        <p:sp>
          <p:nvSpPr>
            <p:cNvPr id="6071" name="CustomShape 21"/>
            <p:cNvSpPr/>
            <p:nvPr/>
          </p:nvSpPr>
          <p:spPr>
            <a:xfrm>
              <a:off x="5478120" y="3289320"/>
              <a:ext cx="960120" cy="4593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600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>
              <a:outerShdw algn="tl" blurRad="50800" dir="2700000" dist="38100" rotWithShape="0">
                <a:schemeClr val="accent1">
                  <a:lumMod val="75000"/>
                  <a:alpha val="99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072" name="CustomShape 22"/>
            <p:cNvSpPr/>
            <p:nvPr/>
          </p:nvSpPr>
          <p:spPr>
            <a:xfrm>
              <a:off x="5501880" y="3373200"/>
              <a:ext cx="918720" cy="29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599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flow tables</a:t>
              </a:r>
              <a:endParaRPr b="0" lang="en-IN" sz="1400" spc="-1" strike="noStrike">
                <a:latin typeface="Arial"/>
              </a:endParaRPr>
            </a:p>
          </p:txBody>
        </p:sp>
      </p:grpSp>
      <p:sp>
        <p:nvSpPr>
          <p:cNvPr id="6073" name="CustomShape 23"/>
          <p:cNvSpPr/>
          <p:nvPr/>
        </p:nvSpPr>
        <p:spPr>
          <a:xfrm>
            <a:off x="4667400" y="3073320"/>
            <a:ext cx="56988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47ffd1"/>
                </a:solidFill>
                <a:latin typeface="Arial"/>
                <a:ea typeface="ＭＳ Ｐゴシック"/>
              </a:rPr>
              <a:t>… 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6074" name="CustomShape 24"/>
          <p:cNvSpPr/>
          <p:nvPr/>
        </p:nvSpPr>
        <p:spPr>
          <a:xfrm>
            <a:off x="5115960" y="3979440"/>
            <a:ext cx="7909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47ffd1"/>
                </a:solidFill>
                <a:latin typeface="Arial"/>
                <a:ea typeface="ＭＳ Ｐゴシック"/>
              </a:rPr>
              <a:t>…  </a:t>
            </a:r>
            <a:endParaRPr b="0" lang="en-IN" sz="3200" spc="-1" strike="noStrike">
              <a:latin typeface="Arial"/>
            </a:endParaRPr>
          </a:p>
        </p:txBody>
      </p:sp>
      <p:grpSp>
        <p:nvGrpSpPr>
          <p:cNvPr id="6075" name="Group 25"/>
          <p:cNvGrpSpPr/>
          <p:nvPr/>
        </p:nvGrpSpPr>
        <p:grpSpPr>
          <a:xfrm>
            <a:off x="3400560" y="4871880"/>
            <a:ext cx="1257120" cy="292680"/>
            <a:chOff x="3400560" y="4871880"/>
            <a:chExt cx="1257120" cy="292680"/>
          </a:xfrm>
        </p:grpSpPr>
        <p:sp>
          <p:nvSpPr>
            <p:cNvPr id="6076" name="CustomShape 26"/>
            <p:cNvSpPr/>
            <p:nvPr/>
          </p:nvSpPr>
          <p:spPr>
            <a:xfrm>
              <a:off x="3400560" y="4871880"/>
              <a:ext cx="1257120" cy="2865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600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>
              <a:outerShdw algn="tl" blurRad="50800" dir="2700000" dist="38100" rotWithShape="0">
                <a:schemeClr val="accent1">
                  <a:lumMod val="75000"/>
                  <a:alpha val="99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077" name="CustomShape 27"/>
            <p:cNvSpPr/>
            <p:nvPr/>
          </p:nvSpPr>
          <p:spPr>
            <a:xfrm>
              <a:off x="3576240" y="4871880"/>
              <a:ext cx="914040" cy="292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599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OpenFlow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6078" name="Group 28"/>
          <p:cNvGrpSpPr/>
          <p:nvPr/>
        </p:nvGrpSpPr>
        <p:grpSpPr>
          <a:xfrm>
            <a:off x="5270040" y="4876560"/>
            <a:ext cx="1244160" cy="310680"/>
            <a:chOff x="5270040" y="4876560"/>
            <a:chExt cx="1244160" cy="310680"/>
          </a:xfrm>
        </p:grpSpPr>
        <p:sp>
          <p:nvSpPr>
            <p:cNvPr id="6079" name="CustomShape 29"/>
            <p:cNvSpPr/>
            <p:nvPr/>
          </p:nvSpPr>
          <p:spPr>
            <a:xfrm>
              <a:off x="5270040" y="4876560"/>
              <a:ext cx="1244160" cy="3070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600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>
              <a:outerShdw algn="tl" blurRad="50800" dir="2700000" dist="38100" rotWithShape="0">
                <a:schemeClr val="accent1">
                  <a:lumMod val="75000"/>
                  <a:alpha val="99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080" name="CustomShape 30"/>
            <p:cNvSpPr/>
            <p:nvPr/>
          </p:nvSpPr>
          <p:spPr>
            <a:xfrm>
              <a:off x="5563800" y="4894560"/>
              <a:ext cx="664200" cy="292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599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SNMP</a:t>
              </a:r>
              <a:endParaRPr b="0" lang="en-IN" sz="1400" spc="-1" strike="noStrike">
                <a:latin typeface="Arial"/>
              </a:endParaRPr>
            </a:p>
          </p:txBody>
        </p:sp>
      </p:grpSp>
      <p:sp>
        <p:nvSpPr>
          <p:cNvPr id="6081" name="CustomShape 31"/>
          <p:cNvSpPr/>
          <p:nvPr/>
        </p:nvSpPr>
        <p:spPr>
          <a:xfrm>
            <a:off x="4554720" y="4585320"/>
            <a:ext cx="7909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47ffd1"/>
                </a:solidFill>
                <a:latin typeface="Arial"/>
                <a:ea typeface="ＭＳ Ｐゴシック"/>
              </a:rPr>
              <a:t>… 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6082" name="Line 32"/>
          <p:cNvSpPr/>
          <p:nvPr/>
        </p:nvSpPr>
        <p:spPr>
          <a:xfrm flipV="1">
            <a:off x="3368520" y="1866240"/>
            <a:ext cx="5040" cy="38808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custDash>
              <a:ds d="4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83" name="Line 33"/>
          <p:cNvSpPr/>
          <p:nvPr/>
        </p:nvSpPr>
        <p:spPr>
          <a:xfrm flipH="1" flipV="1">
            <a:off x="4597920" y="1876320"/>
            <a:ext cx="5760" cy="30204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custDash>
              <a:ds d="4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84" name="Line 34"/>
          <p:cNvSpPr/>
          <p:nvPr/>
        </p:nvSpPr>
        <p:spPr>
          <a:xfrm>
            <a:off x="2606400" y="2342880"/>
            <a:ext cx="4818240" cy="360"/>
          </a:xfrm>
          <a:prstGeom prst="line">
            <a:avLst/>
          </a:prstGeom>
          <a:ln w="1908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85" name="CustomShape 35"/>
          <p:cNvSpPr/>
          <p:nvPr/>
        </p:nvSpPr>
        <p:spPr>
          <a:xfrm>
            <a:off x="2479680" y="2182320"/>
            <a:ext cx="4951440" cy="932760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086" name="Group 36"/>
          <p:cNvGrpSpPr/>
          <p:nvPr/>
        </p:nvGrpSpPr>
        <p:grpSpPr>
          <a:xfrm>
            <a:off x="2969280" y="2550600"/>
            <a:ext cx="1033560" cy="496440"/>
            <a:chOff x="2969280" y="2550600"/>
            <a:chExt cx="1033560" cy="496440"/>
          </a:xfrm>
        </p:grpSpPr>
        <p:sp>
          <p:nvSpPr>
            <p:cNvPr id="6087" name="CustomShape 37"/>
            <p:cNvSpPr/>
            <p:nvPr/>
          </p:nvSpPr>
          <p:spPr>
            <a:xfrm>
              <a:off x="2987280" y="2576160"/>
              <a:ext cx="1013040" cy="4593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600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>
              <a:outerShdw algn="tl" blurRad="50800" dir="2700000" dist="38100" rotWithShape="0">
                <a:schemeClr val="accent1">
                  <a:lumMod val="75000"/>
                  <a:alpha val="99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088" name="CustomShape 38"/>
            <p:cNvSpPr/>
            <p:nvPr/>
          </p:nvSpPr>
          <p:spPr>
            <a:xfrm>
              <a:off x="2969280" y="2550600"/>
              <a:ext cx="1033560" cy="496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ts val="1599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network graph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6089" name="Group 39"/>
          <p:cNvGrpSpPr/>
          <p:nvPr/>
        </p:nvGrpSpPr>
        <p:grpSpPr>
          <a:xfrm>
            <a:off x="5936760" y="2596680"/>
            <a:ext cx="1033560" cy="459360"/>
            <a:chOff x="5936760" y="2596680"/>
            <a:chExt cx="1033560" cy="459360"/>
          </a:xfrm>
        </p:grpSpPr>
        <p:sp>
          <p:nvSpPr>
            <p:cNvPr id="6090" name="CustomShape 40"/>
            <p:cNvSpPr/>
            <p:nvPr/>
          </p:nvSpPr>
          <p:spPr>
            <a:xfrm>
              <a:off x="5954760" y="2596680"/>
              <a:ext cx="1013040" cy="4593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600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>
              <a:outerShdw algn="tl" blurRad="50800" dir="2700000" dist="38100" rotWithShape="0">
                <a:schemeClr val="accent1">
                  <a:lumMod val="75000"/>
                  <a:alpha val="99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091" name="CustomShape 41"/>
            <p:cNvSpPr/>
            <p:nvPr/>
          </p:nvSpPr>
          <p:spPr>
            <a:xfrm>
              <a:off x="5936760" y="2692080"/>
              <a:ext cx="1033560" cy="29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ts val="1599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intent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6092" name="Group 42"/>
          <p:cNvGrpSpPr/>
          <p:nvPr/>
        </p:nvGrpSpPr>
        <p:grpSpPr>
          <a:xfrm>
            <a:off x="4160880" y="2549160"/>
            <a:ext cx="1033560" cy="496440"/>
            <a:chOff x="4160880" y="2549160"/>
            <a:chExt cx="1033560" cy="496440"/>
          </a:xfrm>
        </p:grpSpPr>
        <p:sp>
          <p:nvSpPr>
            <p:cNvPr id="6093" name="CustomShape 43"/>
            <p:cNvSpPr/>
            <p:nvPr/>
          </p:nvSpPr>
          <p:spPr>
            <a:xfrm>
              <a:off x="4178880" y="2574720"/>
              <a:ext cx="1013040" cy="4593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600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>
              <a:outerShdw algn="tl" blurRad="50800" dir="2700000" dist="38100" rotWithShape="0">
                <a:schemeClr val="accent1">
                  <a:lumMod val="75000"/>
                  <a:alpha val="99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094" name="CustomShape 44"/>
            <p:cNvSpPr/>
            <p:nvPr/>
          </p:nvSpPr>
          <p:spPr>
            <a:xfrm>
              <a:off x="4160880" y="2549160"/>
              <a:ext cx="1033560" cy="496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ts val="1599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RESTful</a:t>
              </a: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ts val="1599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API</a:t>
              </a:r>
              <a:endParaRPr b="0" lang="en-IN" sz="1400" spc="-1" strike="noStrike">
                <a:latin typeface="Arial"/>
              </a:endParaRPr>
            </a:p>
          </p:txBody>
        </p:sp>
      </p:grpSp>
      <p:sp>
        <p:nvSpPr>
          <p:cNvPr id="6095" name="CustomShape 45"/>
          <p:cNvSpPr/>
          <p:nvPr/>
        </p:nvSpPr>
        <p:spPr>
          <a:xfrm>
            <a:off x="5200920" y="2399760"/>
            <a:ext cx="7909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47ffd1"/>
                </a:solidFill>
                <a:latin typeface="Arial"/>
                <a:ea typeface="ＭＳ Ｐゴシック"/>
              </a:rPr>
              <a:t>… 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6096" name="CustomShape 46"/>
          <p:cNvSpPr/>
          <p:nvPr/>
        </p:nvSpPr>
        <p:spPr>
          <a:xfrm>
            <a:off x="2710440" y="2216520"/>
            <a:ext cx="4914360" cy="3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8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Interface, abstractions for network control apps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6097" name="Line 47"/>
          <p:cNvSpPr/>
          <p:nvPr/>
        </p:nvSpPr>
        <p:spPr>
          <a:xfrm>
            <a:off x="2561040" y="2010600"/>
            <a:ext cx="4753440" cy="19440"/>
          </a:xfrm>
          <a:prstGeom prst="line">
            <a:avLst/>
          </a:prstGeom>
          <a:ln w="1908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98" name="CustomShape 48"/>
          <p:cNvSpPr/>
          <p:nvPr/>
        </p:nvSpPr>
        <p:spPr>
          <a:xfrm>
            <a:off x="7493760" y="3521520"/>
            <a:ext cx="146196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SDN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controller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6099" name="Group 49"/>
          <p:cNvGrpSpPr/>
          <p:nvPr/>
        </p:nvGrpSpPr>
        <p:grpSpPr>
          <a:xfrm>
            <a:off x="3471480" y="5780520"/>
            <a:ext cx="2979000" cy="973440"/>
            <a:chOff x="3471480" y="5780520"/>
            <a:chExt cx="2979000" cy="973440"/>
          </a:xfrm>
        </p:grpSpPr>
        <p:sp>
          <p:nvSpPr>
            <p:cNvPr id="6100" name="CustomShape 50"/>
            <p:cNvSpPr/>
            <p:nvPr/>
          </p:nvSpPr>
          <p:spPr>
            <a:xfrm>
              <a:off x="3471480" y="5780520"/>
              <a:ext cx="2979000" cy="973440"/>
            </a:xfrm>
            <a:custGeom>
              <a:avLst/>
              <a:gdLst/>
              <a:ahLst/>
              <a:rect l="l" t="t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1" name="Line 51"/>
            <p:cNvSpPr/>
            <p:nvPr/>
          </p:nvSpPr>
          <p:spPr>
            <a:xfrm flipV="1">
              <a:off x="3967200" y="5936400"/>
              <a:ext cx="973440" cy="136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102" name="Line 52"/>
            <p:cNvSpPr/>
            <p:nvPr/>
          </p:nvSpPr>
          <p:spPr>
            <a:xfrm>
              <a:off x="3885120" y="6130440"/>
              <a:ext cx="1671120" cy="3092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103" name="Line 53"/>
            <p:cNvSpPr/>
            <p:nvPr/>
          </p:nvSpPr>
          <p:spPr>
            <a:xfrm>
              <a:off x="3894480" y="6239160"/>
              <a:ext cx="528480" cy="2862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104" name="Line 54"/>
            <p:cNvSpPr/>
            <p:nvPr/>
          </p:nvSpPr>
          <p:spPr>
            <a:xfrm flipV="1">
              <a:off x="4647240" y="6439680"/>
              <a:ext cx="923040" cy="856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105" name="Line 55"/>
            <p:cNvSpPr/>
            <p:nvPr/>
          </p:nvSpPr>
          <p:spPr>
            <a:xfrm>
              <a:off x="5135760" y="5970960"/>
              <a:ext cx="781920" cy="12852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106" name="Line 56"/>
            <p:cNvSpPr/>
            <p:nvPr/>
          </p:nvSpPr>
          <p:spPr>
            <a:xfrm flipV="1">
              <a:off x="4606200" y="6130440"/>
              <a:ext cx="1324440" cy="3092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107" name="Line 57"/>
            <p:cNvSpPr/>
            <p:nvPr/>
          </p:nvSpPr>
          <p:spPr>
            <a:xfrm flipV="1">
              <a:off x="5587920" y="6160320"/>
              <a:ext cx="435600" cy="2793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108" name="Line 58"/>
            <p:cNvSpPr/>
            <p:nvPr/>
          </p:nvSpPr>
          <p:spPr>
            <a:xfrm>
              <a:off x="4953600" y="5936400"/>
              <a:ext cx="602640" cy="4161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grpSp>
          <p:nvGrpSpPr>
            <p:cNvPr id="6109" name="Group 59"/>
            <p:cNvGrpSpPr/>
            <p:nvPr/>
          </p:nvGrpSpPr>
          <p:grpSpPr>
            <a:xfrm>
              <a:off x="5885640" y="5981760"/>
              <a:ext cx="435600" cy="250920"/>
              <a:chOff x="5885640" y="5981760"/>
              <a:chExt cx="435600" cy="250920"/>
            </a:xfrm>
          </p:grpSpPr>
          <p:sp>
            <p:nvSpPr>
              <p:cNvPr id="6110" name="CustomShape 60"/>
              <p:cNvSpPr/>
              <p:nvPr/>
            </p:nvSpPr>
            <p:spPr>
              <a:xfrm flipV="1">
                <a:off x="5887080" y="5866920"/>
                <a:ext cx="434160" cy="18288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111" name="CustomShape 61"/>
              <p:cNvSpPr/>
              <p:nvPr/>
            </p:nvSpPr>
            <p:spPr>
              <a:xfrm>
                <a:off x="5886000" y="6075720"/>
                <a:ext cx="435240" cy="6624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112" name="CustomShape 62"/>
              <p:cNvSpPr/>
              <p:nvPr/>
            </p:nvSpPr>
            <p:spPr>
              <a:xfrm flipV="1">
                <a:off x="5886000" y="5798880"/>
                <a:ext cx="434160" cy="18288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113" name="CustomShape 63"/>
              <p:cNvSpPr/>
              <p:nvPr/>
            </p:nvSpPr>
            <p:spPr>
              <a:xfrm>
                <a:off x="5997240" y="6037560"/>
                <a:ext cx="211320" cy="9216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114" name="CustomShape 64"/>
              <p:cNvSpPr/>
              <p:nvPr/>
            </p:nvSpPr>
            <p:spPr>
              <a:xfrm>
                <a:off x="5975280" y="6014520"/>
                <a:ext cx="255240" cy="6336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115" name="CustomShape 65"/>
              <p:cNvSpPr/>
              <p:nvPr/>
            </p:nvSpPr>
            <p:spPr>
              <a:xfrm>
                <a:off x="6143040" y="6068880"/>
                <a:ext cx="93960" cy="5544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116" name="CustomShape 66"/>
              <p:cNvSpPr/>
              <p:nvPr/>
            </p:nvSpPr>
            <p:spPr>
              <a:xfrm>
                <a:off x="5970240" y="6069960"/>
                <a:ext cx="92520" cy="5544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117" name="Line 67"/>
              <p:cNvSpPr/>
              <p:nvPr/>
            </p:nvSpPr>
            <p:spPr>
              <a:xfrm flipH="1" flipV="1">
                <a:off x="5885640" y="6073920"/>
                <a:ext cx="1440" cy="709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118" name="Line 68"/>
              <p:cNvSpPr/>
              <p:nvPr/>
            </p:nvSpPr>
            <p:spPr>
              <a:xfrm flipH="1" flipV="1">
                <a:off x="6320160" y="6072840"/>
                <a:ext cx="1080" cy="7056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6119" name="Group 69"/>
            <p:cNvGrpSpPr/>
            <p:nvPr/>
          </p:nvGrpSpPr>
          <p:grpSpPr>
            <a:xfrm>
              <a:off x="4790160" y="5834520"/>
              <a:ext cx="435600" cy="250920"/>
              <a:chOff x="4790160" y="5834520"/>
              <a:chExt cx="435600" cy="250920"/>
            </a:xfrm>
          </p:grpSpPr>
          <p:sp>
            <p:nvSpPr>
              <p:cNvPr id="6120" name="CustomShape 70"/>
              <p:cNvSpPr/>
              <p:nvPr/>
            </p:nvSpPr>
            <p:spPr>
              <a:xfrm flipV="1">
                <a:off x="4791600" y="5719680"/>
                <a:ext cx="434160" cy="18288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121" name="CustomShape 71"/>
              <p:cNvSpPr/>
              <p:nvPr/>
            </p:nvSpPr>
            <p:spPr>
              <a:xfrm>
                <a:off x="4790160" y="5928480"/>
                <a:ext cx="435240" cy="6624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122" name="CustomShape 72"/>
              <p:cNvSpPr/>
              <p:nvPr/>
            </p:nvSpPr>
            <p:spPr>
              <a:xfrm flipV="1">
                <a:off x="4790160" y="5651640"/>
                <a:ext cx="434160" cy="18288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123" name="CustomShape 73"/>
              <p:cNvSpPr/>
              <p:nvPr/>
            </p:nvSpPr>
            <p:spPr>
              <a:xfrm>
                <a:off x="4901760" y="5890320"/>
                <a:ext cx="211320" cy="9216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124" name="CustomShape 74"/>
              <p:cNvSpPr/>
              <p:nvPr/>
            </p:nvSpPr>
            <p:spPr>
              <a:xfrm>
                <a:off x="4879800" y="5867280"/>
                <a:ext cx="255240" cy="6336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125" name="CustomShape 75"/>
              <p:cNvSpPr/>
              <p:nvPr/>
            </p:nvSpPr>
            <p:spPr>
              <a:xfrm>
                <a:off x="5047200" y="5921640"/>
                <a:ext cx="93960" cy="5544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126" name="CustomShape 76"/>
              <p:cNvSpPr/>
              <p:nvPr/>
            </p:nvSpPr>
            <p:spPr>
              <a:xfrm>
                <a:off x="4874760" y="5923080"/>
                <a:ext cx="92520" cy="5544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127" name="Line 77"/>
              <p:cNvSpPr/>
              <p:nvPr/>
            </p:nvSpPr>
            <p:spPr>
              <a:xfrm flipH="1" flipV="1">
                <a:off x="4790160" y="5926680"/>
                <a:ext cx="1080" cy="709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128" name="Line 78"/>
              <p:cNvSpPr/>
              <p:nvPr/>
            </p:nvSpPr>
            <p:spPr>
              <a:xfrm flipH="1" flipV="1">
                <a:off x="5224680" y="5925600"/>
                <a:ext cx="1080" cy="7056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6129" name="Group 79"/>
            <p:cNvGrpSpPr/>
            <p:nvPr/>
          </p:nvGrpSpPr>
          <p:grpSpPr>
            <a:xfrm>
              <a:off x="3660480" y="6035400"/>
              <a:ext cx="435600" cy="250920"/>
              <a:chOff x="3660480" y="6035400"/>
              <a:chExt cx="435600" cy="250920"/>
            </a:xfrm>
          </p:grpSpPr>
          <p:sp>
            <p:nvSpPr>
              <p:cNvPr id="6130" name="CustomShape 80"/>
              <p:cNvSpPr/>
              <p:nvPr/>
            </p:nvSpPr>
            <p:spPr>
              <a:xfrm flipV="1">
                <a:off x="3661920" y="5920560"/>
                <a:ext cx="434160" cy="18288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131" name="CustomShape 81"/>
              <p:cNvSpPr/>
              <p:nvPr/>
            </p:nvSpPr>
            <p:spPr>
              <a:xfrm>
                <a:off x="3660840" y="6129000"/>
                <a:ext cx="435240" cy="6624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132" name="CustomShape 82"/>
              <p:cNvSpPr/>
              <p:nvPr/>
            </p:nvSpPr>
            <p:spPr>
              <a:xfrm flipV="1">
                <a:off x="3660840" y="5852520"/>
                <a:ext cx="434160" cy="18288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133" name="CustomShape 83"/>
              <p:cNvSpPr/>
              <p:nvPr/>
            </p:nvSpPr>
            <p:spPr>
              <a:xfrm>
                <a:off x="3772080" y="6091200"/>
                <a:ext cx="211320" cy="9216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134" name="CustomShape 84"/>
              <p:cNvSpPr/>
              <p:nvPr/>
            </p:nvSpPr>
            <p:spPr>
              <a:xfrm>
                <a:off x="3750120" y="6068160"/>
                <a:ext cx="255240" cy="6336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135" name="CustomShape 85"/>
              <p:cNvSpPr/>
              <p:nvPr/>
            </p:nvSpPr>
            <p:spPr>
              <a:xfrm>
                <a:off x="3917880" y="6122520"/>
                <a:ext cx="93960" cy="5544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136" name="CustomShape 86"/>
              <p:cNvSpPr/>
              <p:nvPr/>
            </p:nvSpPr>
            <p:spPr>
              <a:xfrm>
                <a:off x="3745080" y="6123600"/>
                <a:ext cx="92520" cy="5544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137" name="Line 87"/>
              <p:cNvSpPr/>
              <p:nvPr/>
            </p:nvSpPr>
            <p:spPr>
              <a:xfrm flipH="1" flipV="1">
                <a:off x="3660480" y="6127560"/>
                <a:ext cx="1440" cy="7056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138" name="Line 88"/>
              <p:cNvSpPr/>
              <p:nvPr/>
            </p:nvSpPr>
            <p:spPr>
              <a:xfrm flipH="1" flipV="1">
                <a:off x="4095000" y="6126120"/>
                <a:ext cx="1080" cy="709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6139" name="Group 89"/>
            <p:cNvGrpSpPr/>
            <p:nvPr/>
          </p:nvGrpSpPr>
          <p:grpSpPr>
            <a:xfrm>
              <a:off x="5375520" y="6311160"/>
              <a:ext cx="435600" cy="250920"/>
              <a:chOff x="5375520" y="6311160"/>
              <a:chExt cx="435600" cy="250920"/>
            </a:xfrm>
          </p:grpSpPr>
          <p:sp>
            <p:nvSpPr>
              <p:cNvPr id="6140" name="CustomShape 90"/>
              <p:cNvSpPr/>
              <p:nvPr/>
            </p:nvSpPr>
            <p:spPr>
              <a:xfrm flipV="1">
                <a:off x="5376960" y="6196320"/>
                <a:ext cx="434160" cy="18288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141" name="CustomShape 91"/>
              <p:cNvSpPr/>
              <p:nvPr/>
            </p:nvSpPr>
            <p:spPr>
              <a:xfrm>
                <a:off x="5375880" y="6405120"/>
                <a:ext cx="435240" cy="6624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142" name="CustomShape 92"/>
              <p:cNvSpPr/>
              <p:nvPr/>
            </p:nvSpPr>
            <p:spPr>
              <a:xfrm flipV="1">
                <a:off x="5375880" y="6128280"/>
                <a:ext cx="434160" cy="18288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143" name="CustomShape 93"/>
              <p:cNvSpPr/>
              <p:nvPr/>
            </p:nvSpPr>
            <p:spPr>
              <a:xfrm>
                <a:off x="5487120" y="6366960"/>
                <a:ext cx="211320" cy="9216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144" name="CustomShape 94"/>
              <p:cNvSpPr/>
              <p:nvPr/>
            </p:nvSpPr>
            <p:spPr>
              <a:xfrm>
                <a:off x="5465160" y="6343920"/>
                <a:ext cx="255240" cy="6336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145" name="CustomShape 95"/>
              <p:cNvSpPr/>
              <p:nvPr/>
            </p:nvSpPr>
            <p:spPr>
              <a:xfrm>
                <a:off x="5632920" y="6398280"/>
                <a:ext cx="93960" cy="5544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146" name="CustomShape 96"/>
              <p:cNvSpPr/>
              <p:nvPr/>
            </p:nvSpPr>
            <p:spPr>
              <a:xfrm>
                <a:off x="5460120" y="6399720"/>
                <a:ext cx="92520" cy="5544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147" name="Line 97"/>
              <p:cNvSpPr/>
              <p:nvPr/>
            </p:nvSpPr>
            <p:spPr>
              <a:xfrm flipH="1" flipV="1">
                <a:off x="5375520" y="6403680"/>
                <a:ext cx="1440" cy="7056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148" name="Line 98"/>
              <p:cNvSpPr/>
              <p:nvPr/>
            </p:nvSpPr>
            <p:spPr>
              <a:xfrm flipH="1" flipV="1">
                <a:off x="5810040" y="6402240"/>
                <a:ext cx="1080" cy="7056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6149" name="Group 99"/>
            <p:cNvGrpSpPr/>
            <p:nvPr/>
          </p:nvGrpSpPr>
          <p:grpSpPr>
            <a:xfrm>
              <a:off x="4293720" y="6407280"/>
              <a:ext cx="435600" cy="250920"/>
              <a:chOff x="4293720" y="6407280"/>
              <a:chExt cx="435600" cy="250920"/>
            </a:xfrm>
          </p:grpSpPr>
          <p:sp>
            <p:nvSpPr>
              <p:cNvPr id="6150" name="CustomShape 100"/>
              <p:cNvSpPr/>
              <p:nvPr/>
            </p:nvSpPr>
            <p:spPr>
              <a:xfrm flipV="1">
                <a:off x="4295160" y="6292440"/>
                <a:ext cx="434160" cy="18288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151" name="CustomShape 101"/>
              <p:cNvSpPr/>
              <p:nvPr/>
            </p:nvSpPr>
            <p:spPr>
              <a:xfrm>
                <a:off x="4293720" y="6500880"/>
                <a:ext cx="435240" cy="6624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152" name="CustomShape 102"/>
              <p:cNvSpPr/>
              <p:nvPr/>
            </p:nvSpPr>
            <p:spPr>
              <a:xfrm flipV="1">
                <a:off x="4293720" y="6224400"/>
                <a:ext cx="434160" cy="18288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153" name="CustomShape 103"/>
              <p:cNvSpPr/>
              <p:nvPr/>
            </p:nvSpPr>
            <p:spPr>
              <a:xfrm>
                <a:off x="4405320" y="6463080"/>
                <a:ext cx="211320" cy="9216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154" name="CustomShape 104"/>
              <p:cNvSpPr/>
              <p:nvPr/>
            </p:nvSpPr>
            <p:spPr>
              <a:xfrm>
                <a:off x="4383000" y="6439680"/>
                <a:ext cx="255240" cy="6336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155" name="CustomShape 105"/>
              <p:cNvSpPr/>
              <p:nvPr/>
            </p:nvSpPr>
            <p:spPr>
              <a:xfrm>
                <a:off x="4550760" y="6494040"/>
                <a:ext cx="93960" cy="5544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156" name="CustomShape 106"/>
              <p:cNvSpPr/>
              <p:nvPr/>
            </p:nvSpPr>
            <p:spPr>
              <a:xfrm>
                <a:off x="4378320" y="6495480"/>
                <a:ext cx="92520" cy="5544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157" name="Line 107"/>
              <p:cNvSpPr/>
              <p:nvPr/>
            </p:nvSpPr>
            <p:spPr>
              <a:xfrm flipH="1" flipV="1">
                <a:off x="4293720" y="6499440"/>
                <a:ext cx="1080" cy="7056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158" name="Line 108"/>
              <p:cNvSpPr/>
              <p:nvPr/>
            </p:nvSpPr>
            <p:spPr>
              <a:xfrm flipH="1" flipV="1">
                <a:off x="4728240" y="6498000"/>
                <a:ext cx="1080" cy="709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</p:grpSp>
      <p:sp>
        <p:nvSpPr>
          <p:cNvPr id="6159" name="CustomShape 109"/>
          <p:cNvSpPr/>
          <p:nvPr/>
        </p:nvSpPr>
        <p:spPr>
          <a:xfrm>
            <a:off x="2606760" y="5725080"/>
            <a:ext cx="5333760" cy="1132560"/>
          </a:xfrm>
          <a:prstGeom prst="rect">
            <a:avLst/>
          </a:prstGeom>
          <a:solidFill>
            <a:schemeClr val="bg1">
              <a:alpha val="8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160" name="Group 110"/>
          <p:cNvGrpSpPr/>
          <p:nvPr/>
        </p:nvGrpSpPr>
        <p:grpSpPr>
          <a:xfrm>
            <a:off x="2862000" y="1276200"/>
            <a:ext cx="1023120" cy="589680"/>
            <a:chOff x="2862000" y="1276200"/>
            <a:chExt cx="1023120" cy="589680"/>
          </a:xfrm>
        </p:grpSpPr>
        <p:sp>
          <p:nvSpPr>
            <p:cNvPr id="6161" name="CustomShape 111"/>
            <p:cNvSpPr/>
            <p:nvPr/>
          </p:nvSpPr>
          <p:spPr>
            <a:xfrm>
              <a:off x="2862000" y="1276200"/>
              <a:ext cx="1023120" cy="589680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62" name="CustomShape 112"/>
            <p:cNvSpPr/>
            <p:nvPr/>
          </p:nvSpPr>
          <p:spPr>
            <a:xfrm>
              <a:off x="2966760" y="1373400"/>
              <a:ext cx="822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routing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6163" name="Group 113"/>
          <p:cNvGrpSpPr/>
          <p:nvPr/>
        </p:nvGrpSpPr>
        <p:grpSpPr>
          <a:xfrm>
            <a:off x="4075560" y="1301760"/>
            <a:ext cx="1023120" cy="589680"/>
            <a:chOff x="4075560" y="1301760"/>
            <a:chExt cx="1023120" cy="589680"/>
          </a:xfrm>
        </p:grpSpPr>
        <p:sp>
          <p:nvSpPr>
            <p:cNvPr id="6164" name="CustomShape 114"/>
            <p:cNvSpPr/>
            <p:nvPr/>
          </p:nvSpPr>
          <p:spPr>
            <a:xfrm>
              <a:off x="4075560" y="1301760"/>
              <a:ext cx="1023120" cy="589680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65" name="CustomShape 115"/>
            <p:cNvSpPr/>
            <p:nvPr/>
          </p:nvSpPr>
          <p:spPr>
            <a:xfrm>
              <a:off x="4192560" y="1331640"/>
              <a:ext cx="810360" cy="528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8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access </a:t>
              </a:r>
              <a:endParaRPr b="0" lang="en-IN" sz="1800" spc="-1" strike="noStrike">
                <a:latin typeface="Arial"/>
              </a:endParaRPr>
            </a:p>
            <a:p>
              <a:pPr algn="ctr">
                <a:lnSpc>
                  <a:spcPct val="8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control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6166" name="Group 116"/>
          <p:cNvGrpSpPr/>
          <p:nvPr/>
        </p:nvGrpSpPr>
        <p:grpSpPr>
          <a:xfrm>
            <a:off x="5265720" y="1320480"/>
            <a:ext cx="1023120" cy="589680"/>
            <a:chOff x="5265720" y="1320480"/>
            <a:chExt cx="1023120" cy="589680"/>
          </a:xfrm>
        </p:grpSpPr>
        <p:sp>
          <p:nvSpPr>
            <p:cNvPr id="6167" name="CustomShape 117"/>
            <p:cNvSpPr/>
            <p:nvPr/>
          </p:nvSpPr>
          <p:spPr>
            <a:xfrm>
              <a:off x="5265720" y="1320480"/>
              <a:ext cx="1023120" cy="589680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68" name="CustomShape 118"/>
            <p:cNvSpPr/>
            <p:nvPr/>
          </p:nvSpPr>
          <p:spPr>
            <a:xfrm>
              <a:off x="5355720" y="1350360"/>
              <a:ext cx="864000" cy="528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8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load</a:t>
              </a:r>
              <a:endParaRPr b="0" lang="en-IN" sz="1800" spc="-1" strike="noStrike">
                <a:latin typeface="Arial"/>
              </a:endParaRPr>
            </a:p>
            <a:p>
              <a:pPr algn="ctr">
                <a:lnSpc>
                  <a:spcPct val="8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balance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6169" name="CustomShape 119"/>
          <p:cNvSpPr/>
          <p:nvPr/>
        </p:nvSpPr>
        <p:spPr>
          <a:xfrm>
            <a:off x="2243520" y="1143000"/>
            <a:ext cx="4964760" cy="783360"/>
          </a:xfrm>
          <a:prstGeom prst="rect">
            <a:avLst/>
          </a:prstGeom>
          <a:solidFill>
            <a:schemeClr val="bg1">
              <a:alpha val="8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70" name="CustomShape 120"/>
          <p:cNvSpPr/>
          <p:nvPr/>
        </p:nvSpPr>
        <p:spPr>
          <a:xfrm rot="10800000">
            <a:off x="7784640" y="5792760"/>
            <a:ext cx="221760" cy="1166400"/>
          </a:xfrm>
          <a:custGeom>
            <a:avLst/>
            <a:gdLst/>
            <a:ahLst/>
            <a:rect l="l" t="t" r="r" b="b"/>
            <a:pathLst>
              <a:path w="223767" h="1166325">
                <a:moveTo>
                  <a:pt x="11247" y="0"/>
                </a:moveTo>
                <a:lnTo>
                  <a:pt x="217832" y="138456"/>
                </a:lnTo>
                <a:cubicBezTo>
                  <a:pt x="219810" y="481079"/>
                  <a:pt x="221789" y="823702"/>
                  <a:pt x="223767" y="1166325"/>
                </a:cubicBezTo>
                <a:cubicBezTo>
                  <a:pt x="98607" y="641817"/>
                  <a:pt x="99941" y="672062"/>
                  <a:pt x="110" y="226631"/>
                </a:cubicBezTo>
                <a:cubicBezTo>
                  <a:pt x="-1380" y="13351"/>
                  <a:pt x="12737" y="213280"/>
                  <a:pt x="11247" y="0"/>
                </a:cubicBezTo>
                <a:close/>
              </a:path>
            </a:pathLst>
          </a:custGeom>
          <a:gradFill rotWithShape="0">
            <a:gsLst>
              <a:gs pos="0">
                <a:schemeClr val="bg1">
                  <a:lumMod val="95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08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grpSp>
        <p:nvGrpSpPr>
          <p:cNvPr id="6171" name="Group 121"/>
          <p:cNvGrpSpPr/>
          <p:nvPr/>
        </p:nvGrpSpPr>
        <p:grpSpPr>
          <a:xfrm>
            <a:off x="7763040" y="5169960"/>
            <a:ext cx="251280" cy="563760"/>
            <a:chOff x="7763040" y="5169960"/>
            <a:chExt cx="251280" cy="563760"/>
          </a:xfrm>
        </p:grpSpPr>
        <p:sp>
          <p:nvSpPr>
            <p:cNvPr id="6172" name="CustomShape 122"/>
            <p:cNvSpPr/>
            <p:nvPr/>
          </p:nvSpPr>
          <p:spPr>
            <a:xfrm>
              <a:off x="7962120" y="5171040"/>
              <a:ext cx="49680" cy="53784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3" name="CustomShape 123"/>
            <p:cNvSpPr/>
            <p:nvPr/>
          </p:nvSpPr>
          <p:spPr>
            <a:xfrm>
              <a:off x="7775280" y="5169960"/>
              <a:ext cx="184320" cy="53748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4" name="CustomShape 124"/>
            <p:cNvSpPr/>
            <p:nvPr/>
          </p:nvSpPr>
          <p:spPr>
            <a:xfrm>
              <a:off x="7971480" y="5203080"/>
              <a:ext cx="29520" cy="49752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5" name="CustomShape 125"/>
            <p:cNvSpPr/>
            <p:nvPr/>
          </p:nvSpPr>
          <p:spPr>
            <a:xfrm>
              <a:off x="7965000" y="5455080"/>
              <a:ext cx="46080" cy="4428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6" name="CustomShape 126"/>
            <p:cNvSpPr/>
            <p:nvPr/>
          </p:nvSpPr>
          <p:spPr>
            <a:xfrm>
              <a:off x="7775280" y="5231520"/>
              <a:ext cx="10512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177" name="Group 127"/>
            <p:cNvGrpSpPr/>
            <p:nvPr/>
          </p:nvGrpSpPr>
          <p:grpSpPr>
            <a:xfrm>
              <a:off x="7870320" y="5225760"/>
              <a:ext cx="101520" cy="34920"/>
              <a:chOff x="7870320" y="5225760"/>
              <a:chExt cx="101520" cy="34920"/>
            </a:xfrm>
          </p:grpSpPr>
          <p:sp>
            <p:nvSpPr>
              <p:cNvPr id="6178" name="CustomShape 128"/>
              <p:cNvSpPr/>
              <p:nvPr/>
            </p:nvSpPr>
            <p:spPr>
              <a:xfrm>
                <a:off x="7870320" y="5225760"/>
                <a:ext cx="101520" cy="349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79" name="CustomShape 129"/>
              <p:cNvSpPr/>
              <p:nvPr/>
            </p:nvSpPr>
            <p:spPr>
              <a:xfrm>
                <a:off x="7872120" y="5229360"/>
                <a:ext cx="98280" cy="277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180" name="CustomShape 130"/>
            <p:cNvSpPr/>
            <p:nvPr/>
          </p:nvSpPr>
          <p:spPr>
            <a:xfrm>
              <a:off x="7777080" y="5309640"/>
              <a:ext cx="10512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181" name="Group 131"/>
            <p:cNvGrpSpPr/>
            <p:nvPr/>
          </p:nvGrpSpPr>
          <p:grpSpPr>
            <a:xfrm>
              <a:off x="7870320" y="5302080"/>
              <a:ext cx="101520" cy="31320"/>
              <a:chOff x="7870320" y="5302080"/>
              <a:chExt cx="101520" cy="31320"/>
            </a:xfrm>
          </p:grpSpPr>
          <p:sp>
            <p:nvSpPr>
              <p:cNvPr id="6182" name="CustomShape 132"/>
              <p:cNvSpPr/>
              <p:nvPr/>
            </p:nvSpPr>
            <p:spPr>
              <a:xfrm>
                <a:off x="7870320" y="5302080"/>
                <a:ext cx="101520" cy="31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83" name="CustomShape 133"/>
              <p:cNvSpPr/>
              <p:nvPr/>
            </p:nvSpPr>
            <p:spPr>
              <a:xfrm>
                <a:off x="7872120" y="5306040"/>
                <a:ext cx="98280" cy="237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184" name="CustomShape 134"/>
            <p:cNvSpPr/>
            <p:nvPr/>
          </p:nvSpPr>
          <p:spPr>
            <a:xfrm>
              <a:off x="7777080" y="5387760"/>
              <a:ext cx="10512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5" name="CustomShape 135"/>
            <p:cNvSpPr/>
            <p:nvPr/>
          </p:nvSpPr>
          <p:spPr>
            <a:xfrm>
              <a:off x="7778880" y="5458680"/>
              <a:ext cx="10512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186" name="Group 136"/>
            <p:cNvGrpSpPr/>
            <p:nvPr/>
          </p:nvGrpSpPr>
          <p:grpSpPr>
            <a:xfrm>
              <a:off x="7868520" y="5456520"/>
              <a:ext cx="101520" cy="31320"/>
              <a:chOff x="7868520" y="5456520"/>
              <a:chExt cx="101520" cy="31320"/>
            </a:xfrm>
          </p:grpSpPr>
          <p:sp>
            <p:nvSpPr>
              <p:cNvPr id="6187" name="CustomShape 137"/>
              <p:cNvSpPr/>
              <p:nvPr/>
            </p:nvSpPr>
            <p:spPr>
              <a:xfrm>
                <a:off x="7868520" y="5456520"/>
                <a:ext cx="101520" cy="31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88" name="CustomShape 138"/>
              <p:cNvSpPr/>
              <p:nvPr/>
            </p:nvSpPr>
            <p:spPr>
              <a:xfrm>
                <a:off x="7870320" y="5456520"/>
                <a:ext cx="98280" cy="273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189" name="CustomShape 139"/>
            <p:cNvSpPr/>
            <p:nvPr/>
          </p:nvSpPr>
          <p:spPr>
            <a:xfrm>
              <a:off x="7965720" y="5387760"/>
              <a:ext cx="46080" cy="4392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190" name="Group 140"/>
            <p:cNvGrpSpPr/>
            <p:nvPr/>
          </p:nvGrpSpPr>
          <p:grpSpPr>
            <a:xfrm>
              <a:off x="7868520" y="5382000"/>
              <a:ext cx="103320" cy="31320"/>
              <a:chOff x="7868520" y="5382000"/>
              <a:chExt cx="103320" cy="31320"/>
            </a:xfrm>
          </p:grpSpPr>
          <p:sp>
            <p:nvSpPr>
              <p:cNvPr id="6191" name="CustomShape 141"/>
              <p:cNvSpPr/>
              <p:nvPr/>
            </p:nvSpPr>
            <p:spPr>
              <a:xfrm>
                <a:off x="7868520" y="5382000"/>
                <a:ext cx="103320" cy="31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92" name="CustomShape 142"/>
              <p:cNvSpPr/>
              <p:nvPr/>
            </p:nvSpPr>
            <p:spPr>
              <a:xfrm>
                <a:off x="7870320" y="5385960"/>
                <a:ext cx="101520" cy="237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193" name="CustomShape 143"/>
            <p:cNvSpPr/>
            <p:nvPr/>
          </p:nvSpPr>
          <p:spPr>
            <a:xfrm>
              <a:off x="7958160" y="5169960"/>
              <a:ext cx="11880" cy="53748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4" name="CustomShape 144"/>
            <p:cNvSpPr/>
            <p:nvPr/>
          </p:nvSpPr>
          <p:spPr>
            <a:xfrm>
              <a:off x="7970040" y="5306040"/>
              <a:ext cx="41400" cy="4968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5" name="CustomShape 145"/>
            <p:cNvSpPr/>
            <p:nvPr/>
          </p:nvSpPr>
          <p:spPr>
            <a:xfrm>
              <a:off x="7970400" y="5229000"/>
              <a:ext cx="42840" cy="5616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6" name="CustomShape 146"/>
            <p:cNvSpPr/>
            <p:nvPr/>
          </p:nvSpPr>
          <p:spPr>
            <a:xfrm>
              <a:off x="8005680" y="5683680"/>
              <a:ext cx="8640" cy="2196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7" name="CustomShape 147"/>
            <p:cNvSpPr/>
            <p:nvPr/>
          </p:nvSpPr>
          <p:spPr>
            <a:xfrm>
              <a:off x="7968240" y="5684400"/>
              <a:ext cx="42840" cy="4680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8" name="CustomShape 148"/>
            <p:cNvSpPr/>
            <p:nvPr/>
          </p:nvSpPr>
          <p:spPr>
            <a:xfrm>
              <a:off x="7763040" y="5698800"/>
              <a:ext cx="210600" cy="3492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9" name="CustomShape 149"/>
            <p:cNvSpPr/>
            <p:nvPr/>
          </p:nvSpPr>
          <p:spPr>
            <a:xfrm>
              <a:off x="7775280" y="5707800"/>
              <a:ext cx="187920" cy="1836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0" name="CustomShape 150"/>
            <p:cNvSpPr/>
            <p:nvPr/>
          </p:nvSpPr>
          <p:spPr>
            <a:xfrm>
              <a:off x="7792920" y="5629680"/>
              <a:ext cx="27720" cy="3312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1" name="CustomShape 151"/>
            <p:cNvSpPr/>
            <p:nvPr/>
          </p:nvSpPr>
          <p:spPr>
            <a:xfrm>
              <a:off x="7824600" y="5629680"/>
              <a:ext cx="27720" cy="331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2" name="CustomShape 152"/>
            <p:cNvSpPr/>
            <p:nvPr/>
          </p:nvSpPr>
          <p:spPr>
            <a:xfrm>
              <a:off x="7854480" y="5629680"/>
              <a:ext cx="27720" cy="3312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3" name="CustomShape 153"/>
            <p:cNvSpPr/>
            <p:nvPr/>
          </p:nvSpPr>
          <p:spPr>
            <a:xfrm>
              <a:off x="7926840" y="5501520"/>
              <a:ext cx="13680" cy="178200"/>
            </a:xfrm>
            <a:prstGeom prst="rect">
              <a:avLst/>
            </a:prstGeom>
            <a:solidFill>
              <a:srgbClr val="292929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204" name="CustomShape 154"/>
          <p:cNvSpPr/>
          <p:nvPr/>
        </p:nvSpPr>
        <p:spPr>
          <a:xfrm>
            <a:off x="573120" y="236520"/>
            <a:ext cx="61077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Components of SDN controller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6205" name="Picture 5" descr=""/>
          <p:cNvPicPr/>
          <p:nvPr/>
        </p:nvPicPr>
        <p:blipFill>
          <a:blip r:embed="rId1"/>
          <a:stretch/>
        </p:blipFill>
        <p:spPr>
          <a:xfrm>
            <a:off x="581040" y="776160"/>
            <a:ext cx="6181560" cy="156600"/>
          </a:xfrm>
          <a:prstGeom prst="rect">
            <a:avLst/>
          </a:prstGeom>
          <a:ln>
            <a:noFill/>
          </a:ln>
        </p:spPr>
      </p:pic>
      <p:sp>
        <p:nvSpPr>
          <p:cNvPr id="6206" name="CustomShape 155"/>
          <p:cNvSpPr/>
          <p:nvPr/>
        </p:nvSpPr>
        <p:spPr>
          <a:xfrm>
            <a:off x="229680" y="4804200"/>
            <a:ext cx="19886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i="1" lang="en-IN" sz="1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communication layer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: communicate between SDN controller and controlled switches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07" name="CustomShape 156"/>
          <p:cNvSpPr/>
          <p:nvPr/>
        </p:nvSpPr>
        <p:spPr>
          <a:xfrm>
            <a:off x="213480" y="3120840"/>
            <a:ext cx="2126880" cy="15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IN" sz="1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Network-wide state management layer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: state of networks links, switches, services: a </a:t>
            </a:r>
            <a:r>
              <a:rPr b="0" i="1" lang="en-IN" sz="1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distributed database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08" name="CustomShape 157"/>
          <p:cNvSpPr/>
          <p:nvPr/>
        </p:nvSpPr>
        <p:spPr>
          <a:xfrm>
            <a:off x="267480" y="1957320"/>
            <a:ext cx="2126880" cy="10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IN" sz="1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Interface layer to network control apps:  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abstractions API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09" name="TextShape 158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67095795-A4A2-424A-A92F-1E3B9C89CA77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6210" name="TextShape 159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696" dur="indefinite" restart="never" nodeType="tmRoot">
          <p:childTnLst>
            <p:seq>
              <p:cTn id="697" dur="indefinite" nodeType="mainSeq">
                <p:childTnLst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02" dur="500"/>
                                        <p:tgtEl>
                                          <p:spTgt spid="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07" dur="500"/>
                                        <p:tgtEl>
                                          <p:spTgt spid="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8" fill="hold">
                      <p:stCondLst>
                        <p:cond delay="indefinite"/>
                      </p:stCondLst>
                      <p:childTnLst>
                        <p:par>
                          <p:cTn id="709" fill="hold">
                            <p:stCondLst>
                              <p:cond delay="0"/>
                            </p:stCondLst>
                            <p:childTnLst>
                              <p:par>
                                <p:cTn id="71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12" dur="500"/>
                                        <p:tgtEl>
                                          <p:spTgt spid="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11" name="Picture 12" descr=""/>
          <p:cNvPicPr/>
          <p:nvPr/>
        </p:nvPicPr>
        <p:blipFill>
          <a:blip r:embed="rId1"/>
          <a:stretch/>
        </p:blipFill>
        <p:spPr>
          <a:xfrm>
            <a:off x="594000" y="854280"/>
            <a:ext cx="4626360" cy="242280"/>
          </a:xfrm>
          <a:prstGeom prst="rect">
            <a:avLst/>
          </a:prstGeom>
          <a:ln>
            <a:noFill/>
          </a:ln>
        </p:spPr>
      </p:pic>
      <p:sp>
        <p:nvSpPr>
          <p:cNvPr id="6212" name="TextShape 1"/>
          <p:cNvSpPr txBox="1"/>
          <p:nvPr/>
        </p:nvSpPr>
        <p:spPr>
          <a:xfrm>
            <a:off x="533520" y="1692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OpenFlow protocol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3" name="TextShape 2"/>
          <p:cNvSpPr txBox="1"/>
          <p:nvPr/>
        </p:nvSpPr>
        <p:spPr>
          <a:xfrm>
            <a:off x="4495680" y="1350720"/>
            <a:ext cx="380952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operates between controller, switch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TCP used to exchange messages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optional encryption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three classes of  OpenFlow messages: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controller-to-switch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asynchronous (switch to controller)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symmetric (misc)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grpSp>
        <p:nvGrpSpPr>
          <p:cNvPr id="6214" name="Group 3"/>
          <p:cNvGrpSpPr/>
          <p:nvPr/>
        </p:nvGrpSpPr>
        <p:grpSpPr>
          <a:xfrm>
            <a:off x="460800" y="1850040"/>
            <a:ext cx="3899160" cy="4512600"/>
            <a:chOff x="460800" y="1850040"/>
            <a:chExt cx="3899160" cy="4512600"/>
          </a:xfrm>
        </p:grpSpPr>
        <p:sp>
          <p:nvSpPr>
            <p:cNvPr id="6215" name="CustomShape 4"/>
            <p:cNvSpPr/>
            <p:nvPr/>
          </p:nvSpPr>
          <p:spPr>
            <a:xfrm>
              <a:off x="460800" y="4246200"/>
              <a:ext cx="3899160" cy="2116440"/>
            </a:xfrm>
            <a:prstGeom prst="cloud">
              <a:avLst/>
            </a:prstGeom>
            <a:noFill/>
            <a:ln>
              <a:solidFill>
                <a:srgbClr val="000090"/>
              </a:solidFill>
              <a:round/>
            </a:ln>
            <a:effectLst>
              <a:outerShdw blurRad="40000" dir="5400000" dist="23000" rotWithShape="0">
                <a:schemeClr val="accent6">
                  <a:lumMod val="40000"/>
                  <a:lumOff val="60000"/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16" name="Line 5"/>
            <p:cNvSpPr/>
            <p:nvPr/>
          </p:nvSpPr>
          <p:spPr>
            <a:xfrm flipV="1">
              <a:off x="1124280" y="4538520"/>
              <a:ext cx="1203120" cy="81900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17" name="Line 6"/>
            <p:cNvSpPr/>
            <p:nvPr/>
          </p:nvSpPr>
          <p:spPr>
            <a:xfrm>
              <a:off x="1124280" y="5357520"/>
              <a:ext cx="1203120" cy="64224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18" name="Line 7"/>
            <p:cNvSpPr/>
            <p:nvPr/>
          </p:nvSpPr>
          <p:spPr>
            <a:xfrm>
              <a:off x="2133720" y="4795560"/>
              <a:ext cx="319680" cy="102780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19" name="Line 8"/>
            <p:cNvSpPr/>
            <p:nvPr/>
          </p:nvSpPr>
          <p:spPr>
            <a:xfrm>
              <a:off x="2404440" y="4715280"/>
              <a:ext cx="1307160" cy="3369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20" name="Line 9"/>
            <p:cNvSpPr/>
            <p:nvPr/>
          </p:nvSpPr>
          <p:spPr>
            <a:xfrm flipV="1">
              <a:off x="2596680" y="5245200"/>
              <a:ext cx="1114920" cy="7545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grpSp>
          <p:nvGrpSpPr>
            <p:cNvPr id="6221" name="Group 10"/>
            <p:cNvGrpSpPr/>
            <p:nvPr/>
          </p:nvGrpSpPr>
          <p:grpSpPr>
            <a:xfrm>
              <a:off x="1839240" y="2785680"/>
              <a:ext cx="548640" cy="880200"/>
              <a:chOff x="1839240" y="2785680"/>
              <a:chExt cx="548640" cy="880200"/>
            </a:xfrm>
          </p:grpSpPr>
          <p:sp>
            <p:nvSpPr>
              <p:cNvPr id="6222" name="CustomShape 11"/>
              <p:cNvSpPr/>
              <p:nvPr/>
            </p:nvSpPr>
            <p:spPr>
              <a:xfrm>
                <a:off x="2273760" y="2787120"/>
                <a:ext cx="108720" cy="839880"/>
              </a:xfrm>
              <a:custGeom>
                <a:avLst/>
                <a:gdLst/>
                <a:ahLst/>
                <a:rect l="l" t="t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23" name="CustomShape 12"/>
              <p:cNvSpPr/>
              <p:nvPr/>
            </p:nvSpPr>
            <p:spPr>
              <a:xfrm>
                <a:off x="1865880" y="2785680"/>
                <a:ext cx="402480" cy="839520"/>
              </a:xfrm>
              <a:prstGeom prst="rect">
                <a:avLst/>
              </a:pr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24" name="CustomShape 13"/>
              <p:cNvSpPr/>
              <p:nvPr/>
            </p:nvSpPr>
            <p:spPr>
              <a:xfrm>
                <a:off x="2294280" y="2837520"/>
                <a:ext cx="64800" cy="777240"/>
              </a:xfrm>
              <a:custGeom>
                <a:avLst/>
                <a:gdLst/>
                <a:ahLst/>
                <a:rect l="l" t="t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25" name="CustomShape 14"/>
              <p:cNvSpPr/>
              <p:nvPr/>
            </p:nvSpPr>
            <p:spPr>
              <a:xfrm>
                <a:off x="2279880" y="3230640"/>
                <a:ext cx="100800" cy="6912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26" name="CustomShape 15"/>
              <p:cNvSpPr/>
              <p:nvPr/>
            </p:nvSpPr>
            <p:spPr>
              <a:xfrm>
                <a:off x="1865880" y="2881440"/>
                <a:ext cx="230040" cy="16920"/>
              </a:xfrm>
              <a:prstGeom prst="rect">
                <a:avLst/>
              </a:prstGeom>
              <a:solidFill>
                <a:schemeClr val="tx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227" name="Group 16"/>
              <p:cNvGrpSpPr/>
              <p:nvPr/>
            </p:nvGrpSpPr>
            <p:grpSpPr>
              <a:xfrm>
                <a:off x="2073240" y="2872800"/>
                <a:ext cx="222120" cy="54720"/>
                <a:chOff x="2073240" y="2872800"/>
                <a:chExt cx="222120" cy="54720"/>
              </a:xfrm>
            </p:grpSpPr>
            <p:sp>
              <p:nvSpPr>
                <p:cNvPr id="6228" name="CustomShape 17"/>
                <p:cNvSpPr/>
                <p:nvPr/>
              </p:nvSpPr>
              <p:spPr>
                <a:xfrm>
                  <a:off x="2073240" y="2872800"/>
                  <a:ext cx="222120" cy="547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229" name="CustomShape 18"/>
                <p:cNvSpPr/>
                <p:nvPr/>
              </p:nvSpPr>
              <p:spPr>
                <a:xfrm>
                  <a:off x="2077200" y="2878560"/>
                  <a:ext cx="214560" cy="432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230" name="CustomShape 19"/>
              <p:cNvSpPr/>
              <p:nvPr/>
            </p:nvSpPr>
            <p:spPr>
              <a:xfrm>
                <a:off x="1869840" y="3003480"/>
                <a:ext cx="230040" cy="16920"/>
              </a:xfrm>
              <a:prstGeom prst="rect">
                <a:avLst/>
              </a:prstGeom>
              <a:solidFill>
                <a:schemeClr val="tx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231" name="Group 20"/>
              <p:cNvGrpSpPr/>
              <p:nvPr/>
            </p:nvGrpSpPr>
            <p:grpSpPr>
              <a:xfrm>
                <a:off x="2073240" y="2991960"/>
                <a:ext cx="222120" cy="48960"/>
                <a:chOff x="2073240" y="2991960"/>
                <a:chExt cx="222120" cy="48960"/>
              </a:xfrm>
            </p:grpSpPr>
            <p:sp>
              <p:nvSpPr>
                <p:cNvPr id="6232" name="CustomShape 21"/>
                <p:cNvSpPr/>
                <p:nvPr/>
              </p:nvSpPr>
              <p:spPr>
                <a:xfrm>
                  <a:off x="2073240" y="2991960"/>
                  <a:ext cx="222120" cy="489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233" name="CustomShape 22"/>
                <p:cNvSpPr/>
                <p:nvPr/>
              </p:nvSpPr>
              <p:spPr>
                <a:xfrm>
                  <a:off x="2077200" y="2998080"/>
                  <a:ext cx="214560" cy="374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234" name="CustomShape 23"/>
              <p:cNvSpPr/>
              <p:nvPr/>
            </p:nvSpPr>
            <p:spPr>
              <a:xfrm>
                <a:off x="1869840" y="3125520"/>
                <a:ext cx="230040" cy="16920"/>
              </a:xfrm>
              <a:prstGeom prst="rect">
                <a:avLst/>
              </a:prstGeom>
              <a:solidFill>
                <a:schemeClr val="tx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35" name="CustomShape 24"/>
              <p:cNvSpPr/>
              <p:nvPr/>
            </p:nvSpPr>
            <p:spPr>
              <a:xfrm>
                <a:off x="1873800" y="3236400"/>
                <a:ext cx="230040" cy="16920"/>
              </a:xfrm>
              <a:prstGeom prst="rect">
                <a:avLst/>
              </a:prstGeom>
              <a:solidFill>
                <a:schemeClr val="tx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236" name="Group 25"/>
              <p:cNvGrpSpPr/>
              <p:nvPr/>
            </p:nvGrpSpPr>
            <p:grpSpPr>
              <a:xfrm>
                <a:off x="2069640" y="3233160"/>
                <a:ext cx="222480" cy="49320"/>
                <a:chOff x="2069640" y="3233160"/>
                <a:chExt cx="222480" cy="49320"/>
              </a:xfrm>
            </p:grpSpPr>
            <p:sp>
              <p:nvSpPr>
                <p:cNvPr id="6237" name="CustomShape 26"/>
                <p:cNvSpPr/>
                <p:nvPr/>
              </p:nvSpPr>
              <p:spPr>
                <a:xfrm>
                  <a:off x="2069640" y="3233160"/>
                  <a:ext cx="222480" cy="493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238" name="CustomShape 27"/>
                <p:cNvSpPr/>
                <p:nvPr/>
              </p:nvSpPr>
              <p:spPr>
                <a:xfrm>
                  <a:off x="2073240" y="3233160"/>
                  <a:ext cx="214560" cy="432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239" name="CustomShape 28"/>
              <p:cNvSpPr/>
              <p:nvPr/>
            </p:nvSpPr>
            <p:spPr>
              <a:xfrm>
                <a:off x="2281320" y="3125520"/>
                <a:ext cx="100800" cy="6876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240" name="Group 29"/>
              <p:cNvGrpSpPr/>
              <p:nvPr/>
            </p:nvGrpSpPr>
            <p:grpSpPr>
              <a:xfrm>
                <a:off x="2069640" y="3116880"/>
                <a:ext cx="226080" cy="48960"/>
                <a:chOff x="2069640" y="3116880"/>
                <a:chExt cx="226080" cy="48960"/>
              </a:xfrm>
            </p:grpSpPr>
            <p:sp>
              <p:nvSpPr>
                <p:cNvPr id="6241" name="CustomShape 30"/>
                <p:cNvSpPr/>
                <p:nvPr/>
              </p:nvSpPr>
              <p:spPr>
                <a:xfrm>
                  <a:off x="2069640" y="3116880"/>
                  <a:ext cx="226080" cy="489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242" name="CustomShape 31"/>
                <p:cNvSpPr/>
                <p:nvPr/>
              </p:nvSpPr>
              <p:spPr>
                <a:xfrm>
                  <a:off x="2073240" y="3122640"/>
                  <a:ext cx="222480" cy="374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243" name="CustomShape 32"/>
              <p:cNvSpPr/>
              <p:nvPr/>
            </p:nvSpPr>
            <p:spPr>
              <a:xfrm>
                <a:off x="2265120" y="2785680"/>
                <a:ext cx="26640" cy="839520"/>
              </a:xfrm>
              <a:prstGeom prst="rect">
                <a:avLst/>
              </a:prstGeom>
              <a:gradFill rotWithShape="0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44" name="CustomShape 33"/>
              <p:cNvSpPr/>
              <p:nvPr/>
            </p:nvSpPr>
            <p:spPr>
              <a:xfrm>
                <a:off x="2290680" y="2998080"/>
                <a:ext cx="91080" cy="78120"/>
              </a:xfrm>
              <a:custGeom>
                <a:avLst/>
                <a:gdLst/>
                <a:ahLst/>
                <a:rect l="l" t="t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45" name="CustomShape 34"/>
              <p:cNvSpPr/>
              <p:nvPr/>
            </p:nvSpPr>
            <p:spPr>
              <a:xfrm>
                <a:off x="2291760" y="2877840"/>
                <a:ext cx="93600" cy="87840"/>
              </a:xfrm>
              <a:custGeom>
                <a:avLst/>
                <a:gdLst/>
                <a:ahLst/>
                <a:rect l="l" t="t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46" name="CustomShape 35"/>
              <p:cNvSpPr/>
              <p:nvPr/>
            </p:nvSpPr>
            <p:spPr>
              <a:xfrm>
                <a:off x="2368800" y="3587760"/>
                <a:ext cx="19080" cy="3456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47" name="CustomShape 36"/>
              <p:cNvSpPr/>
              <p:nvPr/>
            </p:nvSpPr>
            <p:spPr>
              <a:xfrm>
                <a:off x="2286720" y="3588840"/>
                <a:ext cx="93960" cy="73080"/>
              </a:xfrm>
              <a:custGeom>
                <a:avLst/>
                <a:gdLst/>
                <a:ahLst/>
                <a:rect l="l" t="t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48" name="CustomShape 37"/>
              <p:cNvSpPr/>
              <p:nvPr/>
            </p:nvSpPr>
            <p:spPr>
              <a:xfrm>
                <a:off x="1839240" y="3611160"/>
                <a:ext cx="460440" cy="5472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49" name="CustomShape 38"/>
              <p:cNvSpPr/>
              <p:nvPr/>
            </p:nvSpPr>
            <p:spPr>
              <a:xfrm>
                <a:off x="1865880" y="3625560"/>
                <a:ext cx="410400" cy="288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/>
              </a:gradFill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50" name="CustomShape 39"/>
              <p:cNvSpPr/>
              <p:nvPr/>
            </p:nvSpPr>
            <p:spPr>
              <a:xfrm>
                <a:off x="1904040" y="3503520"/>
                <a:ext cx="60840" cy="518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51" name="CustomShape 40"/>
              <p:cNvSpPr/>
              <p:nvPr/>
            </p:nvSpPr>
            <p:spPr>
              <a:xfrm>
                <a:off x="1973520" y="3503520"/>
                <a:ext cx="60840" cy="518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52" name="CustomShape 41"/>
              <p:cNvSpPr/>
              <p:nvPr/>
            </p:nvSpPr>
            <p:spPr>
              <a:xfrm>
                <a:off x="2038680" y="3503520"/>
                <a:ext cx="60840" cy="518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53" name="CustomShape 42"/>
              <p:cNvSpPr/>
              <p:nvPr/>
            </p:nvSpPr>
            <p:spPr>
              <a:xfrm>
                <a:off x="2196360" y="3303360"/>
                <a:ext cx="30600" cy="278640"/>
              </a:xfrm>
              <a:prstGeom prst="rect">
                <a:avLst/>
              </a:prstGeom>
              <a:solidFill>
                <a:srgbClr val="292929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6254" name="Picture 4" descr=""/>
            <p:cNvPicPr/>
            <p:nvPr/>
          </p:nvPicPr>
          <p:blipFill>
            <a:blip r:embed="rId2"/>
            <a:stretch/>
          </p:blipFill>
          <p:spPr>
            <a:xfrm>
              <a:off x="1305000" y="2226960"/>
              <a:ext cx="1629360" cy="430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6255" name="CustomShape 43"/>
            <p:cNvSpPr/>
            <p:nvPr/>
          </p:nvSpPr>
          <p:spPr>
            <a:xfrm>
              <a:off x="1067760" y="1850040"/>
              <a:ext cx="231012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OpenFlow Controller</a:t>
              </a:r>
              <a:endParaRPr b="0" lang="en-IN" sz="2000" spc="-1" strike="noStrike">
                <a:latin typeface="Arial"/>
              </a:endParaRPr>
            </a:p>
          </p:txBody>
        </p:sp>
        <p:grpSp>
          <p:nvGrpSpPr>
            <p:cNvPr id="6256" name="Group 44"/>
            <p:cNvGrpSpPr/>
            <p:nvPr/>
          </p:nvGrpSpPr>
          <p:grpSpPr>
            <a:xfrm>
              <a:off x="2112120" y="5801760"/>
              <a:ext cx="736200" cy="452520"/>
              <a:chOff x="2112120" y="5801760"/>
              <a:chExt cx="736200" cy="452520"/>
            </a:xfrm>
          </p:grpSpPr>
          <p:sp>
            <p:nvSpPr>
              <p:cNvPr id="6257" name="CustomShape 45"/>
              <p:cNvSpPr/>
              <p:nvPr/>
            </p:nvSpPr>
            <p:spPr>
              <a:xfrm flipV="1">
                <a:off x="2114280" y="5590440"/>
                <a:ext cx="733680" cy="33192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258" name="CustomShape 46"/>
              <p:cNvSpPr/>
              <p:nvPr/>
            </p:nvSpPr>
            <p:spPr>
              <a:xfrm>
                <a:off x="2112120" y="5971680"/>
                <a:ext cx="735840" cy="11772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259" name="CustomShape 47"/>
              <p:cNvSpPr/>
              <p:nvPr/>
            </p:nvSpPr>
            <p:spPr>
              <a:xfrm flipV="1">
                <a:off x="2112120" y="5469840"/>
                <a:ext cx="733680" cy="3319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260" name="CustomShape 48"/>
              <p:cNvSpPr/>
              <p:nvPr/>
            </p:nvSpPr>
            <p:spPr>
              <a:xfrm>
                <a:off x="2300400" y="5902920"/>
                <a:ext cx="357480" cy="16452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261" name="CustomShape 49"/>
              <p:cNvSpPr/>
              <p:nvPr/>
            </p:nvSpPr>
            <p:spPr>
              <a:xfrm>
                <a:off x="2263320" y="5860800"/>
                <a:ext cx="432000" cy="11520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262" name="CustomShape 50"/>
              <p:cNvSpPr/>
              <p:nvPr/>
            </p:nvSpPr>
            <p:spPr>
              <a:xfrm>
                <a:off x="2546640" y="5959440"/>
                <a:ext cx="158760" cy="10044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263" name="CustomShape 51"/>
              <p:cNvSpPr/>
              <p:nvPr/>
            </p:nvSpPr>
            <p:spPr>
              <a:xfrm>
                <a:off x="2255040" y="5961960"/>
                <a:ext cx="156960" cy="9828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264" name="Line 52"/>
              <p:cNvSpPr/>
              <p:nvPr/>
            </p:nvSpPr>
            <p:spPr>
              <a:xfrm flipH="1" flipV="1">
                <a:off x="2112120" y="5966640"/>
                <a:ext cx="1800" cy="12816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265" name="Line 53"/>
              <p:cNvSpPr/>
              <p:nvPr/>
            </p:nvSpPr>
            <p:spPr>
              <a:xfrm flipH="1" flipV="1">
                <a:off x="2846160" y="5964120"/>
                <a:ext cx="2160" cy="12816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6266" name="Group 54"/>
            <p:cNvGrpSpPr/>
            <p:nvPr/>
          </p:nvGrpSpPr>
          <p:grpSpPr>
            <a:xfrm>
              <a:off x="3547800" y="4938120"/>
              <a:ext cx="736200" cy="452880"/>
              <a:chOff x="3547800" y="4938120"/>
              <a:chExt cx="736200" cy="452880"/>
            </a:xfrm>
          </p:grpSpPr>
          <p:sp>
            <p:nvSpPr>
              <p:cNvPr id="6267" name="CustomShape 55"/>
              <p:cNvSpPr/>
              <p:nvPr/>
            </p:nvSpPr>
            <p:spPr>
              <a:xfrm flipV="1">
                <a:off x="3549960" y="4727160"/>
                <a:ext cx="733680" cy="33192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268" name="CustomShape 56"/>
              <p:cNvSpPr/>
              <p:nvPr/>
            </p:nvSpPr>
            <p:spPr>
              <a:xfrm>
                <a:off x="3547800" y="5108040"/>
                <a:ext cx="735840" cy="11772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269" name="CustomShape 57"/>
              <p:cNvSpPr/>
              <p:nvPr/>
            </p:nvSpPr>
            <p:spPr>
              <a:xfrm flipV="1">
                <a:off x="3547800" y="4606200"/>
                <a:ext cx="733680" cy="3319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270" name="CustomShape 58"/>
              <p:cNvSpPr/>
              <p:nvPr/>
            </p:nvSpPr>
            <p:spPr>
              <a:xfrm>
                <a:off x="3736080" y="5039280"/>
                <a:ext cx="357480" cy="16452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271" name="CustomShape 59"/>
              <p:cNvSpPr/>
              <p:nvPr/>
            </p:nvSpPr>
            <p:spPr>
              <a:xfrm>
                <a:off x="3699000" y="4997520"/>
                <a:ext cx="432000" cy="11520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272" name="CustomShape 60"/>
              <p:cNvSpPr/>
              <p:nvPr/>
            </p:nvSpPr>
            <p:spPr>
              <a:xfrm>
                <a:off x="3982320" y="5095800"/>
                <a:ext cx="158760" cy="10044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273" name="CustomShape 61"/>
              <p:cNvSpPr/>
              <p:nvPr/>
            </p:nvSpPr>
            <p:spPr>
              <a:xfrm>
                <a:off x="3690720" y="5098320"/>
                <a:ext cx="156960" cy="9828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274" name="Line 62"/>
              <p:cNvSpPr/>
              <p:nvPr/>
            </p:nvSpPr>
            <p:spPr>
              <a:xfrm flipH="1" flipV="1">
                <a:off x="3547800" y="5103000"/>
                <a:ext cx="2160" cy="12816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275" name="Line 63"/>
              <p:cNvSpPr/>
              <p:nvPr/>
            </p:nvSpPr>
            <p:spPr>
              <a:xfrm flipH="1" flipV="1">
                <a:off x="4281840" y="5100480"/>
                <a:ext cx="2160" cy="12816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6276" name="Group 64"/>
            <p:cNvGrpSpPr/>
            <p:nvPr/>
          </p:nvGrpSpPr>
          <p:grpSpPr>
            <a:xfrm>
              <a:off x="665640" y="5144040"/>
              <a:ext cx="736200" cy="452520"/>
              <a:chOff x="665640" y="5144040"/>
              <a:chExt cx="736200" cy="452520"/>
            </a:xfrm>
          </p:grpSpPr>
          <p:sp>
            <p:nvSpPr>
              <p:cNvPr id="6277" name="CustomShape 65"/>
              <p:cNvSpPr/>
              <p:nvPr/>
            </p:nvSpPr>
            <p:spPr>
              <a:xfrm flipV="1">
                <a:off x="667800" y="4932720"/>
                <a:ext cx="733680" cy="33192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278" name="CustomShape 66"/>
              <p:cNvSpPr/>
              <p:nvPr/>
            </p:nvSpPr>
            <p:spPr>
              <a:xfrm>
                <a:off x="665640" y="5313960"/>
                <a:ext cx="735840" cy="11772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279" name="CustomShape 67"/>
              <p:cNvSpPr/>
              <p:nvPr/>
            </p:nvSpPr>
            <p:spPr>
              <a:xfrm flipV="1">
                <a:off x="665640" y="4812120"/>
                <a:ext cx="733680" cy="3319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280" name="CustomShape 68"/>
              <p:cNvSpPr/>
              <p:nvPr/>
            </p:nvSpPr>
            <p:spPr>
              <a:xfrm>
                <a:off x="853920" y="5245200"/>
                <a:ext cx="357480" cy="16452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281" name="CustomShape 69"/>
              <p:cNvSpPr/>
              <p:nvPr/>
            </p:nvSpPr>
            <p:spPr>
              <a:xfrm>
                <a:off x="816840" y="5203080"/>
                <a:ext cx="432000" cy="11520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282" name="CustomShape 70"/>
              <p:cNvSpPr/>
              <p:nvPr/>
            </p:nvSpPr>
            <p:spPr>
              <a:xfrm>
                <a:off x="1100160" y="5301720"/>
                <a:ext cx="158760" cy="10044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283" name="CustomShape 71"/>
              <p:cNvSpPr/>
              <p:nvPr/>
            </p:nvSpPr>
            <p:spPr>
              <a:xfrm>
                <a:off x="808560" y="5304240"/>
                <a:ext cx="156960" cy="9828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284" name="Line 72"/>
              <p:cNvSpPr/>
              <p:nvPr/>
            </p:nvSpPr>
            <p:spPr>
              <a:xfrm flipH="1" flipV="1">
                <a:off x="665640" y="5308920"/>
                <a:ext cx="2160" cy="12816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285" name="Line 73"/>
              <p:cNvSpPr/>
              <p:nvPr/>
            </p:nvSpPr>
            <p:spPr>
              <a:xfrm flipH="1" flipV="1">
                <a:off x="1399680" y="5306400"/>
                <a:ext cx="2160" cy="12816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6286" name="Group 74"/>
            <p:cNvGrpSpPr/>
            <p:nvPr/>
          </p:nvGrpSpPr>
          <p:grpSpPr>
            <a:xfrm>
              <a:off x="1753920" y="4440960"/>
              <a:ext cx="735840" cy="452520"/>
              <a:chOff x="1753920" y="4440960"/>
              <a:chExt cx="735840" cy="452520"/>
            </a:xfrm>
          </p:grpSpPr>
          <p:sp>
            <p:nvSpPr>
              <p:cNvPr id="6287" name="CustomShape 75"/>
              <p:cNvSpPr/>
              <p:nvPr/>
            </p:nvSpPr>
            <p:spPr>
              <a:xfrm flipV="1">
                <a:off x="1756080" y="4229640"/>
                <a:ext cx="733680" cy="33192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288" name="CustomShape 76"/>
              <p:cNvSpPr/>
              <p:nvPr/>
            </p:nvSpPr>
            <p:spPr>
              <a:xfrm>
                <a:off x="1753920" y="4610880"/>
                <a:ext cx="735840" cy="11772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289" name="CustomShape 77"/>
              <p:cNvSpPr/>
              <p:nvPr/>
            </p:nvSpPr>
            <p:spPr>
              <a:xfrm flipV="1">
                <a:off x="1753920" y="4109040"/>
                <a:ext cx="733680" cy="3319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290" name="CustomShape 78"/>
              <p:cNvSpPr/>
              <p:nvPr/>
            </p:nvSpPr>
            <p:spPr>
              <a:xfrm>
                <a:off x="1942200" y="4541760"/>
                <a:ext cx="357480" cy="16452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291" name="CustomShape 79"/>
              <p:cNvSpPr/>
              <p:nvPr/>
            </p:nvSpPr>
            <p:spPr>
              <a:xfrm>
                <a:off x="1904760" y="4500000"/>
                <a:ext cx="432000" cy="11520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292" name="CustomShape 80"/>
              <p:cNvSpPr/>
              <p:nvPr/>
            </p:nvSpPr>
            <p:spPr>
              <a:xfrm>
                <a:off x="2188080" y="4598640"/>
                <a:ext cx="158760" cy="10044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293" name="CustomShape 81"/>
              <p:cNvSpPr/>
              <p:nvPr/>
            </p:nvSpPr>
            <p:spPr>
              <a:xfrm>
                <a:off x="1896480" y="4601160"/>
                <a:ext cx="156960" cy="9828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294" name="Line 82"/>
              <p:cNvSpPr/>
              <p:nvPr/>
            </p:nvSpPr>
            <p:spPr>
              <a:xfrm flipH="1" flipV="1">
                <a:off x="1753920" y="4605840"/>
                <a:ext cx="1800" cy="12780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295" name="Line 83"/>
              <p:cNvSpPr/>
              <p:nvPr/>
            </p:nvSpPr>
            <p:spPr>
              <a:xfrm flipH="1" flipV="1">
                <a:off x="2487960" y="4603320"/>
                <a:ext cx="1800" cy="12780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sp>
          <p:nvSpPr>
            <p:cNvPr id="6296" name="CustomShape 84"/>
            <p:cNvSpPr/>
            <p:nvPr/>
          </p:nvSpPr>
          <p:spPr>
            <a:xfrm rot="21141000">
              <a:off x="2269800" y="3718080"/>
              <a:ext cx="191520" cy="210708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7" name="CustomShape 85"/>
            <p:cNvSpPr/>
            <p:nvPr/>
          </p:nvSpPr>
          <p:spPr>
            <a:xfrm>
              <a:off x="1974240" y="3714840"/>
              <a:ext cx="191520" cy="82368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8" name="CustomShape 86"/>
            <p:cNvSpPr/>
            <p:nvPr/>
          </p:nvSpPr>
          <p:spPr>
            <a:xfrm rot="19054200">
              <a:off x="2872440" y="3460680"/>
              <a:ext cx="196560" cy="184896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9" name="CustomShape 87"/>
            <p:cNvSpPr/>
            <p:nvPr/>
          </p:nvSpPr>
          <p:spPr>
            <a:xfrm flipH="1" rot="1537200">
              <a:off x="1440720" y="3583440"/>
              <a:ext cx="196560" cy="172044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300" name="TextShape 88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40E4C2B5-58BD-4569-B690-3BFBF354091E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6301" name="TextShape 89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9" name="Picture 2" descr=""/>
          <p:cNvPicPr/>
          <p:nvPr/>
        </p:nvPicPr>
        <p:blipFill>
          <a:blip r:embed="rId1"/>
          <a:stretch/>
        </p:blipFill>
        <p:spPr>
          <a:xfrm>
            <a:off x="601560" y="1025640"/>
            <a:ext cx="4113000" cy="172800"/>
          </a:xfrm>
          <a:prstGeom prst="rect">
            <a:avLst/>
          </a:prstGeom>
          <a:ln>
            <a:noFill/>
          </a:ln>
        </p:spPr>
      </p:pic>
      <p:sp>
        <p:nvSpPr>
          <p:cNvPr id="770" name="TextShape 1"/>
          <p:cNvSpPr txBox="1"/>
          <p:nvPr/>
        </p:nvSpPr>
        <p:spPr>
          <a:xfrm>
            <a:off x="533520" y="1600200"/>
            <a:ext cx="77720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5.1 introduction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5.2 routing protocols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ts val="258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link state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ts val="258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distance vector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5.3 intra-AS routing in the Internet: OSPF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5.4 routing among the ISPs: BGP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1" name="TextShape 2"/>
          <p:cNvSpPr txBox="1"/>
          <p:nvPr/>
        </p:nvSpPr>
        <p:spPr>
          <a:xfrm>
            <a:off x="533520" y="1600200"/>
            <a:ext cx="77720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5.5 The SDN control plane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5.6 ICMP: The Internet Control Message Protocol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5.7 Network management and SNMP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2" name="CustomShape 3"/>
          <p:cNvSpPr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Chapter 5: outline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3" name="TextShape 4"/>
          <p:cNvSpPr txBox="1"/>
          <p:nvPr/>
        </p:nvSpPr>
        <p:spPr>
          <a:xfrm>
            <a:off x="8456040" y="6476040"/>
            <a:ext cx="45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47A72835-011E-4BFB-BA47-EC2D30ABDB4B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774" name="TextShape 5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2" name="TextShape 1"/>
          <p:cNvSpPr txBox="1"/>
          <p:nvPr/>
        </p:nvSpPr>
        <p:spPr>
          <a:xfrm>
            <a:off x="507600" y="16920"/>
            <a:ext cx="822060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OpenFlow: 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controller-to-switch messages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3" name="TextShape 2"/>
          <p:cNvSpPr txBox="1"/>
          <p:nvPr/>
        </p:nvSpPr>
        <p:spPr>
          <a:xfrm>
            <a:off x="397080" y="1527120"/>
            <a:ext cx="512388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5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90"/>
                </a:solidFill>
                <a:latin typeface="Gill Sans MT"/>
                <a:ea typeface="ＭＳ Ｐゴシック"/>
              </a:rPr>
              <a:t>Key controller-to-switch messages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features: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controller queries switch features, switch replies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configure: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controller queries/sets switch configuration parameters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modify-state: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add, delete, modify flow entries in the OpenFlow tables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packet-out: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controller can send this packet out of specific switch port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85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6304" name="Picture 12" descr=""/>
          <p:cNvPicPr/>
          <p:nvPr/>
        </p:nvPicPr>
        <p:blipFill>
          <a:blip r:embed="rId1"/>
          <a:stretch/>
        </p:blipFill>
        <p:spPr>
          <a:xfrm>
            <a:off x="594000" y="854280"/>
            <a:ext cx="7651080" cy="242280"/>
          </a:xfrm>
          <a:prstGeom prst="rect">
            <a:avLst/>
          </a:prstGeom>
          <a:ln>
            <a:noFill/>
          </a:ln>
        </p:spPr>
      </p:pic>
      <p:grpSp>
        <p:nvGrpSpPr>
          <p:cNvPr id="6305" name="Group 3"/>
          <p:cNvGrpSpPr/>
          <p:nvPr/>
        </p:nvGrpSpPr>
        <p:grpSpPr>
          <a:xfrm>
            <a:off x="5842080" y="1871640"/>
            <a:ext cx="2822400" cy="3193920"/>
            <a:chOff x="5842080" y="1871640"/>
            <a:chExt cx="2822400" cy="3193920"/>
          </a:xfrm>
        </p:grpSpPr>
        <p:sp>
          <p:nvSpPr>
            <p:cNvPr id="6306" name="CustomShape 4"/>
            <p:cNvSpPr/>
            <p:nvPr/>
          </p:nvSpPr>
          <p:spPr>
            <a:xfrm flipH="1">
              <a:off x="6509880" y="2430000"/>
              <a:ext cx="1078200" cy="750960"/>
            </a:xfrm>
            <a:prstGeom prst="ellipse">
              <a:avLst/>
            </a:prstGeom>
            <a:noFill/>
            <a:ln cap="rnd" w="22320">
              <a:solidFill>
                <a:srgbClr val="cc0000"/>
              </a:solidFill>
              <a:custDash>
                <a:ds d="4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307" name="Group 5"/>
            <p:cNvGrpSpPr/>
            <p:nvPr/>
          </p:nvGrpSpPr>
          <p:grpSpPr>
            <a:xfrm>
              <a:off x="5842080" y="1871640"/>
              <a:ext cx="2822400" cy="3193920"/>
              <a:chOff x="5842080" y="1871640"/>
              <a:chExt cx="2822400" cy="3193920"/>
            </a:xfrm>
          </p:grpSpPr>
          <p:sp>
            <p:nvSpPr>
              <p:cNvPr id="6308" name="CustomShape 6"/>
              <p:cNvSpPr/>
              <p:nvPr/>
            </p:nvSpPr>
            <p:spPr>
              <a:xfrm>
                <a:off x="5842080" y="3567600"/>
                <a:ext cx="2822400" cy="1497960"/>
              </a:xfrm>
              <a:prstGeom prst="cloud">
                <a:avLst/>
              </a:prstGeom>
              <a:noFill/>
              <a:ln>
                <a:solidFill>
                  <a:srgbClr val="000090"/>
                </a:solidFill>
                <a:round/>
              </a:ln>
              <a:effectLst>
                <a:outerShdw blurRad="40000" dir="5400000" dist="23000" rotWithShape="0">
                  <a:schemeClr val="accent6">
                    <a:lumMod val="40000"/>
                    <a:lumOff val="60000"/>
                    <a:alpha val="35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309" name="Line 7"/>
              <p:cNvSpPr/>
              <p:nvPr/>
            </p:nvSpPr>
            <p:spPr>
              <a:xfrm flipV="1">
                <a:off x="6322320" y="3774600"/>
                <a:ext cx="870840" cy="57996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310" name="Line 8"/>
              <p:cNvSpPr/>
              <p:nvPr/>
            </p:nvSpPr>
            <p:spPr>
              <a:xfrm>
                <a:off x="6322320" y="4354560"/>
                <a:ext cx="870840" cy="45468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311" name="Line 9"/>
              <p:cNvSpPr/>
              <p:nvPr/>
            </p:nvSpPr>
            <p:spPr>
              <a:xfrm>
                <a:off x="7052760" y="3956400"/>
                <a:ext cx="231480" cy="72756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312" name="Line 10"/>
              <p:cNvSpPr/>
              <p:nvPr/>
            </p:nvSpPr>
            <p:spPr>
              <a:xfrm>
                <a:off x="7248960" y="3899520"/>
                <a:ext cx="946440" cy="23904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313" name="Line 11"/>
              <p:cNvSpPr/>
              <p:nvPr/>
            </p:nvSpPr>
            <p:spPr>
              <a:xfrm flipV="1">
                <a:off x="7387920" y="4275000"/>
                <a:ext cx="807480" cy="53424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6314" name="Group 12"/>
              <p:cNvGrpSpPr/>
              <p:nvPr/>
            </p:nvGrpSpPr>
            <p:grpSpPr>
              <a:xfrm>
                <a:off x="6839640" y="2534040"/>
                <a:ext cx="397440" cy="622800"/>
                <a:chOff x="6839640" y="2534040"/>
                <a:chExt cx="397440" cy="622800"/>
              </a:xfrm>
            </p:grpSpPr>
            <p:sp>
              <p:nvSpPr>
                <p:cNvPr id="6315" name="CustomShape 13"/>
                <p:cNvSpPr/>
                <p:nvPr/>
              </p:nvSpPr>
              <p:spPr>
                <a:xfrm>
                  <a:off x="7154280" y="2534760"/>
                  <a:ext cx="78480" cy="594720"/>
                </a:xfrm>
                <a:custGeom>
                  <a:avLst/>
                  <a:gdLst/>
                  <a:ahLst/>
                  <a:rect l="l" t="t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316" name="CustomShape 14"/>
                <p:cNvSpPr/>
                <p:nvPr/>
              </p:nvSpPr>
              <p:spPr>
                <a:xfrm>
                  <a:off x="6859440" y="2534040"/>
                  <a:ext cx="291240" cy="594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317" name="CustomShape 15"/>
                <p:cNvSpPr/>
                <p:nvPr/>
              </p:nvSpPr>
              <p:spPr>
                <a:xfrm>
                  <a:off x="7169040" y="2570400"/>
                  <a:ext cx="46800" cy="550080"/>
                </a:xfrm>
                <a:custGeom>
                  <a:avLst/>
                  <a:gdLst/>
                  <a:ahLst/>
                  <a:rect l="l" t="t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318" name="CustomShape 16"/>
                <p:cNvSpPr/>
                <p:nvPr/>
              </p:nvSpPr>
              <p:spPr>
                <a:xfrm>
                  <a:off x="7158960" y="2849040"/>
                  <a:ext cx="73080" cy="48960"/>
                </a:xfrm>
                <a:custGeom>
                  <a:avLst/>
                  <a:gdLst/>
                  <a:ahLst/>
                  <a:rect l="l" t="t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319" name="CustomShape 17"/>
                <p:cNvSpPr/>
                <p:nvPr/>
              </p:nvSpPr>
              <p:spPr>
                <a:xfrm>
                  <a:off x="6859440" y="2601720"/>
                  <a:ext cx="166320" cy="11880"/>
                </a:xfrm>
                <a:prstGeom prst="rect">
                  <a:avLst/>
                </a:prstGeom>
                <a:solidFill>
                  <a:schemeClr val="tx1"/>
                </a:solidFill>
                <a:ln w="9360">
                  <a:solidFill>
                    <a:schemeClr val="tx1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6320" name="Group 18"/>
                <p:cNvGrpSpPr/>
                <p:nvPr/>
              </p:nvGrpSpPr>
              <p:grpSpPr>
                <a:xfrm>
                  <a:off x="7009560" y="2595600"/>
                  <a:ext cx="160920" cy="38880"/>
                  <a:chOff x="7009560" y="2595600"/>
                  <a:chExt cx="160920" cy="38880"/>
                </a:xfrm>
              </p:grpSpPr>
              <p:sp>
                <p:nvSpPr>
                  <p:cNvPr id="6321" name="CustomShape 19"/>
                  <p:cNvSpPr/>
                  <p:nvPr/>
                </p:nvSpPr>
                <p:spPr>
                  <a:xfrm>
                    <a:off x="7009560" y="2595600"/>
                    <a:ext cx="160920" cy="388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322" name="CustomShape 20"/>
                  <p:cNvSpPr/>
                  <p:nvPr/>
                </p:nvSpPr>
                <p:spPr>
                  <a:xfrm>
                    <a:off x="7012080" y="2599560"/>
                    <a:ext cx="155160" cy="3060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6323" name="CustomShape 21"/>
                <p:cNvSpPr/>
                <p:nvPr/>
              </p:nvSpPr>
              <p:spPr>
                <a:xfrm>
                  <a:off x="6861960" y="2688120"/>
                  <a:ext cx="166320" cy="11880"/>
                </a:xfrm>
                <a:prstGeom prst="rect">
                  <a:avLst/>
                </a:prstGeom>
                <a:solidFill>
                  <a:schemeClr val="tx1"/>
                </a:solidFill>
                <a:ln w="9360">
                  <a:solidFill>
                    <a:schemeClr val="tx1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6324" name="Group 22"/>
                <p:cNvGrpSpPr/>
                <p:nvPr/>
              </p:nvGrpSpPr>
              <p:grpSpPr>
                <a:xfrm>
                  <a:off x="7009200" y="2679840"/>
                  <a:ext cx="160920" cy="34560"/>
                  <a:chOff x="7009200" y="2679840"/>
                  <a:chExt cx="160920" cy="34560"/>
                </a:xfrm>
              </p:grpSpPr>
              <p:sp>
                <p:nvSpPr>
                  <p:cNvPr id="6325" name="CustomShape 23"/>
                  <p:cNvSpPr/>
                  <p:nvPr/>
                </p:nvSpPr>
                <p:spPr>
                  <a:xfrm>
                    <a:off x="7009200" y="2679840"/>
                    <a:ext cx="160920" cy="3456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326" name="CustomShape 24"/>
                  <p:cNvSpPr/>
                  <p:nvPr/>
                </p:nvSpPr>
                <p:spPr>
                  <a:xfrm>
                    <a:off x="7012080" y="2684160"/>
                    <a:ext cx="155160" cy="2664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6327" name="CustomShape 25"/>
                <p:cNvSpPr/>
                <p:nvPr/>
              </p:nvSpPr>
              <p:spPr>
                <a:xfrm>
                  <a:off x="6861960" y="2774520"/>
                  <a:ext cx="166320" cy="11880"/>
                </a:xfrm>
                <a:prstGeom prst="rect">
                  <a:avLst/>
                </a:prstGeom>
                <a:solidFill>
                  <a:schemeClr val="tx1"/>
                </a:solidFill>
                <a:ln w="9360">
                  <a:solidFill>
                    <a:schemeClr val="tx1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328" name="CustomShape 26"/>
                <p:cNvSpPr/>
                <p:nvPr/>
              </p:nvSpPr>
              <p:spPr>
                <a:xfrm>
                  <a:off x="6864840" y="2853000"/>
                  <a:ext cx="166320" cy="11880"/>
                </a:xfrm>
                <a:prstGeom prst="rect">
                  <a:avLst/>
                </a:prstGeom>
                <a:solidFill>
                  <a:schemeClr val="tx1"/>
                </a:solidFill>
                <a:ln w="9360">
                  <a:solidFill>
                    <a:schemeClr val="tx1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6329" name="Group 27"/>
                <p:cNvGrpSpPr/>
                <p:nvPr/>
              </p:nvGrpSpPr>
              <p:grpSpPr>
                <a:xfrm>
                  <a:off x="7006680" y="2850840"/>
                  <a:ext cx="160920" cy="34560"/>
                  <a:chOff x="7006680" y="2850840"/>
                  <a:chExt cx="160920" cy="34560"/>
                </a:xfrm>
              </p:grpSpPr>
              <p:sp>
                <p:nvSpPr>
                  <p:cNvPr id="6330" name="CustomShape 28"/>
                  <p:cNvSpPr/>
                  <p:nvPr/>
                </p:nvSpPr>
                <p:spPr>
                  <a:xfrm>
                    <a:off x="7006680" y="2850840"/>
                    <a:ext cx="160920" cy="3456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331" name="CustomShape 29"/>
                  <p:cNvSpPr/>
                  <p:nvPr/>
                </p:nvSpPr>
                <p:spPr>
                  <a:xfrm>
                    <a:off x="7009200" y="2850840"/>
                    <a:ext cx="155160" cy="3060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6332" name="CustomShape 30"/>
                <p:cNvSpPr/>
                <p:nvPr/>
              </p:nvSpPr>
              <p:spPr>
                <a:xfrm>
                  <a:off x="7160040" y="2774520"/>
                  <a:ext cx="73080" cy="48600"/>
                </a:xfrm>
                <a:custGeom>
                  <a:avLst/>
                  <a:gdLst/>
                  <a:ahLst/>
                  <a:rect l="l" t="t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6333" name="Group 31"/>
                <p:cNvGrpSpPr/>
                <p:nvPr/>
              </p:nvGrpSpPr>
              <p:grpSpPr>
                <a:xfrm>
                  <a:off x="7006680" y="2768400"/>
                  <a:ext cx="163440" cy="34560"/>
                  <a:chOff x="7006680" y="2768400"/>
                  <a:chExt cx="163440" cy="34560"/>
                </a:xfrm>
              </p:grpSpPr>
              <p:sp>
                <p:nvSpPr>
                  <p:cNvPr id="6334" name="CustomShape 32"/>
                  <p:cNvSpPr/>
                  <p:nvPr/>
                </p:nvSpPr>
                <p:spPr>
                  <a:xfrm>
                    <a:off x="7006680" y="2768400"/>
                    <a:ext cx="163440" cy="3456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335" name="CustomShape 33"/>
                  <p:cNvSpPr/>
                  <p:nvPr/>
                </p:nvSpPr>
                <p:spPr>
                  <a:xfrm>
                    <a:off x="7009200" y="2772360"/>
                    <a:ext cx="160920" cy="2628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6336" name="CustomShape 34"/>
                <p:cNvSpPr/>
                <p:nvPr/>
              </p:nvSpPr>
              <p:spPr>
                <a:xfrm>
                  <a:off x="7148160" y="2534040"/>
                  <a:ext cx="19080" cy="594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/>
                </a:gradFill>
                <a:ln w="9360">
                  <a:solidFill>
                    <a:schemeClr val="tx1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337" name="CustomShape 35"/>
                <p:cNvSpPr/>
                <p:nvPr/>
              </p:nvSpPr>
              <p:spPr>
                <a:xfrm>
                  <a:off x="7166520" y="2684160"/>
                  <a:ext cx="65880" cy="55080"/>
                </a:xfrm>
                <a:custGeom>
                  <a:avLst/>
                  <a:gdLst/>
                  <a:ahLst/>
                  <a:rect l="l" t="t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338" name="CustomShape 36"/>
                <p:cNvSpPr/>
                <p:nvPr/>
              </p:nvSpPr>
              <p:spPr>
                <a:xfrm>
                  <a:off x="7167600" y="2599200"/>
                  <a:ext cx="67680" cy="61920"/>
                </a:xfrm>
                <a:custGeom>
                  <a:avLst/>
                  <a:gdLst/>
                  <a:ahLst/>
                  <a:rect l="l" t="t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339" name="CustomShape 37"/>
                <p:cNvSpPr/>
                <p:nvPr/>
              </p:nvSpPr>
              <p:spPr>
                <a:xfrm>
                  <a:off x="7223400" y="3101760"/>
                  <a:ext cx="13680" cy="24480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340" name="CustomShape 38"/>
                <p:cNvSpPr/>
                <p:nvPr/>
              </p:nvSpPr>
              <p:spPr>
                <a:xfrm>
                  <a:off x="7164000" y="3102480"/>
                  <a:ext cx="68040" cy="51840"/>
                </a:xfrm>
                <a:custGeom>
                  <a:avLst/>
                  <a:gdLst/>
                  <a:ahLst/>
                  <a:rect l="l" t="t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341" name="CustomShape 39"/>
                <p:cNvSpPr/>
                <p:nvPr/>
              </p:nvSpPr>
              <p:spPr>
                <a:xfrm>
                  <a:off x="6839640" y="3118320"/>
                  <a:ext cx="333360" cy="3852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36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342" name="CustomShape 40"/>
                <p:cNvSpPr/>
                <p:nvPr/>
              </p:nvSpPr>
              <p:spPr>
                <a:xfrm>
                  <a:off x="6859440" y="3128400"/>
                  <a:ext cx="297000" cy="2016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/>
                </a:gradFill>
                <a:ln w="936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343" name="CustomShape 41"/>
                <p:cNvSpPr/>
                <p:nvPr/>
              </p:nvSpPr>
              <p:spPr>
                <a:xfrm>
                  <a:off x="6886800" y="3042000"/>
                  <a:ext cx="43920" cy="36720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344" name="CustomShape 42"/>
                <p:cNvSpPr/>
                <p:nvPr/>
              </p:nvSpPr>
              <p:spPr>
                <a:xfrm>
                  <a:off x="6937200" y="3042000"/>
                  <a:ext cx="43920" cy="3672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345" name="CustomShape 43"/>
                <p:cNvSpPr/>
                <p:nvPr/>
              </p:nvSpPr>
              <p:spPr>
                <a:xfrm>
                  <a:off x="6984360" y="3042000"/>
                  <a:ext cx="43920" cy="36720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346" name="CustomShape 44"/>
                <p:cNvSpPr/>
                <p:nvPr/>
              </p:nvSpPr>
              <p:spPr>
                <a:xfrm>
                  <a:off x="7098480" y="2900160"/>
                  <a:ext cx="21960" cy="197280"/>
                </a:xfrm>
                <a:prstGeom prst="rect">
                  <a:avLst/>
                </a:prstGeom>
                <a:solidFill>
                  <a:srgbClr val="292929"/>
                </a:solidFill>
                <a:ln w="9360">
                  <a:solidFill>
                    <a:schemeClr val="tx1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pic>
            <p:nvPicPr>
              <p:cNvPr id="6347" name="Picture 4" descr=""/>
              <p:cNvPicPr/>
              <p:nvPr/>
            </p:nvPicPr>
            <p:blipFill>
              <a:blip r:embed="rId2"/>
              <a:stretch/>
            </p:blipFill>
            <p:spPr>
              <a:xfrm>
                <a:off x="6453000" y="2138400"/>
                <a:ext cx="1179360" cy="3049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6348" name="CustomShape 45"/>
              <p:cNvSpPr/>
              <p:nvPr/>
            </p:nvSpPr>
            <p:spPr>
              <a:xfrm>
                <a:off x="5963400" y="1871640"/>
                <a:ext cx="2308680" cy="394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cc0000"/>
                    </a:solidFill>
                    <a:latin typeface="Arial"/>
                    <a:ea typeface="ＭＳ Ｐゴシック"/>
                  </a:rPr>
                  <a:t>OpenFlow Controller</a:t>
                </a:r>
                <a:endParaRPr b="0" lang="en-IN" sz="2000" spc="-1" strike="noStrike">
                  <a:latin typeface="Arial"/>
                </a:endParaRPr>
              </a:p>
            </p:txBody>
          </p:sp>
          <p:grpSp>
            <p:nvGrpSpPr>
              <p:cNvPr id="6349" name="Group 46"/>
              <p:cNvGrpSpPr/>
              <p:nvPr/>
            </p:nvGrpSpPr>
            <p:grpSpPr>
              <a:xfrm>
                <a:off x="7037280" y="4669200"/>
                <a:ext cx="532800" cy="320040"/>
                <a:chOff x="7037280" y="4669200"/>
                <a:chExt cx="532800" cy="320040"/>
              </a:xfrm>
            </p:grpSpPr>
            <p:sp>
              <p:nvSpPr>
                <p:cNvPr id="6350" name="CustomShape 47"/>
                <p:cNvSpPr/>
                <p:nvPr/>
              </p:nvSpPr>
              <p:spPr>
                <a:xfrm flipV="1">
                  <a:off x="7039080" y="4519800"/>
                  <a:ext cx="531000" cy="23472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351" name="CustomShape 48"/>
                <p:cNvSpPr/>
                <p:nvPr/>
              </p:nvSpPr>
              <p:spPr>
                <a:xfrm>
                  <a:off x="7037640" y="4789440"/>
                  <a:ext cx="532440" cy="8316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352" name="CustomShape 49"/>
                <p:cNvSpPr/>
                <p:nvPr/>
              </p:nvSpPr>
              <p:spPr>
                <a:xfrm flipV="1">
                  <a:off x="7037640" y="4434480"/>
                  <a:ext cx="531000" cy="2347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353" name="CustomShape 50"/>
                <p:cNvSpPr/>
                <p:nvPr/>
              </p:nvSpPr>
              <p:spPr>
                <a:xfrm>
                  <a:off x="7173720" y="4740480"/>
                  <a:ext cx="258480" cy="11628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354" name="CustomShape 51"/>
                <p:cNvSpPr/>
                <p:nvPr/>
              </p:nvSpPr>
              <p:spPr>
                <a:xfrm>
                  <a:off x="7146720" y="4710960"/>
                  <a:ext cx="312480" cy="8172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355" name="CustomShape 52"/>
                <p:cNvSpPr/>
                <p:nvPr/>
              </p:nvSpPr>
              <p:spPr>
                <a:xfrm>
                  <a:off x="7351920" y="4780440"/>
                  <a:ext cx="114840" cy="709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356" name="CustomShape 53"/>
                <p:cNvSpPr/>
                <p:nvPr/>
              </p:nvSpPr>
              <p:spPr>
                <a:xfrm>
                  <a:off x="7140960" y="4782240"/>
                  <a:ext cx="113400" cy="694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357" name="Line 54"/>
                <p:cNvSpPr/>
                <p:nvPr/>
              </p:nvSpPr>
              <p:spPr>
                <a:xfrm flipH="1" flipV="1">
                  <a:off x="7037280" y="4785480"/>
                  <a:ext cx="1440" cy="907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6358" name="Line 55"/>
                <p:cNvSpPr/>
                <p:nvPr/>
              </p:nvSpPr>
              <p:spPr>
                <a:xfrm flipH="1" flipV="1">
                  <a:off x="7568640" y="4784040"/>
                  <a:ext cx="1440" cy="9036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6359" name="Group 56"/>
              <p:cNvGrpSpPr/>
              <p:nvPr/>
            </p:nvGrpSpPr>
            <p:grpSpPr>
              <a:xfrm>
                <a:off x="8076600" y="4057560"/>
                <a:ext cx="532800" cy="320400"/>
                <a:chOff x="8076600" y="4057560"/>
                <a:chExt cx="532800" cy="320400"/>
              </a:xfrm>
            </p:grpSpPr>
            <p:sp>
              <p:nvSpPr>
                <p:cNvPr id="6360" name="CustomShape 57"/>
                <p:cNvSpPr/>
                <p:nvPr/>
              </p:nvSpPr>
              <p:spPr>
                <a:xfrm flipV="1">
                  <a:off x="8078400" y="3908520"/>
                  <a:ext cx="531000" cy="23472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361" name="CustomShape 58"/>
                <p:cNvSpPr/>
                <p:nvPr/>
              </p:nvSpPr>
              <p:spPr>
                <a:xfrm>
                  <a:off x="8076960" y="4177800"/>
                  <a:ext cx="532440" cy="8316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362" name="CustomShape 59"/>
                <p:cNvSpPr/>
                <p:nvPr/>
              </p:nvSpPr>
              <p:spPr>
                <a:xfrm flipV="1">
                  <a:off x="8076960" y="3822840"/>
                  <a:ext cx="531000" cy="2347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363" name="CustomShape 60"/>
                <p:cNvSpPr/>
                <p:nvPr/>
              </p:nvSpPr>
              <p:spPr>
                <a:xfrm>
                  <a:off x="8213040" y="4129200"/>
                  <a:ext cx="258480" cy="11628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364" name="CustomShape 61"/>
                <p:cNvSpPr/>
                <p:nvPr/>
              </p:nvSpPr>
              <p:spPr>
                <a:xfrm>
                  <a:off x="8186040" y="4099680"/>
                  <a:ext cx="312480" cy="8172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365" name="CustomShape 62"/>
                <p:cNvSpPr/>
                <p:nvPr/>
              </p:nvSpPr>
              <p:spPr>
                <a:xfrm>
                  <a:off x="8391240" y="4169160"/>
                  <a:ext cx="114840" cy="709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366" name="CustomShape 63"/>
                <p:cNvSpPr/>
                <p:nvPr/>
              </p:nvSpPr>
              <p:spPr>
                <a:xfrm>
                  <a:off x="8180280" y="4170960"/>
                  <a:ext cx="113400" cy="694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367" name="Line 64"/>
                <p:cNvSpPr/>
                <p:nvPr/>
              </p:nvSpPr>
              <p:spPr>
                <a:xfrm flipH="1" flipV="1">
                  <a:off x="8076600" y="4174200"/>
                  <a:ext cx="1440" cy="907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6368" name="Line 65"/>
                <p:cNvSpPr/>
                <p:nvPr/>
              </p:nvSpPr>
              <p:spPr>
                <a:xfrm flipH="1" flipV="1">
                  <a:off x="8607960" y="4172400"/>
                  <a:ext cx="1440" cy="907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6369" name="Group 66"/>
              <p:cNvGrpSpPr/>
              <p:nvPr/>
            </p:nvGrpSpPr>
            <p:grpSpPr>
              <a:xfrm>
                <a:off x="5990400" y="4203360"/>
                <a:ext cx="532800" cy="320040"/>
                <a:chOff x="5990400" y="4203360"/>
                <a:chExt cx="532800" cy="320040"/>
              </a:xfrm>
            </p:grpSpPr>
            <p:sp>
              <p:nvSpPr>
                <p:cNvPr id="6370" name="CustomShape 67"/>
                <p:cNvSpPr/>
                <p:nvPr/>
              </p:nvSpPr>
              <p:spPr>
                <a:xfrm flipV="1">
                  <a:off x="5991840" y="4053960"/>
                  <a:ext cx="531000" cy="23472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371" name="CustomShape 68"/>
                <p:cNvSpPr/>
                <p:nvPr/>
              </p:nvSpPr>
              <p:spPr>
                <a:xfrm>
                  <a:off x="5990400" y="4323600"/>
                  <a:ext cx="532440" cy="8316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372" name="CustomShape 69"/>
                <p:cNvSpPr/>
                <p:nvPr/>
              </p:nvSpPr>
              <p:spPr>
                <a:xfrm flipV="1">
                  <a:off x="5990400" y="3968640"/>
                  <a:ext cx="531000" cy="2347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373" name="CustomShape 70"/>
                <p:cNvSpPr/>
                <p:nvPr/>
              </p:nvSpPr>
              <p:spPr>
                <a:xfrm>
                  <a:off x="6126840" y="4275000"/>
                  <a:ext cx="258480" cy="11628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374" name="CustomShape 71"/>
                <p:cNvSpPr/>
                <p:nvPr/>
              </p:nvSpPr>
              <p:spPr>
                <a:xfrm>
                  <a:off x="6099840" y="4245120"/>
                  <a:ext cx="312480" cy="8172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375" name="CustomShape 72"/>
                <p:cNvSpPr/>
                <p:nvPr/>
              </p:nvSpPr>
              <p:spPr>
                <a:xfrm>
                  <a:off x="6304680" y="4314960"/>
                  <a:ext cx="114840" cy="709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376" name="CustomShape 73"/>
                <p:cNvSpPr/>
                <p:nvPr/>
              </p:nvSpPr>
              <p:spPr>
                <a:xfrm>
                  <a:off x="6093720" y="4316760"/>
                  <a:ext cx="113400" cy="694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377" name="Line 74"/>
                <p:cNvSpPr/>
                <p:nvPr/>
              </p:nvSpPr>
              <p:spPr>
                <a:xfrm flipH="1" flipV="1">
                  <a:off x="5990400" y="4320000"/>
                  <a:ext cx="1440" cy="907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6378" name="Line 75"/>
                <p:cNvSpPr/>
                <p:nvPr/>
              </p:nvSpPr>
              <p:spPr>
                <a:xfrm flipH="1" flipV="1">
                  <a:off x="6521760" y="4318200"/>
                  <a:ext cx="1440" cy="907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6379" name="Group 76"/>
              <p:cNvGrpSpPr/>
              <p:nvPr/>
            </p:nvGrpSpPr>
            <p:grpSpPr>
              <a:xfrm>
                <a:off x="6778080" y="3705840"/>
                <a:ext cx="532800" cy="320040"/>
                <a:chOff x="6778080" y="3705840"/>
                <a:chExt cx="532800" cy="320040"/>
              </a:xfrm>
            </p:grpSpPr>
            <p:sp>
              <p:nvSpPr>
                <p:cNvPr id="6380" name="CustomShape 77"/>
                <p:cNvSpPr/>
                <p:nvPr/>
              </p:nvSpPr>
              <p:spPr>
                <a:xfrm flipV="1">
                  <a:off x="6779520" y="3556440"/>
                  <a:ext cx="531000" cy="23472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381" name="CustomShape 78"/>
                <p:cNvSpPr/>
                <p:nvPr/>
              </p:nvSpPr>
              <p:spPr>
                <a:xfrm>
                  <a:off x="6778080" y="3826080"/>
                  <a:ext cx="532440" cy="8316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382" name="CustomShape 79"/>
                <p:cNvSpPr/>
                <p:nvPr/>
              </p:nvSpPr>
              <p:spPr>
                <a:xfrm flipV="1">
                  <a:off x="6778080" y="3471120"/>
                  <a:ext cx="531000" cy="2347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383" name="CustomShape 80"/>
                <p:cNvSpPr/>
                <p:nvPr/>
              </p:nvSpPr>
              <p:spPr>
                <a:xfrm>
                  <a:off x="6914520" y="3777120"/>
                  <a:ext cx="258480" cy="11628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384" name="CustomShape 81"/>
                <p:cNvSpPr/>
                <p:nvPr/>
              </p:nvSpPr>
              <p:spPr>
                <a:xfrm>
                  <a:off x="6887520" y="3747600"/>
                  <a:ext cx="312480" cy="8172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385" name="CustomShape 82"/>
                <p:cNvSpPr/>
                <p:nvPr/>
              </p:nvSpPr>
              <p:spPr>
                <a:xfrm>
                  <a:off x="7092360" y="3817080"/>
                  <a:ext cx="114840" cy="709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386" name="CustomShape 83"/>
                <p:cNvSpPr/>
                <p:nvPr/>
              </p:nvSpPr>
              <p:spPr>
                <a:xfrm>
                  <a:off x="6881400" y="3818880"/>
                  <a:ext cx="113400" cy="694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387" name="Line 84"/>
                <p:cNvSpPr/>
                <p:nvPr/>
              </p:nvSpPr>
              <p:spPr>
                <a:xfrm flipH="1" flipV="1">
                  <a:off x="6778080" y="3822120"/>
                  <a:ext cx="1440" cy="907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6388" name="Line 85"/>
                <p:cNvSpPr/>
                <p:nvPr/>
              </p:nvSpPr>
              <p:spPr>
                <a:xfrm flipH="1" flipV="1">
                  <a:off x="7309440" y="3820680"/>
                  <a:ext cx="1440" cy="9036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6389" name="CustomShape 86"/>
              <p:cNvSpPr/>
              <p:nvPr/>
            </p:nvSpPr>
            <p:spPr>
              <a:xfrm rot="21151200">
                <a:off x="7147080" y="3194280"/>
                <a:ext cx="138600" cy="1492200"/>
              </a:xfrm>
              <a:prstGeom prst="upDownArrow">
                <a:avLst>
                  <a:gd name="adj1" fmla="val 50000"/>
                  <a:gd name="adj2" fmla="val 50000"/>
                </a:avLst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90" name="CustomShape 87"/>
              <p:cNvSpPr/>
              <p:nvPr/>
            </p:nvSpPr>
            <p:spPr>
              <a:xfrm>
                <a:off x="6937560" y="3191760"/>
                <a:ext cx="138600" cy="582840"/>
              </a:xfrm>
              <a:prstGeom prst="upDownArrow">
                <a:avLst>
                  <a:gd name="adj1" fmla="val 50000"/>
                  <a:gd name="adj2" fmla="val 50000"/>
                </a:avLst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91" name="CustomShape 88"/>
              <p:cNvSpPr/>
              <p:nvPr/>
            </p:nvSpPr>
            <p:spPr>
              <a:xfrm rot="19092600">
                <a:off x="7577280" y="3014640"/>
                <a:ext cx="140760" cy="1321920"/>
              </a:xfrm>
              <a:prstGeom prst="upDownArrow">
                <a:avLst>
                  <a:gd name="adj1" fmla="val 50000"/>
                  <a:gd name="adj2" fmla="val 50000"/>
                </a:avLst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92" name="CustomShape 89"/>
              <p:cNvSpPr/>
              <p:nvPr/>
            </p:nvSpPr>
            <p:spPr>
              <a:xfrm flipH="1" rot="1507800">
                <a:off x="6561720" y="3091680"/>
                <a:ext cx="141480" cy="1223280"/>
              </a:xfrm>
              <a:prstGeom prst="upDownArrow">
                <a:avLst>
                  <a:gd name="adj1" fmla="val 50000"/>
                  <a:gd name="adj2" fmla="val 50000"/>
                </a:avLst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6393" name="TextShape 90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928A8F5F-B015-4CA0-A28D-20AD2958CC5E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6394" name="TextShape 91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95" name="Picture 12" descr=""/>
          <p:cNvPicPr/>
          <p:nvPr/>
        </p:nvPicPr>
        <p:blipFill>
          <a:blip r:embed="rId1"/>
          <a:stretch/>
        </p:blipFill>
        <p:spPr>
          <a:xfrm>
            <a:off x="420120" y="795600"/>
            <a:ext cx="8154360" cy="193320"/>
          </a:xfrm>
          <a:prstGeom prst="rect">
            <a:avLst/>
          </a:prstGeom>
          <a:ln>
            <a:noFill/>
          </a:ln>
        </p:spPr>
      </p:pic>
      <p:sp>
        <p:nvSpPr>
          <p:cNvPr id="6396" name="TextShape 1"/>
          <p:cNvSpPr txBox="1"/>
          <p:nvPr/>
        </p:nvSpPr>
        <p:spPr>
          <a:xfrm>
            <a:off x="354240" y="16920"/>
            <a:ext cx="822060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OpenFlow: 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switch-to-controller messages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7" name="TextShape 2"/>
          <p:cNvSpPr txBox="1"/>
          <p:nvPr/>
        </p:nvSpPr>
        <p:spPr>
          <a:xfrm>
            <a:off x="397080" y="1299960"/>
            <a:ext cx="57326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5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90"/>
                </a:solidFill>
                <a:latin typeface="Gill Sans MT"/>
                <a:ea typeface="ＭＳ Ｐゴシック"/>
              </a:rPr>
              <a:t>Key switch-to-controller messages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packet-in: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transfer packet (and its control) to controller.  See packet-out message from controller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flow-removed: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flow table entry deleted at switch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port status: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inform controller of a change on a port.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398" name="CustomShape 3"/>
          <p:cNvSpPr/>
          <p:nvPr/>
        </p:nvSpPr>
        <p:spPr>
          <a:xfrm>
            <a:off x="679680" y="5108760"/>
            <a:ext cx="78757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90"/>
                </a:solidFill>
                <a:latin typeface="Gill Sans MT"/>
                <a:ea typeface="ＭＳ Ｐゴシック"/>
              </a:rPr>
              <a:t>Fortunately, network operators don’t “program” switches by creating/sending OpenFlow messages directly.  Instead use higher-level abstraction at controller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6399" name="Group 4"/>
          <p:cNvGrpSpPr/>
          <p:nvPr/>
        </p:nvGrpSpPr>
        <p:grpSpPr>
          <a:xfrm>
            <a:off x="5842080" y="1644480"/>
            <a:ext cx="2822400" cy="3193920"/>
            <a:chOff x="5842080" y="1644480"/>
            <a:chExt cx="2822400" cy="3193920"/>
          </a:xfrm>
        </p:grpSpPr>
        <p:sp>
          <p:nvSpPr>
            <p:cNvPr id="6400" name="CustomShape 5"/>
            <p:cNvSpPr/>
            <p:nvPr/>
          </p:nvSpPr>
          <p:spPr>
            <a:xfrm flipH="1">
              <a:off x="6509880" y="2202480"/>
              <a:ext cx="1078200" cy="750960"/>
            </a:xfrm>
            <a:prstGeom prst="ellipse">
              <a:avLst/>
            </a:prstGeom>
            <a:noFill/>
            <a:ln cap="rnd" w="22320">
              <a:solidFill>
                <a:srgbClr val="cc0000"/>
              </a:solidFill>
              <a:custDash>
                <a:ds d="4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401" name="Group 6"/>
            <p:cNvGrpSpPr/>
            <p:nvPr/>
          </p:nvGrpSpPr>
          <p:grpSpPr>
            <a:xfrm>
              <a:off x="5842080" y="1644480"/>
              <a:ext cx="2822400" cy="3193920"/>
              <a:chOff x="5842080" y="1644480"/>
              <a:chExt cx="2822400" cy="3193920"/>
            </a:xfrm>
          </p:grpSpPr>
          <p:sp>
            <p:nvSpPr>
              <p:cNvPr id="6402" name="CustomShape 7"/>
              <p:cNvSpPr/>
              <p:nvPr/>
            </p:nvSpPr>
            <p:spPr>
              <a:xfrm>
                <a:off x="5842080" y="3340440"/>
                <a:ext cx="2822400" cy="1497960"/>
              </a:xfrm>
              <a:prstGeom prst="cloud">
                <a:avLst/>
              </a:prstGeom>
              <a:noFill/>
              <a:ln>
                <a:solidFill>
                  <a:srgbClr val="000090"/>
                </a:solidFill>
                <a:round/>
              </a:ln>
              <a:effectLst>
                <a:outerShdw blurRad="40000" dir="5400000" dist="23000" rotWithShape="0">
                  <a:schemeClr val="accent6">
                    <a:lumMod val="40000"/>
                    <a:lumOff val="60000"/>
                    <a:alpha val="35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403" name="Line 8"/>
              <p:cNvSpPr/>
              <p:nvPr/>
            </p:nvSpPr>
            <p:spPr>
              <a:xfrm flipV="1">
                <a:off x="6322320" y="3547440"/>
                <a:ext cx="870840" cy="57960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404" name="Line 9"/>
              <p:cNvSpPr/>
              <p:nvPr/>
            </p:nvSpPr>
            <p:spPr>
              <a:xfrm>
                <a:off x="6322320" y="4127040"/>
                <a:ext cx="870840" cy="45468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405" name="Line 10"/>
              <p:cNvSpPr/>
              <p:nvPr/>
            </p:nvSpPr>
            <p:spPr>
              <a:xfrm>
                <a:off x="7052760" y="3729240"/>
                <a:ext cx="231480" cy="72756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406" name="Line 11"/>
              <p:cNvSpPr/>
              <p:nvPr/>
            </p:nvSpPr>
            <p:spPr>
              <a:xfrm>
                <a:off x="7248960" y="3672360"/>
                <a:ext cx="946440" cy="23868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407" name="Line 12"/>
              <p:cNvSpPr/>
              <p:nvPr/>
            </p:nvSpPr>
            <p:spPr>
              <a:xfrm flipV="1">
                <a:off x="7387920" y="4047480"/>
                <a:ext cx="807480" cy="53424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6408" name="Group 13"/>
              <p:cNvGrpSpPr/>
              <p:nvPr/>
            </p:nvGrpSpPr>
            <p:grpSpPr>
              <a:xfrm>
                <a:off x="6839640" y="2306520"/>
                <a:ext cx="397440" cy="623160"/>
                <a:chOff x="6839640" y="2306520"/>
                <a:chExt cx="397440" cy="623160"/>
              </a:xfrm>
            </p:grpSpPr>
            <p:sp>
              <p:nvSpPr>
                <p:cNvPr id="6409" name="CustomShape 14"/>
                <p:cNvSpPr/>
                <p:nvPr/>
              </p:nvSpPr>
              <p:spPr>
                <a:xfrm>
                  <a:off x="7154280" y="2307600"/>
                  <a:ext cx="78480" cy="594720"/>
                </a:xfrm>
                <a:custGeom>
                  <a:avLst/>
                  <a:gdLst/>
                  <a:ahLst/>
                  <a:rect l="l" t="t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410" name="CustomShape 15"/>
                <p:cNvSpPr/>
                <p:nvPr/>
              </p:nvSpPr>
              <p:spPr>
                <a:xfrm>
                  <a:off x="6859440" y="2306520"/>
                  <a:ext cx="291240" cy="594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411" name="CustomShape 16"/>
                <p:cNvSpPr/>
                <p:nvPr/>
              </p:nvSpPr>
              <p:spPr>
                <a:xfrm>
                  <a:off x="7169040" y="2343240"/>
                  <a:ext cx="46800" cy="550080"/>
                </a:xfrm>
                <a:custGeom>
                  <a:avLst/>
                  <a:gdLst/>
                  <a:ahLst/>
                  <a:rect l="l" t="t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412" name="CustomShape 17"/>
                <p:cNvSpPr/>
                <p:nvPr/>
              </p:nvSpPr>
              <p:spPr>
                <a:xfrm>
                  <a:off x="7158960" y="2621880"/>
                  <a:ext cx="73080" cy="48960"/>
                </a:xfrm>
                <a:custGeom>
                  <a:avLst/>
                  <a:gdLst/>
                  <a:ahLst/>
                  <a:rect l="l" t="t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413" name="CustomShape 18"/>
                <p:cNvSpPr/>
                <p:nvPr/>
              </p:nvSpPr>
              <p:spPr>
                <a:xfrm>
                  <a:off x="6859440" y="2374560"/>
                  <a:ext cx="166320" cy="11880"/>
                </a:xfrm>
                <a:prstGeom prst="rect">
                  <a:avLst/>
                </a:prstGeom>
                <a:solidFill>
                  <a:schemeClr val="tx1"/>
                </a:solidFill>
                <a:ln w="9360">
                  <a:solidFill>
                    <a:schemeClr val="tx1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6414" name="Group 19"/>
                <p:cNvGrpSpPr/>
                <p:nvPr/>
              </p:nvGrpSpPr>
              <p:grpSpPr>
                <a:xfrm>
                  <a:off x="7009560" y="2368080"/>
                  <a:ext cx="160920" cy="38880"/>
                  <a:chOff x="7009560" y="2368080"/>
                  <a:chExt cx="160920" cy="38880"/>
                </a:xfrm>
              </p:grpSpPr>
              <p:sp>
                <p:nvSpPr>
                  <p:cNvPr id="6415" name="CustomShape 20"/>
                  <p:cNvSpPr/>
                  <p:nvPr/>
                </p:nvSpPr>
                <p:spPr>
                  <a:xfrm>
                    <a:off x="7009560" y="2368080"/>
                    <a:ext cx="160920" cy="388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416" name="CustomShape 21"/>
                  <p:cNvSpPr/>
                  <p:nvPr/>
                </p:nvSpPr>
                <p:spPr>
                  <a:xfrm>
                    <a:off x="7012080" y="2372400"/>
                    <a:ext cx="155160" cy="3060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6417" name="CustomShape 22"/>
                <p:cNvSpPr/>
                <p:nvPr/>
              </p:nvSpPr>
              <p:spPr>
                <a:xfrm>
                  <a:off x="6861960" y="2460960"/>
                  <a:ext cx="166320" cy="11880"/>
                </a:xfrm>
                <a:prstGeom prst="rect">
                  <a:avLst/>
                </a:prstGeom>
                <a:solidFill>
                  <a:schemeClr val="tx1"/>
                </a:solidFill>
                <a:ln w="9360">
                  <a:solidFill>
                    <a:schemeClr val="tx1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6418" name="Group 23"/>
                <p:cNvGrpSpPr/>
                <p:nvPr/>
              </p:nvGrpSpPr>
              <p:grpSpPr>
                <a:xfrm>
                  <a:off x="7009200" y="2452680"/>
                  <a:ext cx="160920" cy="34560"/>
                  <a:chOff x="7009200" y="2452680"/>
                  <a:chExt cx="160920" cy="34560"/>
                </a:xfrm>
              </p:grpSpPr>
              <p:sp>
                <p:nvSpPr>
                  <p:cNvPr id="6419" name="CustomShape 24"/>
                  <p:cNvSpPr/>
                  <p:nvPr/>
                </p:nvSpPr>
                <p:spPr>
                  <a:xfrm>
                    <a:off x="7009200" y="2452680"/>
                    <a:ext cx="160920" cy="3456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420" name="CustomShape 25"/>
                  <p:cNvSpPr/>
                  <p:nvPr/>
                </p:nvSpPr>
                <p:spPr>
                  <a:xfrm>
                    <a:off x="7012080" y="2457000"/>
                    <a:ext cx="155160" cy="2664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6421" name="CustomShape 26"/>
                <p:cNvSpPr/>
                <p:nvPr/>
              </p:nvSpPr>
              <p:spPr>
                <a:xfrm>
                  <a:off x="6861960" y="2547360"/>
                  <a:ext cx="166320" cy="11880"/>
                </a:xfrm>
                <a:prstGeom prst="rect">
                  <a:avLst/>
                </a:prstGeom>
                <a:solidFill>
                  <a:schemeClr val="tx1"/>
                </a:solidFill>
                <a:ln w="9360">
                  <a:solidFill>
                    <a:schemeClr val="tx1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422" name="CustomShape 27"/>
                <p:cNvSpPr/>
                <p:nvPr/>
              </p:nvSpPr>
              <p:spPr>
                <a:xfrm>
                  <a:off x="6864840" y="2625480"/>
                  <a:ext cx="166320" cy="11880"/>
                </a:xfrm>
                <a:prstGeom prst="rect">
                  <a:avLst/>
                </a:prstGeom>
                <a:solidFill>
                  <a:schemeClr val="tx1"/>
                </a:solidFill>
                <a:ln w="9360">
                  <a:solidFill>
                    <a:schemeClr val="tx1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6423" name="Group 28"/>
                <p:cNvGrpSpPr/>
                <p:nvPr/>
              </p:nvGrpSpPr>
              <p:grpSpPr>
                <a:xfrm>
                  <a:off x="7006680" y="2623320"/>
                  <a:ext cx="160920" cy="34560"/>
                  <a:chOff x="7006680" y="2623320"/>
                  <a:chExt cx="160920" cy="34560"/>
                </a:xfrm>
              </p:grpSpPr>
              <p:sp>
                <p:nvSpPr>
                  <p:cNvPr id="6424" name="CustomShape 29"/>
                  <p:cNvSpPr/>
                  <p:nvPr/>
                </p:nvSpPr>
                <p:spPr>
                  <a:xfrm>
                    <a:off x="7006680" y="2623320"/>
                    <a:ext cx="160920" cy="3456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425" name="CustomShape 30"/>
                  <p:cNvSpPr/>
                  <p:nvPr/>
                </p:nvSpPr>
                <p:spPr>
                  <a:xfrm>
                    <a:off x="7009200" y="2623320"/>
                    <a:ext cx="155160" cy="3060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6426" name="CustomShape 31"/>
                <p:cNvSpPr/>
                <p:nvPr/>
              </p:nvSpPr>
              <p:spPr>
                <a:xfrm>
                  <a:off x="7160040" y="2547360"/>
                  <a:ext cx="73080" cy="48600"/>
                </a:xfrm>
                <a:custGeom>
                  <a:avLst/>
                  <a:gdLst/>
                  <a:ahLst/>
                  <a:rect l="l" t="t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6427" name="Group 32"/>
                <p:cNvGrpSpPr/>
                <p:nvPr/>
              </p:nvGrpSpPr>
              <p:grpSpPr>
                <a:xfrm>
                  <a:off x="7006680" y="2541240"/>
                  <a:ext cx="163440" cy="34560"/>
                  <a:chOff x="7006680" y="2541240"/>
                  <a:chExt cx="163440" cy="34560"/>
                </a:xfrm>
              </p:grpSpPr>
              <p:sp>
                <p:nvSpPr>
                  <p:cNvPr id="6428" name="CustomShape 33"/>
                  <p:cNvSpPr/>
                  <p:nvPr/>
                </p:nvSpPr>
                <p:spPr>
                  <a:xfrm>
                    <a:off x="7006680" y="2541240"/>
                    <a:ext cx="163440" cy="3456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429" name="CustomShape 34"/>
                  <p:cNvSpPr/>
                  <p:nvPr/>
                </p:nvSpPr>
                <p:spPr>
                  <a:xfrm>
                    <a:off x="7009200" y="2545200"/>
                    <a:ext cx="160920" cy="2628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6430" name="CustomShape 35"/>
                <p:cNvSpPr/>
                <p:nvPr/>
              </p:nvSpPr>
              <p:spPr>
                <a:xfrm>
                  <a:off x="7148160" y="2306520"/>
                  <a:ext cx="19080" cy="594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/>
                </a:gradFill>
                <a:ln w="9360">
                  <a:solidFill>
                    <a:schemeClr val="tx1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431" name="CustomShape 36"/>
                <p:cNvSpPr/>
                <p:nvPr/>
              </p:nvSpPr>
              <p:spPr>
                <a:xfrm>
                  <a:off x="7166520" y="2457000"/>
                  <a:ext cx="65880" cy="55080"/>
                </a:xfrm>
                <a:custGeom>
                  <a:avLst/>
                  <a:gdLst/>
                  <a:ahLst/>
                  <a:rect l="l" t="t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432" name="CustomShape 37"/>
                <p:cNvSpPr/>
                <p:nvPr/>
              </p:nvSpPr>
              <p:spPr>
                <a:xfrm>
                  <a:off x="7167600" y="2372040"/>
                  <a:ext cx="67680" cy="61920"/>
                </a:xfrm>
                <a:custGeom>
                  <a:avLst/>
                  <a:gdLst/>
                  <a:ahLst/>
                  <a:rect l="l" t="t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433" name="CustomShape 38"/>
                <p:cNvSpPr/>
                <p:nvPr/>
              </p:nvSpPr>
              <p:spPr>
                <a:xfrm>
                  <a:off x="7223400" y="2874600"/>
                  <a:ext cx="13680" cy="24480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434" name="CustomShape 39"/>
                <p:cNvSpPr/>
                <p:nvPr/>
              </p:nvSpPr>
              <p:spPr>
                <a:xfrm>
                  <a:off x="7164000" y="2875320"/>
                  <a:ext cx="68040" cy="51840"/>
                </a:xfrm>
                <a:custGeom>
                  <a:avLst/>
                  <a:gdLst/>
                  <a:ahLst/>
                  <a:rect l="l" t="t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435" name="CustomShape 40"/>
                <p:cNvSpPr/>
                <p:nvPr/>
              </p:nvSpPr>
              <p:spPr>
                <a:xfrm>
                  <a:off x="6839640" y="2891160"/>
                  <a:ext cx="333360" cy="3852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36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436" name="CustomShape 41"/>
                <p:cNvSpPr/>
                <p:nvPr/>
              </p:nvSpPr>
              <p:spPr>
                <a:xfrm>
                  <a:off x="6859440" y="2901240"/>
                  <a:ext cx="297000" cy="2016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/>
                </a:gradFill>
                <a:ln w="936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437" name="CustomShape 42"/>
                <p:cNvSpPr/>
                <p:nvPr/>
              </p:nvSpPr>
              <p:spPr>
                <a:xfrm>
                  <a:off x="6886800" y="2814840"/>
                  <a:ext cx="43920" cy="36720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438" name="CustomShape 43"/>
                <p:cNvSpPr/>
                <p:nvPr/>
              </p:nvSpPr>
              <p:spPr>
                <a:xfrm>
                  <a:off x="6937200" y="2814840"/>
                  <a:ext cx="43920" cy="3672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439" name="CustomShape 44"/>
                <p:cNvSpPr/>
                <p:nvPr/>
              </p:nvSpPr>
              <p:spPr>
                <a:xfrm>
                  <a:off x="6984360" y="2814840"/>
                  <a:ext cx="43920" cy="36720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440" name="CustomShape 45"/>
                <p:cNvSpPr/>
                <p:nvPr/>
              </p:nvSpPr>
              <p:spPr>
                <a:xfrm>
                  <a:off x="7098480" y="2673000"/>
                  <a:ext cx="21960" cy="197280"/>
                </a:xfrm>
                <a:prstGeom prst="rect">
                  <a:avLst/>
                </a:prstGeom>
                <a:solidFill>
                  <a:srgbClr val="292929"/>
                </a:solidFill>
                <a:ln w="9360">
                  <a:solidFill>
                    <a:schemeClr val="tx1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pic>
            <p:nvPicPr>
              <p:cNvPr id="6441" name="Picture 4" descr=""/>
              <p:cNvPicPr/>
              <p:nvPr/>
            </p:nvPicPr>
            <p:blipFill>
              <a:blip r:embed="rId2"/>
              <a:stretch/>
            </p:blipFill>
            <p:spPr>
              <a:xfrm>
                <a:off x="6453000" y="1911240"/>
                <a:ext cx="1179360" cy="3049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6442" name="CustomShape 46"/>
              <p:cNvSpPr/>
              <p:nvPr/>
            </p:nvSpPr>
            <p:spPr>
              <a:xfrm>
                <a:off x="5963400" y="1644480"/>
                <a:ext cx="2308680" cy="394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cc0000"/>
                    </a:solidFill>
                    <a:latin typeface="Arial"/>
                    <a:ea typeface="ＭＳ Ｐゴシック"/>
                  </a:rPr>
                  <a:t>OpenFlow Controller</a:t>
                </a:r>
                <a:endParaRPr b="0" lang="en-IN" sz="2000" spc="-1" strike="noStrike">
                  <a:latin typeface="Arial"/>
                </a:endParaRPr>
              </a:p>
            </p:txBody>
          </p:sp>
          <p:grpSp>
            <p:nvGrpSpPr>
              <p:cNvPr id="6443" name="Group 47"/>
              <p:cNvGrpSpPr/>
              <p:nvPr/>
            </p:nvGrpSpPr>
            <p:grpSpPr>
              <a:xfrm>
                <a:off x="7037280" y="4441680"/>
                <a:ext cx="532800" cy="320400"/>
                <a:chOff x="7037280" y="4441680"/>
                <a:chExt cx="532800" cy="320400"/>
              </a:xfrm>
            </p:grpSpPr>
            <p:sp>
              <p:nvSpPr>
                <p:cNvPr id="6444" name="CustomShape 48"/>
                <p:cNvSpPr/>
                <p:nvPr/>
              </p:nvSpPr>
              <p:spPr>
                <a:xfrm flipV="1">
                  <a:off x="7039080" y="4292640"/>
                  <a:ext cx="531000" cy="23472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445" name="CustomShape 49"/>
                <p:cNvSpPr/>
                <p:nvPr/>
              </p:nvSpPr>
              <p:spPr>
                <a:xfrm>
                  <a:off x="7037640" y="4561920"/>
                  <a:ext cx="532440" cy="8316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446" name="CustomShape 50"/>
                <p:cNvSpPr/>
                <p:nvPr/>
              </p:nvSpPr>
              <p:spPr>
                <a:xfrm flipV="1">
                  <a:off x="7037640" y="4206960"/>
                  <a:ext cx="531000" cy="2347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447" name="CustomShape 51"/>
                <p:cNvSpPr/>
                <p:nvPr/>
              </p:nvSpPr>
              <p:spPr>
                <a:xfrm>
                  <a:off x="7173720" y="4513320"/>
                  <a:ext cx="258480" cy="11628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448" name="CustomShape 52"/>
                <p:cNvSpPr/>
                <p:nvPr/>
              </p:nvSpPr>
              <p:spPr>
                <a:xfrm>
                  <a:off x="7146720" y="4483800"/>
                  <a:ext cx="312480" cy="8172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449" name="CustomShape 53"/>
                <p:cNvSpPr/>
                <p:nvPr/>
              </p:nvSpPr>
              <p:spPr>
                <a:xfrm>
                  <a:off x="7351920" y="4553280"/>
                  <a:ext cx="114840" cy="709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450" name="CustomShape 54"/>
                <p:cNvSpPr/>
                <p:nvPr/>
              </p:nvSpPr>
              <p:spPr>
                <a:xfrm>
                  <a:off x="7140960" y="4555080"/>
                  <a:ext cx="113400" cy="694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451" name="Line 55"/>
                <p:cNvSpPr/>
                <p:nvPr/>
              </p:nvSpPr>
              <p:spPr>
                <a:xfrm flipH="1" flipV="1">
                  <a:off x="7037280" y="4558320"/>
                  <a:ext cx="1440" cy="907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6452" name="Line 56"/>
                <p:cNvSpPr/>
                <p:nvPr/>
              </p:nvSpPr>
              <p:spPr>
                <a:xfrm flipH="1" flipV="1">
                  <a:off x="7568640" y="4556520"/>
                  <a:ext cx="1440" cy="907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6453" name="Group 57"/>
              <p:cNvGrpSpPr/>
              <p:nvPr/>
            </p:nvGrpSpPr>
            <p:grpSpPr>
              <a:xfrm>
                <a:off x="8076600" y="3830400"/>
                <a:ext cx="532800" cy="320040"/>
                <a:chOff x="8076600" y="3830400"/>
                <a:chExt cx="532800" cy="320040"/>
              </a:xfrm>
            </p:grpSpPr>
            <p:sp>
              <p:nvSpPr>
                <p:cNvPr id="6454" name="CustomShape 58"/>
                <p:cNvSpPr/>
                <p:nvPr/>
              </p:nvSpPr>
              <p:spPr>
                <a:xfrm flipV="1">
                  <a:off x="8078400" y="3681000"/>
                  <a:ext cx="531000" cy="23472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455" name="CustomShape 59"/>
                <p:cNvSpPr/>
                <p:nvPr/>
              </p:nvSpPr>
              <p:spPr>
                <a:xfrm>
                  <a:off x="8076960" y="3950640"/>
                  <a:ext cx="532440" cy="8316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456" name="CustomShape 60"/>
                <p:cNvSpPr/>
                <p:nvPr/>
              </p:nvSpPr>
              <p:spPr>
                <a:xfrm flipV="1">
                  <a:off x="8076960" y="3595680"/>
                  <a:ext cx="531000" cy="2347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457" name="CustomShape 61"/>
                <p:cNvSpPr/>
                <p:nvPr/>
              </p:nvSpPr>
              <p:spPr>
                <a:xfrm>
                  <a:off x="8213040" y="3902040"/>
                  <a:ext cx="258480" cy="11628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458" name="CustomShape 62"/>
                <p:cNvSpPr/>
                <p:nvPr/>
              </p:nvSpPr>
              <p:spPr>
                <a:xfrm>
                  <a:off x="8186040" y="3872160"/>
                  <a:ext cx="312480" cy="8172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459" name="CustomShape 63"/>
                <p:cNvSpPr/>
                <p:nvPr/>
              </p:nvSpPr>
              <p:spPr>
                <a:xfrm>
                  <a:off x="8391240" y="3942000"/>
                  <a:ext cx="114840" cy="709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460" name="CustomShape 64"/>
                <p:cNvSpPr/>
                <p:nvPr/>
              </p:nvSpPr>
              <p:spPr>
                <a:xfrm>
                  <a:off x="8180280" y="3943800"/>
                  <a:ext cx="113400" cy="694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461" name="Line 65"/>
                <p:cNvSpPr/>
                <p:nvPr/>
              </p:nvSpPr>
              <p:spPr>
                <a:xfrm flipH="1" flipV="1">
                  <a:off x="8076600" y="3947040"/>
                  <a:ext cx="1440" cy="907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6462" name="Line 66"/>
                <p:cNvSpPr/>
                <p:nvPr/>
              </p:nvSpPr>
              <p:spPr>
                <a:xfrm flipH="1" flipV="1">
                  <a:off x="8607960" y="3945240"/>
                  <a:ext cx="1440" cy="907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6463" name="Group 67"/>
              <p:cNvGrpSpPr/>
              <p:nvPr/>
            </p:nvGrpSpPr>
            <p:grpSpPr>
              <a:xfrm>
                <a:off x="5990400" y="3976200"/>
                <a:ext cx="532800" cy="320040"/>
                <a:chOff x="5990400" y="3976200"/>
                <a:chExt cx="532800" cy="320040"/>
              </a:xfrm>
            </p:grpSpPr>
            <p:sp>
              <p:nvSpPr>
                <p:cNvPr id="6464" name="CustomShape 68"/>
                <p:cNvSpPr/>
                <p:nvPr/>
              </p:nvSpPr>
              <p:spPr>
                <a:xfrm flipV="1">
                  <a:off x="5991840" y="3826800"/>
                  <a:ext cx="531000" cy="23472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465" name="CustomShape 69"/>
                <p:cNvSpPr/>
                <p:nvPr/>
              </p:nvSpPr>
              <p:spPr>
                <a:xfrm>
                  <a:off x="5990400" y="4096440"/>
                  <a:ext cx="532440" cy="8316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466" name="CustomShape 70"/>
                <p:cNvSpPr/>
                <p:nvPr/>
              </p:nvSpPr>
              <p:spPr>
                <a:xfrm flipV="1">
                  <a:off x="5990400" y="3741480"/>
                  <a:ext cx="531000" cy="2347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467" name="CustomShape 71"/>
                <p:cNvSpPr/>
                <p:nvPr/>
              </p:nvSpPr>
              <p:spPr>
                <a:xfrm>
                  <a:off x="6126840" y="4047480"/>
                  <a:ext cx="258480" cy="11628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468" name="CustomShape 72"/>
                <p:cNvSpPr/>
                <p:nvPr/>
              </p:nvSpPr>
              <p:spPr>
                <a:xfrm>
                  <a:off x="6099840" y="4017960"/>
                  <a:ext cx="312480" cy="8172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469" name="CustomShape 73"/>
                <p:cNvSpPr/>
                <p:nvPr/>
              </p:nvSpPr>
              <p:spPr>
                <a:xfrm>
                  <a:off x="6304680" y="4087800"/>
                  <a:ext cx="114840" cy="709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470" name="CustomShape 74"/>
                <p:cNvSpPr/>
                <p:nvPr/>
              </p:nvSpPr>
              <p:spPr>
                <a:xfrm>
                  <a:off x="6093720" y="4089600"/>
                  <a:ext cx="113400" cy="694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471" name="Line 75"/>
                <p:cNvSpPr/>
                <p:nvPr/>
              </p:nvSpPr>
              <p:spPr>
                <a:xfrm flipH="1" flipV="1">
                  <a:off x="5990400" y="4092840"/>
                  <a:ext cx="1440" cy="907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6472" name="Line 76"/>
                <p:cNvSpPr/>
                <p:nvPr/>
              </p:nvSpPr>
              <p:spPr>
                <a:xfrm flipH="1" flipV="1">
                  <a:off x="6521760" y="4091040"/>
                  <a:ext cx="1440" cy="907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6473" name="Group 77"/>
              <p:cNvGrpSpPr/>
              <p:nvPr/>
            </p:nvGrpSpPr>
            <p:grpSpPr>
              <a:xfrm>
                <a:off x="6778080" y="3478320"/>
                <a:ext cx="532800" cy="320400"/>
                <a:chOff x="6778080" y="3478320"/>
                <a:chExt cx="532800" cy="320400"/>
              </a:xfrm>
            </p:grpSpPr>
            <p:sp>
              <p:nvSpPr>
                <p:cNvPr id="6474" name="CustomShape 78"/>
                <p:cNvSpPr/>
                <p:nvPr/>
              </p:nvSpPr>
              <p:spPr>
                <a:xfrm flipV="1">
                  <a:off x="6779520" y="3329280"/>
                  <a:ext cx="531000" cy="23472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475" name="CustomShape 79"/>
                <p:cNvSpPr/>
                <p:nvPr/>
              </p:nvSpPr>
              <p:spPr>
                <a:xfrm>
                  <a:off x="6778080" y="3598560"/>
                  <a:ext cx="532440" cy="8316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476" name="CustomShape 80"/>
                <p:cNvSpPr/>
                <p:nvPr/>
              </p:nvSpPr>
              <p:spPr>
                <a:xfrm flipV="1">
                  <a:off x="6778080" y="3243600"/>
                  <a:ext cx="531000" cy="2347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477" name="CustomShape 81"/>
                <p:cNvSpPr/>
                <p:nvPr/>
              </p:nvSpPr>
              <p:spPr>
                <a:xfrm>
                  <a:off x="6914520" y="3549960"/>
                  <a:ext cx="258480" cy="11628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478" name="CustomShape 82"/>
                <p:cNvSpPr/>
                <p:nvPr/>
              </p:nvSpPr>
              <p:spPr>
                <a:xfrm>
                  <a:off x="6887520" y="3520080"/>
                  <a:ext cx="312480" cy="8172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479" name="CustomShape 83"/>
                <p:cNvSpPr/>
                <p:nvPr/>
              </p:nvSpPr>
              <p:spPr>
                <a:xfrm>
                  <a:off x="7092360" y="3589920"/>
                  <a:ext cx="114840" cy="709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480" name="CustomShape 84"/>
                <p:cNvSpPr/>
                <p:nvPr/>
              </p:nvSpPr>
              <p:spPr>
                <a:xfrm>
                  <a:off x="6881400" y="3591720"/>
                  <a:ext cx="113400" cy="694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481" name="Line 85"/>
                <p:cNvSpPr/>
                <p:nvPr/>
              </p:nvSpPr>
              <p:spPr>
                <a:xfrm flipH="1" flipV="1">
                  <a:off x="6778080" y="3594960"/>
                  <a:ext cx="1440" cy="907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6482" name="Line 86"/>
                <p:cNvSpPr/>
                <p:nvPr/>
              </p:nvSpPr>
              <p:spPr>
                <a:xfrm flipH="1" flipV="1">
                  <a:off x="7309440" y="3593160"/>
                  <a:ext cx="1440" cy="907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6483" name="CustomShape 87"/>
              <p:cNvSpPr/>
              <p:nvPr/>
            </p:nvSpPr>
            <p:spPr>
              <a:xfrm rot="21151200">
                <a:off x="7147080" y="2967120"/>
                <a:ext cx="138600" cy="1492200"/>
              </a:xfrm>
              <a:prstGeom prst="upDownArrow">
                <a:avLst>
                  <a:gd name="adj1" fmla="val 50000"/>
                  <a:gd name="adj2" fmla="val 50000"/>
                </a:avLst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84" name="CustomShape 88"/>
              <p:cNvSpPr/>
              <p:nvPr/>
            </p:nvSpPr>
            <p:spPr>
              <a:xfrm>
                <a:off x="6937560" y="2964240"/>
                <a:ext cx="138600" cy="582840"/>
              </a:xfrm>
              <a:prstGeom prst="upDownArrow">
                <a:avLst>
                  <a:gd name="adj1" fmla="val 50000"/>
                  <a:gd name="adj2" fmla="val 50000"/>
                </a:avLst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85" name="CustomShape 89"/>
              <p:cNvSpPr/>
              <p:nvPr/>
            </p:nvSpPr>
            <p:spPr>
              <a:xfrm rot="19092600">
                <a:off x="7577280" y="2787480"/>
                <a:ext cx="140760" cy="1321920"/>
              </a:xfrm>
              <a:prstGeom prst="upDownArrow">
                <a:avLst>
                  <a:gd name="adj1" fmla="val 50000"/>
                  <a:gd name="adj2" fmla="val 50000"/>
                </a:avLst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86" name="CustomShape 90"/>
              <p:cNvSpPr/>
              <p:nvPr/>
            </p:nvSpPr>
            <p:spPr>
              <a:xfrm flipH="1" rot="1507800">
                <a:off x="6561720" y="2864160"/>
                <a:ext cx="141480" cy="1223280"/>
              </a:xfrm>
              <a:prstGeom prst="upDownArrow">
                <a:avLst>
                  <a:gd name="adj1" fmla="val 50000"/>
                  <a:gd name="adj2" fmla="val 50000"/>
                </a:avLst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6487" name="TextShape 91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1DB091BE-E3ED-4432-B567-A0CA9E204A7F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6488" name="TextShape 92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9" name="CustomShape 1"/>
          <p:cNvSpPr/>
          <p:nvPr/>
        </p:nvSpPr>
        <p:spPr>
          <a:xfrm>
            <a:off x="441000" y="2793960"/>
            <a:ext cx="4210560" cy="1062000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90" name="CustomShape 2"/>
          <p:cNvSpPr/>
          <p:nvPr/>
        </p:nvSpPr>
        <p:spPr>
          <a:xfrm>
            <a:off x="468000" y="3990600"/>
            <a:ext cx="4183920" cy="545040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91" name="Line 3"/>
          <p:cNvSpPr/>
          <p:nvPr/>
        </p:nvSpPr>
        <p:spPr>
          <a:xfrm>
            <a:off x="507960" y="4638600"/>
            <a:ext cx="4104000" cy="360"/>
          </a:xfrm>
          <a:prstGeom prst="line">
            <a:avLst/>
          </a:prstGeom>
          <a:ln w="1908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492" name="Group 4"/>
          <p:cNvGrpSpPr/>
          <p:nvPr/>
        </p:nvGrpSpPr>
        <p:grpSpPr>
          <a:xfrm>
            <a:off x="590040" y="3368880"/>
            <a:ext cx="1244160" cy="411480"/>
            <a:chOff x="590040" y="3368880"/>
            <a:chExt cx="1244160" cy="411480"/>
          </a:xfrm>
        </p:grpSpPr>
        <p:sp>
          <p:nvSpPr>
            <p:cNvPr id="6493" name="CustomShape 5"/>
            <p:cNvSpPr/>
            <p:nvPr/>
          </p:nvSpPr>
          <p:spPr>
            <a:xfrm>
              <a:off x="590040" y="3368880"/>
              <a:ext cx="1244160" cy="4114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600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>
              <a:outerShdw algn="tl" blurRad="50800" dir="2700000" dist="38100" rotWithShape="0">
                <a:schemeClr val="accent1">
                  <a:lumMod val="75000"/>
                  <a:alpha val="99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494" name="CustomShape 6"/>
            <p:cNvSpPr/>
            <p:nvPr/>
          </p:nvSpPr>
          <p:spPr>
            <a:xfrm>
              <a:off x="592200" y="3444120"/>
              <a:ext cx="1214280" cy="292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599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Link-state info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6495" name="Group 7"/>
          <p:cNvGrpSpPr/>
          <p:nvPr/>
        </p:nvGrpSpPr>
        <p:grpSpPr>
          <a:xfrm>
            <a:off x="3531960" y="3382200"/>
            <a:ext cx="1012680" cy="398160"/>
            <a:chOff x="3531960" y="3382200"/>
            <a:chExt cx="1012680" cy="398160"/>
          </a:xfrm>
        </p:grpSpPr>
        <p:sp>
          <p:nvSpPr>
            <p:cNvPr id="6496" name="CustomShape 8"/>
            <p:cNvSpPr/>
            <p:nvPr/>
          </p:nvSpPr>
          <p:spPr>
            <a:xfrm>
              <a:off x="3531960" y="3382200"/>
              <a:ext cx="1012680" cy="3981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600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>
              <a:outerShdw algn="tl" blurRad="50800" dir="2700000" dist="38100" rotWithShape="0">
                <a:schemeClr val="accent1">
                  <a:lumMod val="75000"/>
                  <a:alpha val="99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497" name="CustomShape 9"/>
            <p:cNvSpPr/>
            <p:nvPr/>
          </p:nvSpPr>
          <p:spPr>
            <a:xfrm>
              <a:off x="3568680" y="3442680"/>
              <a:ext cx="947520" cy="29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599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switch info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6498" name="Group 10"/>
          <p:cNvGrpSpPr/>
          <p:nvPr/>
        </p:nvGrpSpPr>
        <p:grpSpPr>
          <a:xfrm>
            <a:off x="1982160" y="3368880"/>
            <a:ext cx="960120" cy="411480"/>
            <a:chOff x="1982160" y="3368880"/>
            <a:chExt cx="960120" cy="411480"/>
          </a:xfrm>
        </p:grpSpPr>
        <p:sp>
          <p:nvSpPr>
            <p:cNvPr id="6499" name="CustomShape 11"/>
            <p:cNvSpPr/>
            <p:nvPr/>
          </p:nvSpPr>
          <p:spPr>
            <a:xfrm>
              <a:off x="1982160" y="3368880"/>
              <a:ext cx="960120" cy="4114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600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>
              <a:outerShdw algn="tl" blurRad="50800" dir="2700000" dist="38100" rotWithShape="0">
                <a:schemeClr val="accent1">
                  <a:lumMod val="75000"/>
                  <a:alpha val="99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500" name="CustomShape 12"/>
            <p:cNvSpPr/>
            <p:nvPr/>
          </p:nvSpPr>
          <p:spPr>
            <a:xfrm>
              <a:off x="2069640" y="3444120"/>
              <a:ext cx="790560" cy="292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599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host info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6501" name="Group 13"/>
          <p:cNvGrpSpPr/>
          <p:nvPr/>
        </p:nvGrpSpPr>
        <p:grpSpPr>
          <a:xfrm>
            <a:off x="522000" y="2874240"/>
            <a:ext cx="889200" cy="382320"/>
            <a:chOff x="522000" y="2874240"/>
            <a:chExt cx="889200" cy="382320"/>
          </a:xfrm>
        </p:grpSpPr>
        <p:sp>
          <p:nvSpPr>
            <p:cNvPr id="6502" name="CustomShape 14"/>
            <p:cNvSpPr/>
            <p:nvPr/>
          </p:nvSpPr>
          <p:spPr>
            <a:xfrm>
              <a:off x="522000" y="2874240"/>
              <a:ext cx="889200" cy="3823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600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>
              <a:outerShdw algn="tl" blurRad="50800" dir="2700000" dist="38100" rotWithShape="0">
                <a:schemeClr val="accent1">
                  <a:lumMod val="75000"/>
                  <a:alpha val="99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503" name="CustomShape 15"/>
            <p:cNvSpPr/>
            <p:nvPr/>
          </p:nvSpPr>
          <p:spPr>
            <a:xfrm>
              <a:off x="583920" y="2917440"/>
              <a:ext cx="770760" cy="292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599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statistics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6504" name="Group 16"/>
          <p:cNvGrpSpPr/>
          <p:nvPr/>
        </p:nvGrpSpPr>
        <p:grpSpPr>
          <a:xfrm>
            <a:off x="3269520" y="2860920"/>
            <a:ext cx="960120" cy="404640"/>
            <a:chOff x="3269520" y="2860920"/>
            <a:chExt cx="960120" cy="404640"/>
          </a:xfrm>
        </p:grpSpPr>
        <p:sp>
          <p:nvSpPr>
            <p:cNvPr id="6505" name="CustomShape 17"/>
            <p:cNvSpPr/>
            <p:nvPr/>
          </p:nvSpPr>
          <p:spPr>
            <a:xfrm>
              <a:off x="3269520" y="2860920"/>
              <a:ext cx="960120" cy="40464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600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>
              <a:outerShdw algn="tl" blurRad="50800" dir="2700000" dist="38100" rotWithShape="0">
                <a:schemeClr val="accent1">
                  <a:lumMod val="75000"/>
                  <a:alpha val="99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506" name="CustomShape 18"/>
            <p:cNvSpPr/>
            <p:nvPr/>
          </p:nvSpPr>
          <p:spPr>
            <a:xfrm>
              <a:off x="3306600" y="2921400"/>
              <a:ext cx="918720" cy="292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599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flow tables</a:t>
              </a:r>
              <a:endParaRPr b="0" lang="en-IN" sz="1400" spc="-1" strike="noStrike">
                <a:latin typeface="Arial"/>
              </a:endParaRPr>
            </a:p>
          </p:txBody>
        </p:sp>
      </p:grpSp>
      <p:sp>
        <p:nvSpPr>
          <p:cNvPr id="6507" name="CustomShape 19"/>
          <p:cNvSpPr/>
          <p:nvPr/>
        </p:nvSpPr>
        <p:spPr>
          <a:xfrm>
            <a:off x="2458800" y="2496240"/>
            <a:ext cx="56988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47ffd1"/>
                </a:solidFill>
                <a:latin typeface="Arial"/>
                <a:ea typeface="ＭＳ Ｐゴシック"/>
              </a:rPr>
              <a:t>… 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6508" name="CustomShape 20"/>
          <p:cNvSpPr/>
          <p:nvPr/>
        </p:nvSpPr>
        <p:spPr>
          <a:xfrm>
            <a:off x="2907360" y="3133080"/>
            <a:ext cx="7909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47ffd1"/>
                </a:solidFill>
                <a:latin typeface="Arial"/>
                <a:ea typeface="ＭＳ Ｐゴシック"/>
              </a:rPr>
              <a:t>…  </a:t>
            </a:r>
            <a:endParaRPr b="0" lang="en-IN" sz="3200" spc="-1" strike="noStrike">
              <a:latin typeface="Arial"/>
            </a:endParaRPr>
          </a:p>
        </p:txBody>
      </p:sp>
      <p:grpSp>
        <p:nvGrpSpPr>
          <p:cNvPr id="6509" name="Group 21"/>
          <p:cNvGrpSpPr/>
          <p:nvPr/>
        </p:nvGrpSpPr>
        <p:grpSpPr>
          <a:xfrm>
            <a:off x="1076760" y="4121640"/>
            <a:ext cx="1257120" cy="292680"/>
            <a:chOff x="1076760" y="4121640"/>
            <a:chExt cx="1257120" cy="292680"/>
          </a:xfrm>
        </p:grpSpPr>
        <p:sp>
          <p:nvSpPr>
            <p:cNvPr id="6510" name="CustomShape 22"/>
            <p:cNvSpPr/>
            <p:nvPr/>
          </p:nvSpPr>
          <p:spPr>
            <a:xfrm>
              <a:off x="1076760" y="4121640"/>
              <a:ext cx="1257120" cy="2865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600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>
              <a:outerShdw algn="tl" blurRad="50800" dir="2700000" dist="38100" rotWithShape="0">
                <a:schemeClr val="accent1">
                  <a:lumMod val="75000"/>
                  <a:alpha val="99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511" name="CustomShape 23"/>
            <p:cNvSpPr/>
            <p:nvPr/>
          </p:nvSpPr>
          <p:spPr>
            <a:xfrm>
              <a:off x="1252080" y="4121640"/>
              <a:ext cx="914040" cy="292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599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OpenFlow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6512" name="Group 24"/>
          <p:cNvGrpSpPr/>
          <p:nvPr/>
        </p:nvGrpSpPr>
        <p:grpSpPr>
          <a:xfrm>
            <a:off x="2945880" y="4126320"/>
            <a:ext cx="1244160" cy="310680"/>
            <a:chOff x="2945880" y="4126320"/>
            <a:chExt cx="1244160" cy="310680"/>
          </a:xfrm>
        </p:grpSpPr>
        <p:sp>
          <p:nvSpPr>
            <p:cNvPr id="6513" name="CustomShape 25"/>
            <p:cNvSpPr/>
            <p:nvPr/>
          </p:nvSpPr>
          <p:spPr>
            <a:xfrm>
              <a:off x="2945880" y="4126320"/>
              <a:ext cx="1244160" cy="3070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600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>
              <a:outerShdw algn="tl" blurRad="50800" dir="2700000" dist="38100" rotWithShape="0">
                <a:schemeClr val="accent1">
                  <a:lumMod val="75000"/>
                  <a:alpha val="99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514" name="CustomShape 26"/>
            <p:cNvSpPr/>
            <p:nvPr/>
          </p:nvSpPr>
          <p:spPr>
            <a:xfrm>
              <a:off x="3239640" y="4144320"/>
              <a:ext cx="664200" cy="292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599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SNMP</a:t>
              </a:r>
              <a:endParaRPr b="0" lang="en-IN" sz="1400" spc="-1" strike="noStrike">
                <a:latin typeface="Arial"/>
              </a:endParaRPr>
            </a:p>
          </p:txBody>
        </p:sp>
      </p:grpSp>
      <p:sp>
        <p:nvSpPr>
          <p:cNvPr id="6515" name="CustomShape 27"/>
          <p:cNvSpPr/>
          <p:nvPr/>
        </p:nvSpPr>
        <p:spPr>
          <a:xfrm>
            <a:off x="2230560" y="3796560"/>
            <a:ext cx="7909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47ffd1"/>
                </a:solidFill>
                <a:latin typeface="Arial"/>
                <a:ea typeface="ＭＳ Ｐゴシック"/>
              </a:rPr>
              <a:t>… 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6516" name="CustomShape 28"/>
          <p:cNvSpPr/>
          <p:nvPr/>
        </p:nvSpPr>
        <p:spPr>
          <a:xfrm>
            <a:off x="441000" y="2098800"/>
            <a:ext cx="4210560" cy="574560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517" name="Group 29"/>
          <p:cNvGrpSpPr/>
          <p:nvPr/>
        </p:nvGrpSpPr>
        <p:grpSpPr>
          <a:xfrm>
            <a:off x="535320" y="2131560"/>
            <a:ext cx="1033560" cy="496440"/>
            <a:chOff x="535320" y="2131560"/>
            <a:chExt cx="1033560" cy="496440"/>
          </a:xfrm>
        </p:grpSpPr>
        <p:sp>
          <p:nvSpPr>
            <p:cNvPr id="6518" name="CustomShape 30"/>
            <p:cNvSpPr/>
            <p:nvPr/>
          </p:nvSpPr>
          <p:spPr>
            <a:xfrm>
              <a:off x="553680" y="2156760"/>
              <a:ext cx="1013040" cy="4593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600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>
              <a:outerShdw algn="tl" blurRad="50800" dir="2700000" dist="38100" rotWithShape="0">
                <a:schemeClr val="accent1">
                  <a:lumMod val="75000"/>
                  <a:alpha val="99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519" name="CustomShape 31"/>
            <p:cNvSpPr/>
            <p:nvPr/>
          </p:nvSpPr>
          <p:spPr>
            <a:xfrm>
              <a:off x="535320" y="2131560"/>
              <a:ext cx="1033560" cy="496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ts val="1599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network graph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6520" name="Group 32"/>
          <p:cNvGrpSpPr/>
          <p:nvPr/>
        </p:nvGrpSpPr>
        <p:grpSpPr>
          <a:xfrm>
            <a:off x="3508920" y="2156760"/>
            <a:ext cx="1033560" cy="459360"/>
            <a:chOff x="3508920" y="2156760"/>
            <a:chExt cx="1033560" cy="459360"/>
          </a:xfrm>
        </p:grpSpPr>
        <p:sp>
          <p:nvSpPr>
            <p:cNvPr id="6521" name="CustomShape 33"/>
            <p:cNvSpPr/>
            <p:nvPr/>
          </p:nvSpPr>
          <p:spPr>
            <a:xfrm>
              <a:off x="3526920" y="2156760"/>
              <a:ext cx="1013040" cy="4593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600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>
              <a:outerShdw algn="tl" blurRad="50800" dir="2700000" dist="38100" rotWithShape="0">
                <a:schemeClr val="accent1">
                  <a:lumMod val="75000"/>
                  <a:alpha val="99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522" name="CustomShape 34"/>
            <p:cNvSpPr/>
            <p:nvPr/>
          </p:nvSpPr>
          <p:spPr>
            <a:xfrm>
              <a:off x="3508920" y="2252160"/>
              <a:ext cx="1033560" cy="29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ts val="1599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intent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6523" name="Group 35"/>
          <p:cNvGrpSpPr/>
          <p:nvPr/>
        </p:nvGrpSpPr>
        <p:grpSpPr>
          <a:xfrm>
            <a:off x="1951920" y="2129760"/>
            <a:ext cx="1033560" cy="496440"/>
            <a:chOff x="1951920" y="2129760"/>
            <a:chExt cx="1033560" cy="496440"/>
          </a:xfrm>
        </p:grpSpPr>
        <p:sp>
          <p:nvSpPr>
            <p:cNvPr id="6524" name="CustomShape 36"/>
            <p:cNvSpPr/>
            <p:nvPr/>
          </p:nvSpPr>
          <p:spPr>
            <a:xfrm>
              <a:off x="1970280" y="2155320"/>
              <a:ext cx="1013040" cy="4593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600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>
              <a:outerShdw algn="tl" blurRad="50800" dir="2700000" dist="38100" rotWithShape="0">
                <a:schemeClr val="accent1">
                  <a:lumMod val="75000"/>
                  <a:alpha val="99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525" name="CustomShape 37"/>
            <p:cNvSpPr/>
            <p:nvPr/>
          </p:nvSpPr>
          <p:spPr>
            <a:xfrm>
              <a:off x="1951920" y="2129760"/>
              <a:ext cx="1033560" cy="496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ts val="1599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RESTful</a:t>
              </a: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ts val="1599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API</a:t>
              </a:r>
              <a:endParaRPr b="0" lang="en-IN" sz="1400" spc="-1" strike="noStrike">
                <a:latin typeface="Arial"/>
              </a:endParaRPr>
            </a:p>
          </p:txBody>
        </p:sp>
      </p:grpSp>
      <p:sp>
        <p:nvSpPr>
          <p:cNvPr id="6526" name="CustomShape 38"/>
          <p:cNvSpPr/>
          <p:nvPr/>
        </p:nvSpPr>
        <p:spPr>
          <a:xfrm>
            <a:off x="2925360" y="1958040"/>
            <a:ext cx="7909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47ffd1"/>
                </a:solidFill>
                <a:latin typeface="Arial"/>
                <a:ea typeface="ＭＳ Ｐゴシック"/>
              </a:rPr>
              <a:t>… 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6527" name="Line 39"/>
          <p:cNvSpPr/>
          <p:nvPr/>
        </p:nvSpPr>
        <p:spPr>
          <a:xfrm>
            <a:off x="521280" y="1924920"/>
            <a:ext cx="4117320" cy="0"/>
          </a:xfrm>
          <a:prstGeom prst="line">
            <a:avLst/>
          </a:prstGeom>
          <a:ln w="1908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28" name="CustomShape 40"/>
          <p:cNvSpPr/>
          <p:nvPr/>
        </p:nvSpPr>
        <p:spPr>
          <a:xfrm>
            <a:off x="509040" y="5069880"/>
            <a:ext cx="4057200" cy="1392840"/>
          </a:xfrm>
          <a:custGeom>
            <a:avLst/>
            <a:gdLst/>
            <a:ahLst/>
            <a:rect l="l" t="t" r="r" b="b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29" name="Line 41"/>
          <p:cNvSpPr/>
          <p:nvPr/>
        </p:nvSpPr>
        <p:spPr>
          <a:xfrm flipV="1">
            <a:off x="1591920" y="5453280"/>
            <a:ext cx="615600" cy="282240"/>
          </a:xfrm>
          <a:prstGeom prst="line">
            <a:avLst/>
          </a:prstGeom>
          <a:ln w="349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30" name="Line 42"/>
          <p:cNvSpPr/>
          <p:nvPr/>
        </p:nvSpPr>
        <p:spPr>
          <a:xfrm>
            <a:off x="1581840" y="5759280"/>
            <a:ext cx="1651320" cy="138600"/>
          </a:xfrm>
          <a:prstGeom prst="line">
            <a:avLst/>
          </a:prstGeom>
          <a:ln w="9360">
            <a:solidFill>
              <a:schemeClr val="bg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31" name="Line 43"/>
          <p:cNvSpPr/>
          <p:nvPr/>
        </p:nvSpPr>
        <p:spPr>
          <a:xfrm>
            <a:off x="1591920" y="5815800"/>
            <a:ext cx="317880" cy="387720"/>
          </a:xfrm>
          <a:prstGeom prst="line">
            <a:avLst/>
          </a:prstGeom>
          <a:ln w="9360">
            <a:solidFill>
              <a:schemeClr val="bg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32" name="Line 44"/>
          <p:cNvSpPr/>
          <p:nvPr/>
        </p:nvSpPr>
        <p:spPr>
          <a:xfrm>
            <a:off x="2893680" y="5449320"/>
            <a:ext cx="333360" cy="421200"/>
          </a:xfrm>
          <a:prstGeom prst="line">
            <a:avLst/>
          </a:prstGeom>
          <a:ln w="9360">
            <a:solidFill>
              <a:schemeClr val="bg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33" name="Line 45"/>
          <p:cNvSpPr/>
          <p:nvPr/>
        </p:nvSpPr>
        <p:spPr>
          <a:xfrm flipV="1">
            <a:off x="2371320" y="5956560"/>
            <a:ext cx="861840" cy="275400"/>
          </a:xfrm>
          <a:prstGeom prst="line">
            <a:avLst/>
          </a:prstGeom>
          <a:ln w="9360">
            <a:solidFill>
              <a:schemeClr val="bg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34" name="CustomShape 46"/>
          <p:cNvSpPr/>
          <p:nvPr/>
        </p:nvSpPr>
        <p:spPr>
          <a:xfrm>
            <a:off x="1449360" y="1774800"/>
            <a:ext cx="710640" cy="3730320"/>
          </a:xfrm>
          <a:custGeom>
            <a:avLst/>
            <a:gdLst/>
            <a:ahLst/>
            <a:rect l="l" t="t" r="r" b="b"/>
            <a:pathLst>
              <a:path w="710887" h="2943061">
                <a:moveTo>
                  <a:pt x="34392" y="2943061"/>
                </a:moveTo>
                <a:cubicBezTo>
                  <a:pt x="643118" y="2216702"/>
                  <a:pt x="436371" y="2471136"/>
                  <a:pt x="710887" y="2082254"/>
                </a:cubicBezTo>
                <a:cubicBezTo>
                  <a:pt x="710690" y="1923079"/>
                  <a:pt x="710492" y="1881572"/>
                  <a:pt x="710295" y="1722397"/>
                </a:cubicBezTo>
                <a:cubicBezTo>
                  <a:pt x="566067" y="1680698"/>
                  <a:pt x="166093" y="1573759"/>
                  <a:pt x="21865" y="1532060"/>
                </a:cubicBezTo>
                <a:cubicBezTo>
                  <a:pt x="5542" y="849989"/>
                  <a:pt x="1676" y="727768"/>
                  <a:pt x="0" y="0"/>
                </a:cubicBez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535" name="Group 47"/>
          <p:cNvGrpSpPr/>
          <p:nvPr/>
        </p:nvGrpSpPr>
        <p:grpSpPr>
          <a:xfrm>
            <a:off x="1681200" y="4825080"/>
            <a:ext cx="295560" cy="364680"/>
            <a:chOff x="1681200" y="4825080"/>
            <a:chExt cx="295560" cy="364680"/>
          </a:xfrm>
        </p:grpSpPr>
        <p:sp>
          <p:nvSpPr>
            <p:cNvPr id="6536" name="CustomShape 48"/>
            <p:cNvSpPr/>
            <p:nvPr/>
          </p:nvSpPr>
          <p:spPr>
            <a:xfrm>
              <a:off x="1701720" y="4887000"/>
              <a:ext cx="251280" cy="262800"/>
            </a:xfrm>
            <a:prstGeom prst="ellipse">
              <a:avLst/>
            </a:prstGeom>
            <a:solidFill>
              <a:schemeClr val="bg1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7" name="CustomShape 49"/>
            <p:cNvSpPr/>
            <p:nvPr/>
          </p:nvSpPr>
          <p:spPr>
            <a:xfrm>
              <a:off x="1681200" y="482508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6538" name="Group 50"/>
          <p:cNvGrpSpPr/>
          <p:nvPr/>
        </p:nvGrpSpPr>
        <p:grpSpPr>
          <a:xfrm>
            <a:off x="1773720" y="3717720"/>
            <a:ext cx="295560" cy="364680"/>
            <a:chOff x="1773720" y="3717720"/>
            <a:chExt cx="295560" cy="364680"/>
          </a:xfrm>
        </p:grpSpPr>
        <p:sp>
          <p:nvSpPr>
            <p:cNvPr id="6539" name="CustomShape 51"/>
            <p:cNvSpPr/>
            <p:nvPr/>
          </p:nvSpPr>
          <p:spPr>
            <a:xfrm>
              <a:off x="1794600" y="3780000"/>
              <a:ext cx="251280" cy="262800"/>
            </a:xfrm>
            <a:prstGeom prst="ellipse">
              <a:avLst/>
            </a:prstGeom>
            <a:solidFill>
              <a:schemeClr val="bg1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0" name="CustomShape 52"/>
            <p:cNvSpPr/>
            <p:nvPr/>
          </p:nvSpPr>
          <p:spPr>
            <a:xfrm>
              <a:off x="1773720" y="371772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2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6541" name="Group 53"/>
          <p:cNvGrpSpPr/>
          <p:nvPr/>
        </p:nvGrpSpPr>
        <p:grpSpPr>
          <a:xfrm>
            <a:off x="1294200" y="2532240"/>
            <a:ext cx="295560" cy="364680"/>
            <a:chOff x="1294200" y="2532240"/>
            <a:chExt cx="295560" cy="364680"/>
          </a:xfrm>
        </p:grpSpPr>
        <p:sp>
          <p:nvSpPr>
            <p:cNvPr id="6542" name="CustomShape 54"/>
            <p:cNvSpPr/>
            <p:nvPr/>
          </p:nvSpPr>
          <p:spPr>
            <a:xfrm>
              <a:off x="1314720" y="2594160"/>
              <a:ext cx="251280" cy="262800"/>
            </a:xfrm>
            <a:prstGeom prst="ellipse">
              <a:avLst/>
            </a:prstGeom>
            <a:solidFill>
              <a:schemeClr val="bg1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3" name="CustomShape 55"/>
            <p:cNvSpPr/>
            <p:nvPr/>
          </p:nvSpPr>
          <p:spPr>
            <a:xfrm>
              <a:off x="1294200" y="253224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3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6544" name="CustomShape 56"/>
          <p:cNvSpPr/>
          <p:nvPr/>
        </p:nvSpPr>
        <p:spPr>
          <a:xfrm>
            <a:off x="1635480" y="1382040"/>
            <a:ext cx="36360" cy="199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1260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545" name="Group 57"/>
          <p:cNvGrpSpPr/>
          <p:nvPr/>
        </p:nvGrpSpPr>
        <p:grpSpPr>
          <a:xfrm>
            <a:off x="1515240" y="1883880"/>
            <a:ext cx="295560" cy="364680"/>
            <a:chOff x="1515240" y="1883880"/>
            <a:chExt cx="295560" cy="364680"/>
          </a:xfrm>
        </p:grpSpPr>
        <p:sp>
          <p:nvSpPr>
            <p:cNvPr id="6546" name="CustomShape 58"/>
            <p:cNvSpPr/>
            <p:nvPr/>
          </p:nvSpPr>
          <p:spPr>
            <a:xfrm>
              <a:off x="1535760" y="1946160"/>
              <a:ext cx="251280" cy="262800"/>
            </a:xfrm>
            <a:prstGeom prst="ellipse">
              <a:avLst/>
            </a:prstGeom>
            <a:solidFill>
              <a:schemeClr val="bg1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7" name="CustomShape 59"/>
            <p:cNvSpPr/>
            <p:nvPr/>
          </p:nvSpPr>
          <p:spPr>
            <a:xfrm>
              <a:off x="1515240" y="188388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4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6548" name="CustomShape 60"/>
          <p:cNvSpPr/>
          <p:nvPr/>
        </p:nvSpPr>
        <p:spPr>
          <a:xfrm>
            <a:off x="2295720" y="1680480"/>
            <a:ext cx="1029240" cy="3309480"/>
          </a:xfrm>
          <a:custGeom>
            <a:avLst/>
            <a:gdLst/>
            <a:ahLst/>
            <a:rect l="l" t="t" r="r" b="b"/>
            <a:pathLst>
              <a:path w="1029459" h="2611201">
                <a:moveTo>
                  <a:pt x="19366" y="2611201"/>
                </a:moveTo>
                <a:lnTo>
                  <a:pt x="0" y="1719468"/>
                </a:lnTo>
                <a:lnTo>
                  <a:pt x="690772" y="1713969"/>
                </a:lnTo>
                <a:cubicBezTo>
                  <a:pt x="953779" y="1301650"/>
                  <a:pt x="837892" y="1502072"/>
                  <a:pt x="1029198" y="1174881"/>
                </a:cubicBezTo>
                <a:cubicBezTo>
                  <a:pt x="1031684" y="714767"/>
                  <a:pt x="1016613" y="902614"/>
                  <a:pt x="976765" y="0"/>
                </a:cubicBezTo>
              </a:path>
            </a:pathLst>
          </a:custGeom>
          <a:noFill/>
          <a:ln w="12600">
            <a:solidFill>
              <a:schemeClr val="tx1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49" name="CustomShape 61"/>
          <p:cNvSpPr/>
          <p:nvPr/>
        </p:nvSpPr>
        <p:spPr>
          <a:xfrm>
            <a:off x="2333880" y="4796280"/>
            <a:ext cx="165600" cy="44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50" name="CustomShape 62"/>
          <p:cNvSpPr/>
          <p:nvPr/>
        </p:nvSpPr>
        <p:spPr>
          <a:xfrm flipH="1">
            <a:off x="1630080" y="4825080"/>
            <a:ext cx="697320" cy="76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551" name="Group 63"/>
          <p:cNvGrpSpPr/>
          <p:nvPr/>
        </p:nvGrpSpPr>
        <p:grpSpPr>
          <a:xfrm>
            <a:off x="2190240" y="4661280"/>
            <a:ext cx="311400" cy="377280"/>
            <a:chOff x="2190240" y="4661280"/>
            <a:chExt cx="311400" cy="377280"/>
          </a:xfrm>
        </p:grpSpPr>
        <p:sp>
          <p:nvSpPr>
            <p:cNvPr id="6552" name="CustomShape 64"/>
            <p:cNvSpPr/>
            <p:nvPr/>
          </p:nvSpPr>
          <p:spPr>
            <a:xfrm rot="21446400">
              <a:off x="2219040" y="4729320"/>
              <a:ext cx="251280" cy="262800"/>
            </a:xfrm>
            <a:prstGeom prst="ellipse">
              <a:avLst/>
            </a:prstGeom>
            <a:solidFill>
              <a:schemeClr val="bg1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53" name="CustomShape 65"/>
            <p:cNvSpPr/>
            <p:nvPr/>
          </p:nvSpPr>
          <p:spPr>
            <a:xfrm rot="21446400">
              <a:off x="2198160" y="4667760"/>
              <a:ext cx="2955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6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6554" name="Group 66"/>
          <p:cNvGrpSpPr/>
          <p:nvPr/>
        </p:nvGrpSpPr>
        <p:grpSpPr>
          <a:xfrm>
            <a:off x="3138840" y="1900440"/>
            <a:ext cx="295560" cy="364680"/>
            <a:chOff x="3138840" y="1900440"/>
            <a:chExt cx="295560" cy="364680"/>
          </a:xfrm>
        </p:grpSpPr>
        <p:sp>
          <p:nvSpPr>
            <p:cNvPr id="6555" name="CustomShape 67"/>
            <p:cNvSpPr/>
            <p:nvPr/>
          </p:nvSpPr>
          <p:spPr>
            <a:xfrm>
              <a:off x="3159360" y="1962360"/>
              <a:ext cx="251280" cy="262800"/>
            </a:xfrm>
            <a:prstGeom prst="ellipse">
              <a:avLst/>
            </a:prstGeom>
            <a:solidFill>
              <a:schemeClr val="bg1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56" name="CustomShape 68"/>
            <p:cNvSpPr/>
            <p:nvPr/>
          </p:nvSpPr>
          <p:spPr>
            <a:xfrm>
              <a:off x="3138840" y="190044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5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6557" name="CustomShape 69"/>
          <p:cNvSpPr/>
          <p:nvPr/>
        </p:nvSpPr>
        <p:spPr>
          <a:xfrm rot="5400000">
            <a:off x="1970640" y="419400"/>
            <a:ext cx="630720" cy="2234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600">
            <a:noFill/>
          </a:ln>
          <a:effectLst>
            <a:outerShdw algn="tl" blurRad="50800" dir="2700000" dist="38100" rotWithShape="0">
              <a:schemeClr val="accent1">
                <a:lumMod val="75000"/>
                <a:alpha val="4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58" name="CustomShape 70"/>
          <p:cNvSpPr/>
          <p:nvPr/>
        </p:nvSpPr>
        <p:spPr>
          <a:xfrm>
            <a:off x="1389960" y="1335960"/>
            <a:ext cx="178416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ts val="1599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Dijkstra’s link-state 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ts val="1599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Routing</a:t>
            </a:r>
            <a:endParaRPr b="0" lang="en-IN" sz="1600" spc="-1" strike="noStrike">
              <a:latin typeface="Arial"/>
            </a:endParaRPr>
          </a:p>
        </p:txBody>
      </p:sp>
      <p:grpSp>
        <p:nvGrpSpPr>
          <p:cNvPr id="6559" name="Group 71"/>
          <p:cNvGrpSpPr/>
          <p:nvPr/>
        </p:nvGrpSpPr>
        <p:grpSpPr>
          <a:xfrm>
            <a:off x="921600" y="5536440"/>
            <a:ext cx="687600" cy="465480"/>
            <a:chOff x="921600" y="5536440"/>
            <a:chExt cx="687600" cy="465480"/>
          </a:xfrm>
        </p:grpSpPr>
        <p:grpSp>
          <p:nvGrpSpPr>
            <p:cNvPr id="6560" name="Group 72"/>
            <p:cNvGrpSpPr/>
            <p:nvPr/>
          </p:nvGrpSpPr>
          <p:grpSpPr>
            <a:xfrm>
              <a:off x="921600" y="5536440"/>
              <a:ext cx="687600" cy="403560"/>
              <a:chOff x="921600" y="5536440"/>
              <a:chExt cx="687600" cy="403560"/>
            </a:xfrm>
          </p:grpSpPr>
          <p:sp>
            <p:nvSpPr>
              <p:cNvPr id="6561" name="CustomShape 73"/>
              <p:cNvSpPr/>
              <p:nvPr/>
            </p:nvSpPr>
            <p:spPr>
              <a:xfrm flipV="1">
                <a:off x="923760" y="5348160"/>
                <a:ext cx="685080" cy="29592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562" name="CustomShape 74"/>
              <p:cNvSpPr/>
              <p:nvPr/>
            </p:nvSpPr>
            <p:spPr>
              <a:xfrm>
                <a:off x="921960" y="5688000"/>
                <a:ext cx="686880" cy="10512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563" name="CustomShape 75"/>
              <p:cNvSpPr/>
              <p:nvPr/>
            </p:nvSpPr>
            <p:spPr>
              <a:xfrm flipV="1">
                <a:off x="921960" y="5240520"/>
                <a:ext cx="685080" cy="2959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564" name="CustomShape 76"/>
              <p:cNvSpPr/>
              <p:nvPr/>
            </p:nvSpPr>
            <p:spPr>
              <a:xfrm>
                <a:off x="1097640" y="5626440"/>
                <a:ext cx="333720" cy="14688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565" name="CustomShape 77"/>
              <p:cNvSpPr/>
              <p:nvPr/>
            </p:nvSpPr>
            <p:spPr>
              <a:xfrm>
                <a:off x="1062720" y="5589360"/>
                <a:ext cx="403200" cy="10296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566" name="CustomShape 78"/>
              <p:cNvSpPr/>
              <p:nvPr/>
            </p:nvSpPr>
            <p:spPr>
              <a:xfrm>
                <a:off x="1327320" y="5677200"/>
                <a:ext cx="148320" cy="8964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567" name="CustomShape 79"/>
              <p:cNvSpPr/>
              <p:nvPr/>
            </p:nvSpPr>
            <p:spPr>
              <a:xfrm>
                <a:off x="1055160" y="5679360"/>
                <a:ext cx="146520" cy="8748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568" name="Line 80"/>
              <p:cNvSpPr/>
              <p:nvPr/>
            </p:nvSpPr>
            <p:spPr>
              <a:xfrm flipH="1" flipV="1">
                <a:off x="921600" y="5683320"/>
                <a:ext cx="2160" cy="1141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569" name="Line 81"/>
              <p:cNvSpPr/>
              <p:nvPr/>
            </p:nvSpPr>
            <p:spPr>
              <a:xfrm flipH="1" flipV="1">
                <a:off x="1607040" y="5681160"/>
                <a:ext cx="2160" cy="1141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6570" name="Group 82"/>
            <p:cNvGrpSpPr/>
            <p:nvPr/>
          </p:nvGrpSpPr>
          <p:grpSpPr>
            <a:xfrm>
              <a:off x="1054080" y="5606640"/>
              <a:ext cx="433080" cy="395280"/>
              <a:chOff x="1054080" y="5606640"/>
              <a:chExt cx="433080" cy="395280"/>
            </a:xfrm>
          </p:grpSpPr>
          <p:sp>
            <p:nvSpPr>
              <p:cNvPr id="6571" name="CustomShape 83"/>
              <p:cNvSpPr/>
              <p:nvPr/>
            </p:nvSpPr>
            <p:spPr>
              <a:xfrm>
                <a:off x="1054080" y="5704920"/>
                <a:ext cx="433080" cy="23256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572" name="CustomShape 84"/>
              <p:cNvSpPr/>
              <p:nvPr/>
            </p:nvSpPr>
            <p:spPr>
              <a:xfrm>
                <a:off x="1060560" y="5606640"/>
                <a:ext cx="40212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s1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</p:grpSp>
      <p:grpSp>
        <p:nvGrpSpPr>
          <p:cNvPr id="6573" name="Group 85"/>
          <p:cNvGrpSpPr/>
          <p:nvPr/>
        </p:nvGrpSpPr>
        <p:grpSpPr>
          <a:xfrm>
            <a:off x="2206440" y="5245200"/>
            <a:ext cx="687240" cy="465480"/>
            <a:chOff x="2206440" y="5245200"/>
            <a:chExt cx="687240" cy="465480"/>
          </a:xfrm>
        </p:grpSpPr>
        <p:grpSp>
          <p:nvGrpSpPr>
            <p:cNvPr id="6574" name="Group 86"/>
            <p:cNvGrpSpPr/>
            <p:nvPr/>
          </p:nvGrpSpPr>
          <p:grpSpPr>
            <a:xfrm>
              <a:off x="2206440" y="5245200"/>
              <a:ext cx="687240" cy="403560"/>
              <a:chOff x="2206440" y="5245200"/>
              <a:chExt cx="687240" cy="403560"/>
            </a:xfrm>
          </p:grpSpPr>
          <p:sp>
            <p:nvSpPr>
              <p:cNvPr id="6575" name="CustomShape 87"/>
              <p:cNvSpPr/>
              <p:nvPr/>
            </p:nvSpPr>
            <p:spPr>
              <a:xfrm flipV="1">
                <a:off x="2208600" y="5056920"/>
                <a:ext cx="685080" cy="29592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576" name="CustomShape 88"/>
              <p:cNvSpPr/>
              <p:nvPr/>
            </p:nvSpPr>
            <p:spPr>
              <a:xfrm>
                <a:off x="2206440" y="5396760"/>
                <a:ext cx="686880" cy="10512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577" name="CustomShape 89"/>
              <p:cNvSpPr/>
              <p:nvPr/>
            </p:nvSpPr>
            <p:spPr>
              <a:xfrm flipV="1">
                <a:off x="2206440" y="4949280"/>
                <a:ext cx="685080" cy="2959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578" name="CustomShape 90"/>
              <p:cNvSpPr/>
              <p:nvPr/>
            </p:nvSpPr>
            <p:spPr>
              <a:xfrm>
                <a:off x="2382480" y="5335200"/>
                <a:ext cx="333720" cy="14688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579" name="CustomShape 91"/>
              <p:cNvSpPr/>
              <p:nvPr/>
            </p:nvSpPr>
            <p:spPr>
              <a:xfrm>
                <a:off x="2347560" y="5297760"/>
                <a:ext cx="403200" cy="10296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580" name="CustomShape 92"/>
              <p:cNvSpPr/>
              <p:nvPr/>
            </p:nvSpPr>
            <p:spPr>
              <a:xfrm>
                <a:off x="2612160" y="5385600"/>
                <a:ext cx="148320" cy="8964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581" name="CustomShape 93"/>
              <p:cNvSpPr/>
              <p:nvPr/>
            </p:nvSpPr>
            <p:spPr>
              <a:xfrm>
                <a:off x="2340000" y="5387760"/>
                <a:ext cx="146520" cy="8748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582" name="Line 94"/>
              <p:cNvSpPr/>
              <p:nvPr/>
            </p:nvSpPr>
            <p:spPr>
              <a:xfrm flipH="1" flipV="1">
                <a:off x="2206440" y="5392080"/>
                <a:ext cx="1800" cy="1141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583" name="Line 95"/>
              <p:cNvSpPr/>
              <p:nvPr/>
            </p:nvSpPr>
            <p:spPr>
              <a:xfrm flipH="1" flipV="1">
                <a:off x="2891880" y="5389920"/>
                <a:ext cx="1800" cy="1141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6584" name="Group 96"/>
            <p:cNvGrpSpPr/>
            <p:nvPr/>
          </p:nvGrpSpPr>
          <p:grpSpPr>
            <a:xfrm>
              <a:off x="2338560" y="5315400"/>
              <a:ext cx="433080" cy="395280"/>
              <a:chOff x="2338560" y="5315400"/>
              <a:chExt cx="433080" cy="395280"/>
            </a:xfrm>
          </p:grpSpPr>
          <p:sp>
            <p:nvSpPr>
              <p:cNvPr id="6585" name="CustomShape 97"/>
              <p:cNvSpPr/>
              <p:nvPr/>
            </p:nvSpPr>
            <p:spPr>
              <a:xfrm>
                <a:off x="2338560" y="5413680"/>
                <a:ext cx="433080" cy="23256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586" name="CustomShape 98"/>
              <p:cNvSpPr/>
              <p:nvPr/>
            </p:nvSpPr>
            <p:spPr>
              <a:xfrm>
                <a:off x="2345400" y="5315400"/>
                <a:ext cx="40212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s2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</p:grpSp>
      <p:grpSp>
        <p:nvGrpSpPr>
          <p:cNvPr id="6587" name="Group 99"/>
          <p:cNvGrpSpPr/>
          <p:nvPr/>
        </p:nvGrpSpPr>
        <p:grpSpPr>
          <a:xfrm>
            <a:off x="1909800" y="5999400"/>
            <a:ext cx="687600" cy="465480"/>
            <a:chOff x="1909800" y="5999400"/>
            <a:chExt cx="687600" cy="465480"/>
          </a:xfrm>
        </p:grpSpPr>
        <p:grpSp>
          <p:nvGrpSpPr>
            <p:cNvPr id="6588" name="Group 100"/>
            <p:cNvGrpSpPr/>
            <p:nvPr/>
          </p:nvGrpSpPr>
          <p:grpSpPr>
            <a:xfrm>
              <a:off x="1909800" y="5999400"/>
              <a:ext cx="687600" cy="403560"/>
              <a:chOff x="1909800" y="5999400"/>
              <a:chExt cx="687600" cy="403560"/>
            </a:xfrm>
          </p:grpSpPr>
          <p:sp>
            <p:nvSpPr>
              <p:cNvPr id="6589" name="CustomShape 101"/>
              <p:cNvSpPr/>
              <p:nvPr/>
            </p:nvSpPr>
            <p:spPr>
              <a:xfrm flipV="1">
                <a:off x="1911960" y="5811120"/>
                <a:ext cx="685080" cy="29592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590" name="CustomShape 102"/>
              <p:cNvSpPr/>
              <p:nvPr/>
            </p:nvSpPr>
            <p:spPr>
              <a:xfrm>
                <a:off x="1910160" y="6150960"/>
                <a:ext cx="686880" cy="10512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591" name="CustomShape 103"/>
              <p:cNvSpPr/>
              <p:nvPr/>
            </p:nvSpPr>
            <p:spPr>
              <a:xfrm flipV="1">
                <a:off x="1910160" y="5703480"/>
                <a:ext cx="685080" cy="2959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592" name="CustomShape 104"/>
              <p:cNvSpPr/>
              <p:nvPr/>
            </p:nvSpPr>
            <p:spPr>
              <a:xfrm>
                <a:off x="2085840" y="6089400"/>
                <a:ext cx="333720" cy="14688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593" name="CustomShape 105"/>
              <p:cNvSpPr/>
              <p:nvPr/>
            </p:nvSpPr>
            <p:spPr>
              <a:xfrm>
                <a:off x="2051280" y="6051960"/>
                <a:ext cx="403200" cy="10296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594" name="CustomShape 106"/>
              <p:cNvSpPr/>
              <p:nvPr/>
            </p:nvSpPr>
            <p:spPr>
              <a:xfrm>
                <a:off x="2315520" y="6139800"/>
                <a:ext cx="148320" cy="8964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595" name="CustomShape 107"/>
              <p:cNvSpPr/>
              <p:nvPr/>
            </p:nvSpPr>
            <p:spPr>
              <a:xfrm>
                <a:off x="2043360" y="6141960"/>
                <a:ext cx="146520" cy="8748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596" name="Line 108"/>
              <p:cNvSpPr/>
              <p:nvPr/>
            </p:nvSpPr>
            <p:spPr>
              <a:xfrm flipH="1" flipV="1">
                <a:off x="1909800" y="6146280"/>
                <a:ext cx="2160" cy="1141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597" name="Line 109"/>
              <p:cNvSpPr/>
              <p:nvPr/>
            </p:nvSpPr>
            <p:spPr>
              <a:xfrm flipH="1" flipV="1">
                <a:off x="2595600" y="6144120"/>
                <a:ext cx="1800" cy="1141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6598" name="Group 110"/>
            <p:cNvGrpSpPr/>
            <p:nvPr/>
          </p:nvGrpSpPr>
          <p:grpSpPr>
            <a:xfrm>
              <a:off x="2042280" y="6069600"/>
              <a:ext cx="433080" cy="395280"/>
              <a:chOff x="2042280" y="6069600"/>
              <a:chExt cx="433080" cy="395280"/>
            </a:xfrm>
          </p:grpSpPr>
          <p:sp>
            <p:nvSpPr>
              <p:cNvPr id="6599" name="CustomShape 111"/>
              <p:cNvSpPr/>
              <p:nvPr/>
            </p:nvSpPr>
            <p:spPr>
              <a:xfrm>
                <a:off x="2042280" y="6167880"/>
                <a:ext cx="433080" cy="23256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600" name="CustomShape 112"/>
              <p:cNvSpPr/>
              <p:nvPr/>
            </p:nvSpPr>
            <p:spPr>
              <a:xfrm>
                <a:off x="2048760" y="6069600"/>
                <a:ext cx="40212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s3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</p:grpSp>
      <p:grpSp>
        <p:nvGrpSpPr>
          <p:cNvPr id="6601" name="Group 113"/>
          <p:cNvGrpSpPr/>
          <p:nvPr/>
        </p:nvGrpSpPr>
        <p:grpSpPr>
          <a:xfrm>
            <a:off x="3077280" y="5718240"/>
            <a:ext cx="687600" cy="465480"/>
            <a:chOff x="3077280" y="5718240"/>
            <a:chExt cx="687600" cy="465480"/>
          </a:xfrm>
        </p:grpSpPr>
        <p:grpSp>
          <p:nvGrpSpPr>
            <p:cNvPr id="6602" name="Group 114"/>
            <p:cNvGrpSpPr/>
            <p:nvPr/>
          </p:nvGrpSpPr>
          <p:grpSpPr>
            <a:xfrm>
              <a:off x="3077280" y="5718240"/>
              <a:ext cx="687600" cy="403560"/>
              <a:chOff x="3077280" y="5718240"/>
              <a:chExt cx="687600" cy="403560"/>
            </a:xfrm>
          </p:grpSpPr>
          <p:sp>
            <p:nvSpPr>
              <p:cNvPr id="6603" name="CustomShape 115"/>
              <p:cNvSpPr/>
              <p:nvPr/>
            </p:nvSpPr>
            <p:spPr>
              <a:xfrm flipV="1">
                <a:off x="3079440" y="5529960"/>
                <a:ext cx="685080" cy="29592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604" name="CustomShape 116"/>
              <p:cNvSpPr/>
              <p:nvPr/>
            </p:nvSpPr>
            <p:spPr>
              <a:xfrm>
                <a:off x="3077640" y="5869800"/>
                <a:ext cx="686880" cy="10512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605" name="CustomShape 117"/>
              <p:cNvSpPr/>
              <p:nvPr/>
            </p:nvSpPr>
            <p:spPr>
              <a:xfrm flipV="1">
                <a:off x="3077640" y="5422320"/>
                <a:ext cx="685080" cy="2959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606" name="CustomShape 118"/>
              <p:cNvSpPr/>
              <p:nvPr/>
            </p:nvSpPr>
            <p:spPr>
              <a:xfrm>
                <a:off x="3253320" y="5808240"/>
                <a:ext cx="333720" cy="14688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607" name="CustomShape 119"/>
              <p:cNvSpPr/>
              <p:nvPr/>
            </p:nvSpPr>
            <p:spPr>
              <a:xfrm>
                <a:off x="3218400" y="5770800"/>
                <a:ext cx="403200" cy="10296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608" name="CustomShape 120"/>
              <p:cNvSpPr/>
              <p:nvPr/>
            </p:nvSpPr>
            <p:spPr>
              <a:xfrm>
                <a:off x="3483000" y="5858640"/>
                <a:ext cx="148320" cy="8964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609" name="CustomShape 121"/>
              <p:cNvSpPr/>
              <p:nvPr/>
            </p:nvSpPr>
            <p:spPr>
              <a:xfrm>
                <a:off x="3210840" y="5861160"/>
                <a:ext cx="146520" cy="8748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610" name="Line 122"/>
              <p:cNvSpPr/>
              <p:nvPr/>
            </p:nvSpPr>
            <p:spPr>
              <a:xfrm flipH="1" flipV="1">
                <a:off x="3077280" y="5865120"/>
                <a:ext cx="2160" cy="1141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611" name="Line 123"/>
              <p:cNvSpPr/>
              <p:nvPr/>
            </p:nvSpPr>
            <p:spPr>
              <a:xfrm flipH="1" flipV="1">
                <a:off x="3762720" y="5862960"/>
                <a:ext cx="2160" cy="1141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6612" name="Group 124"/>
            <p:cNvGrpSpPr/>
            <p:nvPr/>
          </p:nvGrpSpPr>
          <p:grpSpPr>
            <a:xfrm>
              <a:off x="3209760" y="5788440"/>
              <a:ext cx="433080" cy="395280"/>
              <a:chOff x="3209760" y="5788440"/>
              <a:chExt cx="433080" cy="395280"/>
            </a:xfrm>
          </p:grpSpPr>
          <p:sp>
            <p:nvSpPr>
              <p:cNvPr id="6613" name="CustomShape 125"/>
              <p:cNvSpPr/>
              <p:nvPr/>
            </p:nvSpPr>
            <p:spPr>
              <a:xfrm>
                <a:off x="3209760" y="5886720"/>
                <a:ext cx="433080" cy="23256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614" name="CustomShape 126"/>
              <p:cNvSpPr/>
              <p:nvPr/>
            </p:nvSpPr>
            <p:spPr>
              <a:xfrm>
                <a:off x="3216240" y="5788440"/>
                <a:ext cx="40212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s4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</p:grpSp>
      <p:sp>
        <p:nvSpPr>
          <p:cNvPr id="6615" name="CustomShape 127"/>
          <p:cNvSpPr/>
          <p:nvPr/>
        </p:nvSpPr>
        <p:spPr>
          <a:xfrm>
            <a:off x="2476080" y="4898520"/>
            <a:ext cx="905760" cy="76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6616" name="Picture 12" descr=""/>
          <p:cNvPicPr/>
          <p:nvPr/>
        </p:nvPicPr>
        <p:blipFill>
          <a:blip r:embed="rId1"/>
          <a:stretch/>
        </p:blipFill>
        <p:spPr>
          <a:xfrm>
            <a:off x="420120" y="702000"/>
            <a:ext cx="8154360" cy="193320"/>
          </a:xfrm>
          <a:prstGeom prst="rect">
            <a:avLst/>
          </a:prstGeom>
          <a:ln>
            <a:noFill/>
          </a:ln>
        </p:spPr>
      </p:pic>
      <p:sp>
        <p:nvSpPr>
          <p:cNvPr id="6617" name="CustomShape 128"/>
          <p:cNvSpPr/>
          <p:nvPr/>
        </p:nvSpPr>
        <p:spPr>
          <a:xfrm>
            <a:off x="354240" y="177480"/>
            <a:ext cx="864252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SDN: control/data plane interaction example</a:t>
            </a:r>
            <a:endParaRPr b="0" lang="en-IN" sz="3600" spc="-1" strike="noStrike">
              <a:latin typeface="Arial"/>
            </a:endParaRPr>
          </a:p>
        </p:txBody>
      </p:sp>
      <p:grpSp>
        <p:nvGrpSpPr>
          <p:cNvPr id="6618" name="Group 129"/>
          <p:cNvGrpSpPr/>
          <p:nvPr/>
        </p:nvGrpSpPr>
        <p:grpSpPr>
          <a:xfrm>
            <a:off x="5335200" y="1234440"/>
            <a:ext cx="3367080" cy="843840"/>
            <a:chOff x="5335200" y="1234440"/>
            <a:chExt cx="3367080" cy="843840"/>
          </a:xfrm>
        </p:grpSpPr>
        <p:sp>
          <p:nvSpPr>
            <p:cNvPr id="6619" name="CustomShape 130"/>
            <p:cNvSpPr/>
            <p:nvPr/>
          </p:nvSpPr>
          <p:spPr>
            <a:xfrm>
              <a:off x="5654520" y="1248120"/>
              <a:ext cx="3047760" cy="830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9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Gill Sans MT"/>
                  <a:ea typeface="ＭＳ Ｐゴシック"/>
                </a:rPr>
                <a:t>S1, experiencing link failure using OpenFlow port status message to notify controller</a:t>
              </a:r>
              <a:endParaRPr b="0" lang="en-IN" sz="1800" spc="-1" strike="noStrike">
                <a:latin typeface="Arial"/>
              </a:endParaRPr>
            </a:p>
          </p:txBody>
        </p:sp>
        <p:grpSp>
          <p:nvGrpSpPr>
            <p:cNvPr id="6620" name="Group 131"/>
            <p:cNvGrpSpPr/>
            <p:nvPr/>
          </p:nvGrpSpPr>
          <p:grpSpPr>
            <a:xfrm>
              <a:off x="5335200" y="1234440"/>
              <a:ext cx="295560" cy="364680"/>
              <a:chOff x="5335200" y="1234440"/>
              <a:chExt cx="295560" cy="364680"/>
            </a:xfrm>
          </p:grpSpPr>
          <p:sp>
            <p:nvSpPr>
              <p:cNvPr id="6621" name="CustomShape 132"/>
              <p:cNvSpPr/>
              <p:nvPr/>
            </p:nvSpPr>
            <p:spPr>
              <a:xfrm>
                <a:off x="5345640" y="1296360"/>
                <a:ext cx="271800" cy="262800"/>
              </a:xfrm>
              <a:prstGeom prst="ellipse">
                <a:avLst/>
              </a:prstGeom>
              <a:solidFill>
                <a:schemeClr val="bg1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22" name="CustomShape 133"/>
              <p:cNvSpPr/>
              <p:nvPr/>
            </p:nvSpPr>
            <p:spPr>
              <a:xfrm>
                <a:off x="5335200" y="1234440"/>
                <a:ext cx="2955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1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</p:grpSp>
      <p:grpSp>
        <p:nvGrpSpPr>
          <p:cNvPr id="6623" name="Group 134"/>
          <p:cNvGrpSpPr/>
          <p:nvPr/>
        </p:nvGrpSpPr>
        <p:grpSpPr>
          <a:xfrm>
            <a:off x="5367960" y="2228760"/>
            <a:ext cx="3380040" cy="844200"/>
            <a:chOff x="5367960" y="2228760"/>
            <a:chExt cx="3380040" cy="844200"/>
          </a:xfrm>
        </p:grpSpPr>
        <p:sp>
          <p:nvSpPr>
            <p:cNvPr id="6624" name="CustomShape 135"/>
            <p:cNvSpPr/>
            <p:nvPr/>
          </p:nvSpPr>
          <p:spPr>
            <a:xfrm>
              <a:off x="5700240" y="2242800"/>
              <a:ext cx="3047760" cy="830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9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Gill Sans MT"/>
                  <a:ea typeface="ＭＳ Ｐゴシック"/>
                </a:rPr>
                <a:t>SDN controller receives OpenFlow message, updates link status info</a:t>
              </a:r>
              <a:endParaRPr b="0" lang="en-IN" sz="1800" spc="-1" strike="noStrike">
                <a:latin typeface="Arial"/>
              </a:endParaRPr>
            </a:p>
          </p:txBody>
        </p:sp>
        <p:grpSp>
          <p:nvGrpSpPr>
            <p:cNvPr id="6625" name="Group 136"/>
            <p:cNvGrpSpPr/>
            <p:nvPr/>
          </p:nvGrpSpPr>
          <p:grpSpPr>
            <a:xfrm>
              <a:off x="5367960" y="2228760"/>
              <a:ext cx="295560" cy="364680"/>
              <a:chOff x="5367960" y="2228760"/>
              <a:chExt cx="295560" cy="364680"/>
            </a:xfrm>
          </p:grpSpPr>
          <p:sp>
            <p:nvSpPr>
              <p:cNvPr id="6626" name="CustomShape 137"/>
              <p:cNvSpPr/>
              <p:nvPr/>
            </p:nvSpPr>
            <p:spPr>
              <a:xfrm>
                <a:off x="5391000" y="2291040"/>
                <a:ext cx="271800" cy="262800"/>
              </a:xfrm>
              <a:prstGeom prst="ellipse">
                <a:avLst/>
              </a:prstGeom>
              <a:solidFill>
                <a:schemeClr val="bg1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27" name="CustomShape 138"/>
              <p:cNvSpPr/>
              <p:nvPr/>
            </p:nvSpPr>
            <p:spPr>
              <a:xfrm>
                <a:off x="5367960" y="2228760"/>
                <a:ext cx="2955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2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</p:grpSp>
      <p:grpSp>
        <p:nvGrpSpPr>
          <p:cNvPr id="6628" name="Group 139"/>
          <p:cNvGrpSpPr/>
          <p:nvPr/>
        </p:nvGrpSpPr>
        <p:grpSpPr>
          <a:xfrm>
            <a:off x="5373360" y="3156480"/>
            <a:ext cx="3379680" cy="1337400"/>
            <a:chOff x="5373360" y="3156480"/>
            <a:chExt cx="3379680" cy="1337400"/>
          </a:xfrm>
        </p:grpSpPr>
        <p:sp>
          <p:nvSpPr>
            <p:cNvPr id="6629" name="CustomShape 140"/>
            <p:cNvSpPr/>
            <p:nvPr/>
          </p:nvSpPr>
          <p:spPr>
            <a:xfrm>
              <a:off x="5705280" y="3170520"/>
              <a:ext cx="3047760" cy="132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9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Gill Sans MT"/>
                  <a:ea typeface="ＭＳ Ｐゴシック"/>
                </a:rPr>
                <a:t>Dijkstra’s routing algorithm application has previously registered to be called when ever link status changes.  It is called.</a:t>
              </a:r>
              <a:endParaRPr b="0" lang="en-IN" sz="1800" spc="-1" strike="noStrike">
                <a:latin typeface="Arial"/>
              </a:endParaRPr>
            </a:p>
          </p:txBody>
        </p:sp>
        <p:grpSp>
          <p:nvGrpSpPr>
            <p:cNvPr id="6630" name="Group 141"/>
            <p:cNvGrpSpPr/>
            <p:nvPr/>
          </p:nvGrpSpPr>
          <p:grpSpPr>
            <a:xfrm>
              <a:off x="5373360" y="3156480"/>
              <a:ext cx="295560" cy="364680"/>
              <a:chOff x="5373360" y="3156480"/>
              <a:chExt cx="295560" cy="364680"/>
            </a:xfrm>
          </p:grpSpPr>
          <p:sp>
            <p:nvSpPr>
              <p:cNvPr id="6631" name="CustomShape 142"/>
              <p:cNvSpPr/>
              <p:nvPr/>
            </p:nvSpPr>
            <p:spPr>
              <a:xfrm>
                <a:off x="5396400" y="3218760"/>
                <a:ext cx="271800" cy="262800"/>
              </a:xfrm>
              <a:prstGeom prst="ellipse">
                <a:avLst/>
              </a:prstGeom>
              <a:solidFill>
                <a:schemeClr val="bg1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32" name="CustomShape 143"/>
              <p:cNvSpPr/>
              <p:nvPr/>
            </p:nvSpPr>
            <p:spPr>
              <a:xfrm>
                <a:off x="5373360" y="3156480"/>
                <a:ext cx="2955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3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</p:grpSp>
      <p:grpSp>
        <p:nvGrpSpPr>
          <p:cNvPr id="6633" name="Group 144"/>
          <p:cNvGrpSpPr/>
          <p:nvPr/>
        </p:nvGrpSpPr>
        <p:grpSpPr>
          <a:xfrm>
            <a:off x="5365440" y="4538880"/>
            <a:ext cx="3379680" cy="1090800"/>
            <a:chOff x="5365440" y="4538880"/>
            <a:chExt cx="3379680" cy="1090800"/>
          </a:xfrm>
        </p:grpSpPr>
        <p:sp>
          <p:nvSpPr>
            <p:cNvPr id="6634" name="CustomShape 145"/>
            <p:cNvSpPr/>
            <p:nvPr/>
          </p:nvSpPr>
          <p:spPr>
            <a:xfrm>
              <a:off x="5697360" y="4552920"/>
              <a:ext cx="3047760" cy="1076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9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Gill Sans MT"/>
                  <a:ea typeface="ＭＳ Ｐゴシック"/>
                </a:rPr>
                <a:t>Dijkstra’s routing algorithm access network graph info, link state info in controller,  computes new routes</a:t>
              </a:r>
              <a:endParaRPr b="0" lang="en-IN" sz="1800" spc="-1" strike="noStrike">
                <a:latin typeface="Arial"/>
              </a:endParaRPr>
            </a:p>
          </p:txBody>
        </p:sp>
        <p:grpSp>
          <p:nvGrpSpPr>
            <p:cNvPr id="6635" name="Group 146"/>
            <p:cNvGrpSpPr/>
            <p:nvPr/>
          </p:nvGrpSpPr>
          <p:grpSpPr>
            <a:xfrm>
              <a:off x="5365440" y="4538880"/>
              <a:ext cx="295560" cy="364680"/>
              <a:chOff x="5365440" y="4538880"/>
              <a:chExt cx="295560" cy="364680"/>
            </a:xfrm>
          </p:grpSpPr>
          <p:sp>
            <p:nvSpPr>
              <p:cNvPr id="6636" name="CustomShape 147"/>
              <p:cNvSpPr/>
              <p:nvPr/>
            </p:nvSpPr>
            <p:spPr>
              <a:xfrm>
                <a:off x="5388480" y="4601160"/>
                <a:ext cx="271800" cy="262800"/>
              </a:xfrm>
              <a:prstGeom prst="ellipse">
                <a:avLst/>
              </a:prstGeom>
              <a:solidFill>
                <a:schemeClr val="bg1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37" name="CustomShape 148"/>
              <p:cNvSpPr/>
              <p:nvPr/>
            </p:nvSpPr>
            <p:spPr>
              <a:xfrm>
                <a:off x="5365440" y="4538880"/>
                <a:ext cx="2955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4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</p:grpSp>
      <p:sp>
        <p:nvSpPr>
          <p:cNvPr id="6638" name="TextShape 149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1D436B07-87F4-46DE-B1A1-FD57748CA863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6639" name="TextShape 150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713" dur="indefinite" restart="never" nodeType="tmRoot">
          <p:childTnLst>
            <p:seq>
              <p:cTn id="714" dur="indefinite" nodeType="mainSeq">
                <p:childTnLst>
                  <p:par>
                    <p:cTn id="715" fill="hold">
                      <p:stCondLst>
                        <p:cond delay="indefinite"/>
                      </p:stCondLst>
                      <p:childTnLst>
                        <p:par>
                          <p:cTn id="716" fill="hold">
                            <p:stCondLst>
                              <p:cond delay="0"/>
                            </p:stCondLst>
                            <p:childTnLst>
                              <p:par>
                                <p:cTn id="71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19" dur="500"/>
                                        <p:tgtEl>
                                          <p:spTgt spid="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0" fill="hold">
                      <p:stCondLst>
                        <p:cond delay="indefinite"/>
                      </p:stCondLst>
                      <p:childTnLst>
                        <p:par>
                          <p:cTn id="721" fill="hold">
                            <p:stCondLst>
                              <p:cond delay="0"/>
                            </p:stCondLst>
                            <p:childTnLst>
                              <p:par>
                                <p:cTn id="722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24" dur="500"/>
                                        <p:tgtEl>
                                          <p:spTgt spid="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5" fill="hold">
                      <p:stCondLst>
                        <p:cond delay="indefinite"/>
                      </p:stCondLst>
                      <p:childTnLst>
                        <p:par>
                          <p:cTn id="726" fill="hold">
                            <p:stCondLst>
                              <p:cond delay="0"/>
                            </p:stCondLst>
                            <p:childTnLst>
                              <p:par>
                                <p:cTn id="72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29" dur="500"/>
                                        <p:tgtEl>
                                          <p:spTgt spid="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0" fill="hold">
                      <p:stCondLst>
                        <p:cond delay="indefinite"/>
                      </p:stCondLst>
                      <p:childTnLst>
                        <p:par>
                          <p:cTn id="731" fill="hold">
                            <p:stCondLst>
                              <p:cond delay="0"/>
                            </p:stCondLst>
                            <p:childTnLst>
                              <p:par>
                                <p:cTn id="732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34" dur="500"/>
                                        <p:tgtEl>
                                          <p:spTgt spid="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0" name="CustomShape 1"/>
          <p:cNvSpPr/>
          <p:nvPr/>
        </p:nvSpPr>
        <p:spPr>
          <a:xfrm>
            <a:off x="441000" y="2793960"/>
            <a:ext cx="4210560" cy="1062000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41" name="CustomShape 2"/>
          <p:cNvSpPr/>
          <p:nvPr/>
        </p:nvSpPr>
        <p:spPr>
          <a:xfrm>
            <a:off x="468000" y="3990600"/>
            <a:ext cx="4183920" cy="545040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42" name="Line 3"/>
          <p:cNvSpPr/>
          <p:nvPr/>
        </p:nvSpPr>
        <p:spPr>
          <a:xfrm>
            <a:off x="507960" y="4638600"/>
            <a:ext cx="4104000" cy="360"/>
          </a:xfrm>
          <a:prstGeom prst="line">
            <a:avLst/>
          </a:prstGeom>
          <a:ln w="1908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643" name="Group 4"/>
          <p:cNvGrpSpPr/>
          <p:nvPr/>
        </p:nvGrpSpPr>
        <p:grpSpPr>
          <a:xfrm>
            <a:off x="590040" y="3368880"/>
            <a:ext cx="1244160" cy="411480"/>
            <a:chOff x="590040" y="3368880"/>
            <a:chExt cx="1244160" cy="411480"/>
          </a:xfrm>
        </p:grpSpPr>
        <p:sp>
          <p:nvSpPr>
            <p:cNvPr id="6644" name="CustomShape 5"/>
            <p:cNvSpPr/>
            <p:nvPr/>
          </p:nvSpPr>
          <p:spPr>
            <a:xfrm>
              <a:off x="590040" y="3368880"/>
              <a:ext cx="1244160" cy="4114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600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>
              <a:outerShdw algn="tl" blurRad="50800" dir="2700000" dist="38100" rotWithShape="0">
                <a:schemeClr val="accent1">
                  <a:lumMod val="75000"/>
                  <a:alpha val="99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645" name="CustomShape 6"/>
            <p:cNvSpPr/>
            <p:nvPr/>
          </p:nvSpPr>
          <p:spPr>
            <a:xfrm>
              <a:off x="592200" y="3444120"/>
              <a:ext cx="1214280" cy="292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599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Link-state info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6646" name="Group 7"/>
          <p:cNvGrpSpPr/>
          <p:nvPr/>
        </p:nvGrpSpPr>
        <p:grpSpPr>
          <a:xfrm>
            <a:off x="3531960" y="3382200"/>
            <a:ext cx="1012680" cy="398160"/>
            <a:chOff x="3531960" y="3382200"/>
            <a:chExt cx="1012680" cy="398160"/>
          </a:xfrm>
        </p:grpSpPr>
        <p:sp>
          <p:nvSpPr>
            <p:cNvPr id="6647" name="CustomShape 8"/>
            <p:cNvSpPr/>
            <p:nvPr/>
          </p:nvSpPr>
          <p:spPr>
            <a:xfrm>
              <a:off x="3531960" y="3382200"/>
              <a:ext cx="1012680" cy="3981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600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>
              <a:outerShdw algn="tl" blurRad="50800" dir="2700000" dist="38100" rotWithShape="0">
                <a:schemeClr val="accent1">
                  <a:lumMod val="75000"/>
                  <a:alpha val="99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648" name="CustomShape 9"/>
            <p:cNvSpPr/>
            <p:nvPr/>
          </p:nvSpPr>
          <p:spPr>
            <a:xfrm>
              <a:off x="3568680" y="3442680"/>
              <a:ext cx="947520" cy="29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599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switch info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6649" name="Group 10"/>
          <p:cNvGrpSpPr/>
          <p:nvPr/>
        </p:nvGrpSpPr>
        <p:grpSpPr>
          <a:xfrm>
            <a:off x="1982160" y="3368880"/>
            <a:ext cx="960120" cy="411480"/>
            <a:chOff x="1982160" y="3368880"/>
            <a:chExt cx="960120" cy="411480"/>
          </a:xfrm>
        </p:grpSpPr>
        <p:sp>
          <p:nvSpPr>
            <p:cNvPr id="6650" name="CustomShape 11"/>
            <p:cNvSpPr/>
            <p:nvPr/>
          </p:nvSpPr>
          <p:spPr>
            <a:xfrm>
              <a:off x="1982160" y="3368880"/>
              <a:ext cx="960120" cy="4114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600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>
              <a:outerShdw algn="tl" blurRad="50800" dir="2700000" dist="38100" rotWithShape="0">
                <a:schemeClr val="accent1">
                  <a:lumMod val="75000"/>
                  <a:alpha val="99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651" name="CustomShape 12"/>
            <p:cNvSpPr/>
            <p:nvPr/>
          </p:nvSpPr>
          <p:spPr>
            <a:xfrm>
              <a:off x="2069640" y="3444120"/>
              <a:ext cx="790560" cy="292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599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host info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6652" name="Group 13"/>
          <p:cNvGrpSpPr/>
          <p:nvPr/>
        </p:nvGrpSpPr>
        <p:grpSpPr>
          <a:xfrm>
            <a:off x="522000" y="2874240"/>
            <a:ext cx="889200" cy="382320"/>
            <a:chOff x="522000" y="2874240"/>
            <a:chExt cx="889200" cy="382320"/>
          </a:xfrm>
        </p:grpSpPr>
        <p:sp>
          <p:nvSpPr>
            <p:cNvPr id="6653" name="CustomShape 14"/>
            <p:cNvSpPr/>
            <p:nvPr/>
          </p:nvSpPr>
          <p:spPr>
            <a:xfrm>
              <a:off x="522000" y="2874240"/>
              <a:ext cx="889200" cy="3823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600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>
              <a:outerShdw algn="tl" blurRad="50800" dir="2700000" dist="38100" rotWithShape="0">
                <a:schemeClr val="accent1">
                  <a:lumMod val="75000"/>
                  <a:alpha val="99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654" name="CustomShape 15"/>
            <p:cNvSpPr/>
            <p:nvPr/>
          </p:nvSpPr>
          <p:spPr>
            <a:xfrm>
              <a:off x="583920" y="2917440"/>
              <a:ext cx="770760" cy="292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599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statistics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6655" name="Group 16"/>
          <p:cNvGrpSpPr/>
          <p:nvPr/>
        </p:nvGrpSpPr>
        <p:grpSpPr>
          <a:xfrm>
            <a:off x="3269520" y="2860920"/>
            <a:ext cx="960120" cy="404640"/>
            <a:chOff x="3269520" y="2860920"/>
            <a:chExt cx="960120" cy="404640"/>
          </a:xfrm>
        </p:grpSpPr>
        <p:sp>
          <p:nvSpPr>
            <p:cNvPr id="6656" name="CustomShape 17"/>
            <p:cNvSpPr/>
            <p:nvPr/>
          </p:nvSpPr>
          <p:spPr>
            <a:xfrm>
              <a:off x="3269520" y="2860920"/>
              <a:ext cx="960120" cy="40464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600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>
              <a:outerShdw algn="tl" blurRad="50800" dir="2700000" dist="38100" rotWithShape="0">
                <a:schemeClr val="accent1">
                  <a:lumMod val="75000"/>
                  <a:alpha val="99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657" name="CustomShape 18"/>
            <p:cNvSpPr/>
            <p:nvPr/>
          </p:nvSpPr>
          <p:spPr>
            <a:xfrm>
              <a:off x="3306600" y="2921400"/>
              <a:ext cx="918720" cy="292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599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flow tables</a:t>
              </a:r>
              <a:endParaRPr b="0" lang="en-IN" sz="1400" spc="-1" strike="noStrike">
                <a:latin typeface="Arial"/>
              </a:endParaRPr>
            </a:p>
          </p:txBody>
        </p:sp>
      </p:grpSp>
      <p:sp>
        <p:nvSpPr>
          <p:cNvPr id="6658" name="CustomShape 19"/>
          <p:cNvSpPr/>
          <p:nvPr/>
        </p:nvSpPr>
        <p:spPr>
          <a:xfrm>
            <a:off x="2458800" y="2496240"/>
            <a:ext cx="56988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47ffd1"/>
                </a:solidFill>
                <a:latin typeface="Arial"/>
                <a:ea typeface="ＭＳ Ｐゴシック"/>
              </a:rPr>
              <a:t>… 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6659" name="CustomShape 20"/>
          <p:cNvSpPr/>
          <p:nvPr/>
        </p:nvSpPr>
        <p:spPr>
          <a:xfrm>
            <a:off x="2907360" y="3133080"/>
            <a:ext cx="7909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47ffd1"/>
                </a:solidFill>
                <a:latin typeface="Arial"/>
                <a:ea typeface="ＭＳ Ｐゴシック"/>
              </a:rPr>
              <a:t>…  </a:t>
            </a:r>
            <a:endParaRPr b="0" lang="en-IN" sz="3200" spc="-1" strike="noStrike">
              <a:latin typeface="Arial"/>
            </a:endParaRPr>
          </a:p>
        </p:txBody>
      </p:sp>
      <p:grpSp>
        <p:nvGrpSpPr>
          <p:cNvPr id="6660" name="Group 21"/>
          <p:cNvGrpSpPr/>
          <p:nvPr/>
        </p:nvGrpSpPr>
        <p:grpSpPr>
          <a:xfrm>
            <a:off x="1076760" y="4121640"/>
            <a:ext cx="1257120" cy="292680"/>
            <a:chOff x="1076760" y="4121640"/>
            <a:chExt cx="1257120" cy="292680"/>
          </a:xfrm>
        </p:grpSpPr>
        <p:sp>
          <p:nvSpPr>
            <p:cNvPr id="6661" name="CustomShape 22"/>
            <p:cNvSpPr/>
            <p:nvPr/>
          </p:nvSpPr>
          <p:spPr>
            <a:xfrm>
              <a:off x="1076760" y="4121640"/>
              <a:ext cx="1257120" cy="2865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600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>
              <a:outerShdw algn="tl" blurRad="50800" dir="2700000" dist="38100" rotWithShape="0">
                <a:schemeClr val="accent1">
                  <a:lumMod val="75000"/>
                  <a:alpha val="99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662" name="CustomShape 23"/>
            <p:cNvSpPr/>
            <p:nvPr/>
          </p:nvSpPr>
          <p:spPr>
            <a:xfrm>
              <a:off x="1252080" y="4121640"/>
              <a:ext cx="914040" cy="292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599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OpenFlow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6663" name="Group 24"/>
          <p:cNvGrpSpPr/>
          <p:nvPr/>
        </p:nvGrpSpPr>
        <p:grpSpPr>
          <a:xfrm>
            <a:off x="2945880" y="4126320"/>
            <a:ext cx="1244160" cy="310680"/>
            <a:chOff x="2945880" y="4126320"/>
            <a:chExt cx="1244160" cy="310680"/>
          </a:xfrm>
        </p:grpSpPr>
        <p:sp>
          <p:nvSpPr>
            <p:cNvPr id="6664" name="CustomShape 25"/>
            <p:cNvSpPr/>
            <p:nvPr/>
          </p:nvSpPr>
          <p:spPr>
            <a:xfrm>
              <a:off x="2945880" y="4126320"/>
              <a:ext cx="1244160" cy="3070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600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>
              <a:outerShdw algn="tl" blurRad="50800" dir="2700000" dist="38100" rotWithShape="0">
                <a:schemeClr val="accent1">
                  <a:lumMod val="75000"/>
                  <a:alpha val="99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665" name="CustomShape 26"/>
            <p:cNvSpPr/>
            <p:nvPr/>
          </p:nvSpPr>
          <p:spPr>
            <a:xfrm>
              <a:off x="3239640" y="4144320"/>
              <a:ext cx="664200" cy="292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599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SNMP</a:t>
              </a:r>
              <a:endParaRPr b="0" lang="en-IN" sz="1400" spc="-1" strike="noStrike">
                <a:latin typeface="Arial"/>
              </a:endParaRPr>
            </a:p>
          </p:txBody>
        </p:sp>
      </p:grpSp>
      <p:sp>
        <p:nvSpPr>
          <p:cNvPr id="6666" name="CustomShape 27"/>
          <p:cNvSpPr/>
          <p:nvPr/>
        </p:nvSpPr>
        <p:spPr>
          <a:xfrm>
            <a:off x="2230560" y="3796560"/>
            <a:ext cx="7909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47ffd1"/>
                </a:solidFill>
                <a:latin typeface="Arial"/>
                <a:ea typeface="ＭＳ Ｐゴシック"/>
              </a:rPr>
              <a:t>… 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6667" name="CustomShape 28"/>
          <p:cNvSpPr/>
          <p:nvPr/>
        </p:nvSpPr>
        <p:spPr>
          <a:xfrm>
            <a:off x="441000" y="2098800"/>
            <a:ext cx="4210560" cy="574560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668" name="Group 29"/>
          <p:cNvGrpSpPr/>
          <p:nvPr/>
        </p:nvGrpSpPr>
        <p:grpSpPr>
          <a:xfrm>
            <a:off x="535320" y="2131560"/>
            <a:ext cx="1033560" cy="496440"/>
            <a:chOff x="535320" y="2131560"/>
            <a:chExt cx="1033560" cy="496440"/>
          </a:xfrm>
        </p:grpSpPr>
        <p:sp>
          <p:nvSpPr>
            <p:cNvPr id="6669" name="CustomShape 30"/>
            <p:cNvSpPr/>
            <p:nvPr/>
          </p:nvSpPr>
          <p:spPr>
            <a:xfrm>
              <a:off x="553680" y="2156760"/>
              <a:ext cx="1013040" cy="4593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600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>
              <a:outerShdw algn="tl" blurRad="50800" dir="2700000" dist="38100" rotWithShape="0">
                <a:schemeClr val="accent1">
                  <a:lumMod val="75000"/>
                  <a:alpha val="99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670" name="CustomShape 31"/>
            <p:cNvSpPr/>
            <p:nvPr/>
          </p:nvSpPr>
          <p:spPr>
            <a:xfrm>
              <a:off x="535320" y="2131560"/>
              <a:ext cx="1033560" cy="496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ts val="1599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network graph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6671" name="Group 32"/>
          <p:cNvGrpSpPr/>
          <p:nvPr/>
        </p:nvGrpSpPr>
        <p:grpSpPr>
          <a:xfrm>
            <a:off x="3508920" y="2156760"/>
            <a:ext cx="1033560" cy="459360"/>
            <a:chOff x="3508920" y="2156760"/>
            <a:chExt cx="1033560" cy="459360"/>
          </a:xfrm>
        </p:grpSpPr>
        <p:sp>
          <p:nvSpPr>
            <p:cNvPr id="6672" name="CustomShape 33"/>
            <p:cNvSpPr/>
            <p:nvPr/>
          </p:nvSpPr>
          <p:spPr>
            <a:xfrm>
              <a:off x="3526920" y="2156760"/>
              <a:ext cx="1013040" cy="4593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600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>
              <a:outerShdw algn="tl" blurRad="50800" dir="2700000" dist="38100" rotWithShape="0">
                <a:schemeClr val="accent1">
                  <a:lumMod val="75000"/>
                  <a:alpha val="99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673" name="CustomShape 34"/>
            <p:cNvSpPr/>
            <p:nvPr/>
          </p:nvSpPr>
          <p:spPr>
            <a:xfrm>
              <a:off x="3508920" y="2252160"/>
              <a:ext cx="1033560" cy="29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ts val="1599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intent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6674" name="Group 35"/>
          <p:cNvGrpSpPr/>
          <p:nvPr/>
        </p:nvGrpSpPr>
        <p:grpSpPr>
          <a:xfrm>
            <a:off x="1951920" y="2129760"/>
            <a:ext cx="1033560" cy="496440"/>
            <a:chOff x="1951920" y="2129760"/>
            <a:chExt cx="1033560" cy="496440"/>
          </a:xfrm>
        </p:grpSpPr>
        <p:sp>
          <p:nvSpPr>
            <p:cNvPr id="6675" name="CustomShape 36"/>
            <p:cNvSpPr/>
            <p:nvPr/>
          </p:nvSpPr>
          <p:spPr>
            <a:xfrm>
              <a:off x="1970280" y="2155320"/>
              <a:ext cx="1013040" cy="4593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600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>
              <a:outerShdw algn="tl" blurRad="50800" dir="2700000" dist="38100" rotWithShape="0">
                <a:schemeClr val="accent1">
                  <a:lumMod val="75000"/>
                  <a:alpha val="99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676" name="CustomShape 37"/>
            <p:cNvSpPr/>
            <p:nvPr/>
          </p:nvSpPr>
          <p:spPr>
            <a:xfrm>
              <a:off x="1951920" y="2129760"/>
              <a:ext cx="1033560" cy="496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ts val="1599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RESTful</a:t>
              </a: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ts val="1599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API</a:t>
              </a:r>
              <a:endParaRPr b="0" lang="en-IN" sz="1400" spc="-1" strike="noStrike">
                <a:latin typeface="Arial"/>
              </a:endParaRPr>
            </a:p>
          </p:txBody>
        </p:sp>
      </p:grpSp>
      <p:sp>
        <p:nvSpPr>
          <p:cNvPr id="6677" name="CustomShape 38"/>
          <p:cNvSpPr/>
          <p:nvPr/>
        </p:nvSpPr>
        <p:spPr>
          <a:xfrm>
            <a:off x="2925360" y="1958040"/>
            <a:ext cx="7909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47ffd1"/>
                </a:solidFill>
                <a:latin typeface="Arial"/>
                <a:ea typeface="ＭＳ Ｐゴシック"/>
              </a:rPr>
              <a:t>… 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6678" name="Line 39"/>
          <p:cNvSpPr/>
          <p:nvPr/>
        </p:nvSpPr>
        <p:spPr>
          <a:xfrm>
            <a:off x="521280" y="1924920"/>
            <a:ext cx="4117320" cy="0"/>
          </a:xfrm>
          <a:prstGeom prst="line">
            <a:avLst/>
          </a:prstGeom>
          <a:ln w="1908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79" name="CustomShape 40"/>
          <p:cNvSpPr/>
          <p:nvPr/>
        </p:nvSpPr>
        <p:spPr>
          <a:xfrm>
            <a:off x="509040" y="5069880"/>
            <a:ext cx="4057200" cy="1392840"/>
          </a:xfrm>
          <a:custGeom>
            <a:avLst/>
            <a:gdLst/>
            <a:ahLst/>
            <a:rect l="l" t="t" r="r" b="b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80" name="Line 41"/>
          <p:cNvSpPr/>
          <p:nvPr/>
        </p:nvSpPr>
        <p:spPr>
          <a:xfrm flipV="1">
            <a:off x="1591920" y="5453280"/>
            <a:ext cx="615600" cy="282240"/>
          </a:xfrm>
          <a:prstGeom prst="line">
            <a:avLst/>
          </a:prstGeom>
          <a:ln w="349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81" name="Line 42"/>
          <p:cNvSpPr/>
          <p:nvPr/>
        </p:nvSpPr>
        <p:spPr>
          <a:xfrm>
            <a:off x="1581840" y="5759280"/>
            <a:ext cx="1651320" cy="138600"/>
          </a:xfrm>
          <a:prstGeom prst="line">
            <a:avLst/>
          </a:prstGeom>
          <a:ln w="9360">
            <a:solidFill>
              <a:schemeClr val="bg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82" name="Line 43"/>
          <p:cNvSpPr/>
          <p:nvPr/>
        </p:nvSpPr>
        <p:spPr>
          <a:xfrm>
            <a:off x="1591920" y="5815800"/>
            <a:ext cx="317880" cy="387720"/>
          </a:xfrm>
          <a:prstGeom prst="line">
            <a:avLst/>
          </a:prstGeom>
          <a:ln w="9360">
            <a:solidFill>
              <a:schemeClr val="bg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83" name="Line 44"/>
          <p:cNvSpPr/>
          <p:nvPr/>
        </p:nvSpPr>
        <p:spPr>
          <a:xfrm>
            <a:off x="2893680" y="5449320"/>
            <a:ext cx="333360" cy="421200"/>
          </a:xfrm>
          <a:prstGeom prst="line">
            <a:avLst/>
          </a:prstGeom>
          <a:ln w="9360">
            <a:solidFill>
              <a:schemeClr val="bg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84" name="Line 45"/>
          <p:cNvSpPr/>
          <p:nvPr/>
        </p:nvSpPr>
        <p:spPr>
          <a:xfrm flipV="1">
            <a:off x="2371320" y="5956560"/>
            <a:ext cx="861840" cy="275400"/>
          </a:xfrm>
          <a:prstGeom prst="line">
            <a:avLst/>
          </a:prstGeom>
          <a:ln w="9360">
            <a:solidFill>
              <a:schemeClr val="bg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85" name="CustomShape 46"/>
          <p:cNvSpPr/>
          <p:nvPr/>
        </p:nvSpPr>
        <p:spPr>
          <a:xfrm>
            <a:off x="1449360" y="1774800"/>
            <a:ext cx="710640" cy="3730320"/>
          </a:xfrm>
          <a:custGeom>
            <a:avLst/>
            <a:gdLst/>
            <a:ahLst/>
            <a:rect l="l" t="t" r="r" b="b"/>
            <a:pathLst>
              <a:path w="710887" h="2943061">
                <a:moveTo>
                  <a:pt x="34392" y="2943061"/>
                </a:moveTo>
                <a:cubicBezTo>
                  <a:pt x="643118" y="2216702"/>
                  <a:pt x="436371" y="2471136"/>
                  <a:pt x="710887" y="2082254"/>
                </a:cubicBezTo>
                <a:cubicBezTo>
                  <a:pt x="710690" y="1923079"/>
                  <a:pt x="710492" y="1881572"/>
                  <a:pt x="710295" y="1722397"/>
                </a:cubicBezTo>
                <a:cubicBezTo>
                  <a:pt x="566067" y="1680698"/>
                  <a:pt x="166093" y="1573759"/>
                  <a:pt x="21865" y="1532060"/>
                </a:cubicBezTo>
                <a:cubicBezTo>
                  <a:pt x="5542" y="849989"/>
                  <a:pt x="1676" y="727768"/>
                  <a:pt x="0" y="0"/>
                </a:cubicBez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686" name="Group 47"/>
          <p:cNvGrpSpPr/>
          <p:nvPr/>
        </p:nvGrpSpPr>
        <p:grpSpPr>
          <a:xfrm>
            <a:off x="1681200" y="4825080"/>
            <a:ext cx="295560" cy="364680"/>
            <a:chOff x="1681200" y="4825080"/>
            <a:chExt cx="295560" cy="364680"/>
          </a:xfrm>
        </p:grpSpPr>
        <p:sp>
          <p:nvSpPr>
            <p:cNvPr id="6687" name="CustomShape 48"/>
            <p:cNvSpPr/>
            <p:nvPr/>
          </p:nvSpPr>
          <p:spPr>
            <a:xfrm>
              <a:off x="1701720" y="4887000"/>
              <a:ext cx="251280" cy="262800"/>
            </a:xfrm>
            <a:prstGeom prst="ellipse">
              <a:avLst/>
            </a:prstGeom>
            <a:solidFill>
              <a:schemeClr val="bg1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8" name="CustomShape 49"/>
            <p:cNvSpPr/>
            <p:nvPr/>
          </p:nvSpPr>
          <p:spPr>
            <a:xfrm>
              <a:off x="1681200" y="482508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6689" name="Group 50"/>
          <p:cNvGrpSpPr/>
          <p:nvPr/>
        </p:nvGrpSpPr>
        <p:grpSpPr>
          <a:xfrm>
            <a:off x="1773720" y="3717720"/>
            <a:ext cx="295560" cy="364680"/>
            <a:chOff x="1773720" y="3717720"/>
            <a:chExt cx="295560" cy="364680"/>
          </a:xfrm>
        </p:grpSpPr>
        <p:sp>
          <p:nvSpPr>
            <p:cNvPr id="6690" name="CustomShape 51"/>
            <p:cNvSpPr/>
            <p:nvPr/>
          </p:nvSpPr>
          <p:spPr>
            <a:xfrm>
              <a:off x="1794600" y="3780000"/>
              <a:ext cx="251280" cy="262800"/>
            </a:xfrm>
            <a:prstGeom prst="ellipse">
              <a:avLst/>
            </a:prstGeom>
            <a:solidFill>
              <a:schemeClr val="bg1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1" name="CustomShape 52"/>
            <p:cNvSpPr/>
            <p:nvPr/>
          </p:nvSpPr>
          <p:spPr>
            <a:xfrm>
              <a:off x="1773720" y="371772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2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6692" name="Group 53"/>
          <p:cNvGrpSpPr/>
          <p:nvPr/>
        </p:nvGrpSpPr>
        <p:grpSpPr>
          <a:xfrm>
            <a:off x="1294200" y="2532240"/>
            <a:ext cx="295560" cy="364680"/>
            <a:chOff x="1294200" y="2532240"/>
            <a:chExt cx="295560" cy="364680"/>
          </a:xfrm>
        </p:grpSpPr>
        <p:sp>
          <p:nvSpPr>
            <p:cNvPr id="6693" name="CustomShape 54"/>
            <p:cNvSpPr/>
            <p:nvPr/>
          </p:nvSpPr>
          <p:spPr>
            <a:xfrm>
              <a:off x="1314720" y="2594160"/>
              <a:ext cx="251280" cy="262800"/>
            </a:xfrm>
            <a:prstGeom prst="ellipse">
              <a:avLst/>
            </a:prstGeom>
            <a:solidFill>
              <a:schemeClr val="bg1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4" name="CustomShape 55"/>
            <p:cNvSpPr/>
            <p:nvPr/>
          </p:nvSpPr>
          <p:spPr>
            <a:xfrm>
              <a:off x="1294200" y="253224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3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6695" name="CustomShape 56"/>
          <p:cNvSpPr/>
          <p:nvPr/>
        </p:nvSpPr>
        <p:spPr>
          <a:xfrm>
            <a:off x="1635480" y="1382040"/>
            <a:ext cx="36360" cy="199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1260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696" name="Group 57"/>
          <p:cNvGrpSpPr/>
          <p:nvPr/>
        </p:nvGrpSpPr>
        <p:grpSpPr>
          <a:xfrm>
            <a:off x="1515240" y="1883880"/>
            <a:ext cx="295560" cy="364680"/>
            <a:chOff x="1515240" y="1883880"/>
            <a:chExt cx="295560" cy="364680"/>
          </a:xfrm>
        </p:grpSpPr>
        <p:sp>
          <p:nvSpPr>
            <p:cNvPr id="6697" name="CustomShape 58"/>
            <p:cNvSpPr/>
            <p:nvPr/>
          </p:nvSpPr>
          <p:spPr>
            <a:xfrm>
              <a:off x="1535760" y="1946160"/>
              <a:ext cx="251280" cy="262800"/>
            </a:xfrm>
            <a:prstGeom prst="ellipse">
              <a:avLst/>
            </a:prstGeom>
            <a:solidFill>
              <a:schemeClr val="bg1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8" name="CustomShape 59"/>
            <p:cNvSpPr/>
            <p:nvPr/>
          </p:nvSpPr>
          <p:spPr>
            <a:xfrm>
              <a:off x="1515240" y="188388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4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6699" name="CustomShape 60"/>
          <p:cNvSpPr/>
          <p:nvPr/>
        </p:nvSpPr>
        <p:spPr>
          <a:xfrm>
            <a:off x="2295720" y="1680480"/>
            <a:ext cx="1029240" cy="3309480"/>
          </a:xfrm>
          <a:custGeom>
            <a:avLst/>
            <a:gdLst/>
            <a:ahLst/>
            <a:rect l="l" t="t" r="r" b="b"/>
            <a:pathLst>
              <a:path w="1029459" h="2611201">
                <a:moveTo>
                  <a:pt x="19366" y="2611201"/>
                </a:moveTo>
                <a:lnTo>
                  <a:pt x="0" y="1719468"/>
                </a:lnTo>
                <a:lnTo>
                  <a:pt x="690772" y="1713969"/>
                </a:lnTo>
                <a:cubicBezTo>
                  <a:pt x="953779" y="1301650"/>
                  <a:pt x="837892" y="1502072"/>
                  <a:pt x="1029198" y="1174881"/>
                </a:cubicBezTo>
                <a:cubicBezTo>
                  <a:pt x="1031684" y="714767"/>
                  <a:pt x="1016613" y="902614"/>
                  <a:pt x="976765" y="0"/>
                </a:cubicBezTo>
              </a:path>
            </a:pathLst>
          </a:custGeom>
          <a:noFill/>
          <a:ln w="12600">
            <a:solidFill>
              <a:schemeClr val="tx1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00" name="CustomShape 61"/>
          <p:cNvSpPr/>
          <p:nvPr/>
        </p:nvSpPr>
        <p:spPr>
          <a:xfrm>
            <a:off x="2333880" y="4796280"/>
            <a:ext cx="165600" cy="44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01" name="CustomShape 62"/>
          <p:cNvSpPr/>
          <p:nvPr/>
        </p:nvSpPr>
        <p:spPr>
          <a:xfrm flipH="1">
            <a:off x="1630080" y="4825080"/>
            <a:ext cx="697320" cy="76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702" name="Group 63"/>
          <p:cNvGrpSpPr/>
          <p:nvPr/>
        </p:nvGrpSpPr>
        <p:grpSpPr>
          <a:xfrm>
            <a:off x="2190240" y="4661280"/>
            <a:ext cx="311400" cy="377280"/>
            <a:chOff x="2190240" y="4661280"/>
            <a:chExt cx="311400" cy="377280"/>
          </a:xfrm>
        </p:grpSpPr>
        <p:sp>
          <p:nvSpPr>
            <p:cNvPr id="6703" name="CustomShape 64"/>
            <p:cNvSpPr/>
            <p:nvPr/>
          </p:nvSpPr>
          <p:spPr>
            <a:xfrm rot="21446400">
              <a:off x="2219040" y="4729320"/>
              <a:ext cx="251280" cy="262800"/>
            </a:xfrm>
            <a:prstGeom prst="ellipse">
              <a:avLst/>
            </a:prstGeom>
            <a:solidFill>
              <a:schemeClr val="bg1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4" name="CustomShape 65"/>
            <p:cNvSpPr/>
            <p:nvPr/>
          </p:nvSpPr>
          <p:spPr>
            <a:xfrm rot="21446400">
              <a:off x="2198160" y="4667760"/>
              <a:ext cx="2955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6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6705" name="Group 66"/>
          <p:cNvGrpSpPr/>
          <p:nvPr/>
        </p:nvGrpSpPr>
        <p:grpSpPr>
          <a:xfrm>
            <a:off x="3138840" y="1900440"/>
            <a:ext cx="295560" cy="364680"/>
            <a:chOff x="3138840" y="1900440"/>
            <a:chExt cx="295560" cy="364680"/>
          </a:xfrm>
        </p:grpSpPr>
        <p:sp>
          <p:nvSpPr>
            <p:cNvPr id="6706" name="CustomShape 67"/>
            <p:cNvSpPr/>
            <p:nvPr/>
          </p:nvSpPr>
          <p:spPr>
            <a:xfrm>
              <a:off x="3159360" y="1962360"/>
              <a:ext cx="251280" cy="262800"/>
            </a:xfrm>
            <a:prstGeom prst="ellipse">
              <a:avLst/>
            </a:prstGeom>
            <a:solidFill>
              <a:schemeClr val="bg1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7" name="CustomShape 68"/>
            <p:cNvSpPr/>
            <p:nvPr/>
          </p:nvSpPr>
          <p:spPr>
            <a:xfrm>
              <a:off x="3138840" y="190044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5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6708" name="CustomShape 69"/>
          <p:cNvSpPr/>
          <p:nvPr/>
        </p:nvSpPr>
        <p:spPr>
          <a:xfrm rot="5400000">
            <a:off x="1970640" y="419400"/>
            <a:ext cx="630720" cy="2234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600">
            <a:noFill/>
          </a:ln>
          <a:effectLst>
            <a:outerShdw algn="tl" blurRad="50800" dir="2700000" dist="38100" rotWithShape="0">
              <a:schemeClr val="accent1">
                <a:lumMod val="75000"/>
                <a:alpha val="4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09" name="CustomShape 70"/>
          <p:cNvSpPr/>
          <p:nvPr/>
        </p:nvSpPr>
        <p:spPr>
          <a:xfrm>
            <a:off x="1389960" y="1335960"/>
            <a:ext cx="178416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ts val="1599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Dijkstra’s link-state 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ts val="1599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Routing</a:t>
            </a:r>
            <a:endParaRPr b="0" lang="en-IN" sz="1600" spc="-1" strike="noStrike">
              <a:latin typeface="Arial"/>
            </a:endParaRPr>
          </a:p>
        </p:txBody>
      </p:sp>
      <p:grpSp>
        <p:nvGrpSpPr>
          <p:cNvPr id="6710" name="Group 71"/>
          <p:cNvGrpSpPr/>
          <p:nvPr/>
        </p:nvGrpSpPr>
        <p:grpSpPr>
          <a:xfrm>
            <a:off x="921600" y="5536440"/>
            <a:ext cx="687600" cy="465480"/>
            <a:chOff x="921600" y="5536440"/>
            <a:chExt cx="687600" cy="465480"/>
          </a:xfrm>
        </p:grpSpPr>
        <p:grpSp>
          <p:nvGrpSpPr>
            <p:cNvPr id="6711" name="Group 72"/>
            <p:cNvGrpSpPr/>
            <p:nvPr/>
          </p:nvGrpSpPr>
          <p:grpSpPr>
            <a:xfrm>
              <a:off x="921600" y="5536440"/>
              <a:ext cx="687600" cy="403560"/>
              <a:chOff x="921600" y="5536440"/>
              <a:chExt cx="687600" cy="403560"/>
            </a:xfrm>
          </p:grpSpPr>
          <p:sp>
            <p:nvSpPr>
              <p:cNvPr id="6712" name="CustomShape 73"/>
              <p:cNvSpPr/>
              <p:nvPr/>
            </p:nvSpPr>
            <p:spPr>
              <a:xfrm flipV="1">
                <a:off x="923760" y="5348160"/>
                <a:ext cx="685080" cy="29592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713" name="CustomShape 74"/>
              <p:cNvSpPr/>
              <p:nvPr/>
            </p:nvSpPr>
            <p:spPr>
              <a:xfrm>
                <a:off x="921960" y="5688000"/>
                <a:ext cx="686880" cy="10512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714" name="CustomShape 75"/>
              <p:cNvSpPr/>
              <p:nvPr/>
            </p:nvSpPr>
            <p:spPr>
              <a:xfrm flipV="1">
                <a:off x="921960" y="5240520"/>
                <a:ext cx="685080" cy="2959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715" name="CustomShape 76"/>
              <p:cNvSpPr/>
              <p:nvPr/>
            </p:nvSpPr>
            <p:spPr>
              <a:xfrm>
                <a:off x="1097640" y="5626440"/>
                <a:ext cx="333720" cy="14688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716" name="CustomShape 77"/>
              <p:cNvSpPr/>
              <p:nvPr/>
            </p:nvSpPr>
            <p:spPr>
              <a:xfrm>
                <a:off x="1062720" y="5589360"/>
                <a:ext cx="403200" cy="10296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717" name="CustomShape 78"/>
              <p:cNvSpPr/>
              <p:nvPr/>
            </p:nvSpPr>
            <p:spPr>
              <a:xfrm>
                <a:off x="1327320" y="5677200"/>
                <a:ext cx="148320" cy="8964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718" name="CustomShape 79"/>
              <p:cNvSpPr/>
              <p:nvPr/>
            </p:nvSpPr>
            <p:spPr>
              <a:xfrm>
                <a:off x="1055160" y="5679360"/>
                <a:ext cx="146520" cy="8748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719" name="Line 80"/>
              <p:cNvSpPr/>
              <p:nvPr/>
            </p:nvSpPr>
            <p:spPr>
              <a:xfrm flipH="1" flipV="1">
                <a:off x="921600" y="5683320"/>
                <a:ext cx="2160" cy="1141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720" name="Line 81"/>
              <p:cNvSpPr/>
              <p:nvPr/>
            </p:nvSpPr>
            <p:spPr>
              <a:xfrm flipH="1" flipV="1">
                <a:off x="1607040" y="5681160"/>
                <a:ext cx="2160" cy="1141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6721" name="Group 82"/>
            <p:cNvGrpSpPr/>
            <p:nvPr/>
          </p:nvGrpSpPr>
          <p:grpSpPr>
            <a:xfrm>
              <a:off x="1054080" y="5606640"/>
              <a:ext cx="433080" cy="395280"/>
              <a:chOff x="1054080" y="5606640"/>
              <a:chExt cx="433080" cy="395280"/>
            </a:xfrm>
          </p:grpSpPr>
          <p:sp>
            <p:nvSpPr>
              <p:cNvPr id="6722" name="CustomShape 83"/>
              <p:cNvSpPr/>
              <p:nvPr/>
            </p:nvSpPr>
            <p:spPr>
              <a:xfrm>
                <a:off x="1054080" y="5704920"/>
                <a:ext cx="433080" cy="23256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723" name="CustomShape 84"/>
              <p:cNvSpPr/>
              <p:nvPr/>
            </p:nvSpPr>
            <p:spPr>
              <a:xfrm>
                <a:off x="1060560" y="5606640"/>
                <a:ext cx="40212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s1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</p:grpSp>
      <p:grpSp>
        <p:nvGrpSpPr>
          <p:cNvPr id="6724" name="Group 85"/>
          <p:cNvGrpSpPr/>
          <p:nvPr/>
        </p:nvGrpSpPr>
        <p:grpSpPr>
          <a:xfrm>
            <a:off x="2206440" y="5245200"/>
            <a:ext cx="687240" cy="465480"/>
            <a:chOff x="2206440" y="5245200"/>
            <a:chExt cx="687240" cy="465480"/>
          </a:xfrm>
        </p:grpSpPr>
        <p:grpSp>
          <p:nvGrpSpPr>
            <p:cNvPr id="6725" name="Group 86"/>
            <p:cNvGrpSpPr/>
            <p:nvPr/>
          </p:nvGrpSpPr>
          <p:grpSpPr>
            <a:xfrm>
              <a:off x="2206440" y="5245200"/>
              <a:ext cx="687240" cy="403560"/>
              <a:chOff x="2206440" y="5245200"/>
              <a:chExt cx="687240" cy="403560"/>
            </a:xfrm>
          </p:grpSpPr>
          <p:sp>
            <p:nvSpPr>
              <p:cNvPr id="6726" name="CustomShape 87"/>
              <p:cNvSpPr/>
              <p:nvPr/>
            </p:nvSpPr>
            <p:spPr>
              <a:xfrm flipV="1">
                <a:off x="2208600" y="5056920"/>
                <a:ext cx="685080" cy="29592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727" name="CustomShape 88"/>
              <p:cNvSpPr/>
              <p:nvPr/>
            </p:nvSpPr>
            <p:spPr>
              <a:xfrm>
                <a:off x="2206440" y="5396760"/>
                <a:ext cx="686880" cy="10512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728" name="CustomShape 89"/>
              <p:cNvSpPr/>
              <p:nvPr/>
            </p:nvSpPr>
            <p:spPr>
              <a:xfrm flipV="1">
                <a:off x="2206440" y="4949280"/>
                <a:ext cx="685080" cy="2959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729" name="CustomShape 90"/>
              <p:cNvSpPr/>
              <p:nvPr/>
            </p:nvSpPr>
            <p:spPr>
              <a:xfrm>
                <a:off x="2382480" y="5335200"/>
                <a:ext cx="333720" cy="14688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730" name="CustomShape 91"/>
              <p:cNvSpPr/>
              <p:nvPr/>
            </p:nvSpPr>
            <p:spPr>
              <a:xfrm>
                <a:off x="2347560" y="5297760"/>
                <a:ext cx="403200" cy="10296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731" name="CustomShape 92"/>
              <p:cNvSpPr/>
              <p:nvPr/>
            </p:nvSpPr>
            <p:spPr>
              <a:xfrm>
                <a:off x="2612160" y="5385600"/>
                <a:ext cx="148320" cy="8964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732" name="CustomShape 93"/>
              <p:cNvSpPr/>
              <p:nvPr/>
            </p:nvSpPr>
            <p:spPr>
              <a:xfrm>
                <a:off x="2340000" y="5387760"/>
                <a:ext cx="146520" cy="8748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733" name="Line 94"/>
              <p:cNvSpPr/>
              <p:nvPr/>
            </p:nvSpPr>
            <p:spPr>
              <a:xfrm flipH="1" flipV="1">
                <a:off x="2206440" y="5392080"/>
                <a:ext cx="1800" cy="1141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734" name="Line 95"/>
              <p:cNvSpPr/>
              <p:nvPr/>
            </p:nvSpPr>
            <p:spPr>
              <a:xfrm flipH="1" flipV="1">
                <a:off x="2891880" y="5389920"/>
                <a:ext cx="1800" cy="1141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6735" name="Group 96"/>
            <p:cNvGrpSpPr/>
            <p:nvPr/>
          </p:nvGrpSpPr>
          <p:grpSpPr>
            <a:xfrm>
              <a:off x="2338560" y="5315400"/>
              <a:ext cx="433080" cy="395280"/>
              <a:chOff x="2338560" y="5315400"/>
              <a:chExt cx="433080" cy="395280"/>
            </a:xfrm>
          </p:grpSpPr>
          <p:sp>
            <p:nvSpPr>
              <p:cNvPr id="6736" name="CustomShape 97"/>
              <p:cNvSpPr/>
              <p:nvPr/>
            </p:nvSpPr>
            <p:spPr>
              <a:xfrm>
                <a:off x="2338560" y="5413680"/>
                <a:ext cx="433080" cy="23256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737" name="CustomShape 98"/>
              <p:cNvSpPr/>
              <p:nvPr/>
            </p:nvSpPr>
            <p:spPr>
              <a:xfrm>
                <a:off x="2345400" y="5315400"/>
                <a:ext cx="40212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s2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</p:grpSp>
      <p:grpSp>
        <p:nvGrpSpPr>
          <p:cNvPr id="6738" name="Group 99"/>
          <p:cNvGrpSpPr/>
          <p:nvPr/>
        </p:nvGrpSpPr>
        <p:grpSpPr>
          <a:xfrm>
            <a:off x="1909800" y="5999400"/>
            <a:ext cx="687600" cy="465480"/>
            <a:chOff x="1909800" y="5999400"/>
            <a:chExt cx="687600" cy="465480"/>
          </a:xfrm>
        </p:grpSpPr>
        <p:grpSp>
          <p:nvGrpSpPr>
            <p:cNvPr id="6739" name="Group 100"/>
            <p:cNvGrpSpPr/>
            <p:nvPr/>
          </p:nvGrpSpPr>
          <p:grpSpPr>
            <a:xfrm>
              <a:off x="1909800" y="5999400"/>
              <a:ext cx="687600" cy="403560"/>
              <a:chOff x="1909800" y="5999400"/>
              <a:chExt cx="687600" cy="403560"/>
            </a:xfrm>
          </p:grpSpPr>
          <p:sp>
            <p:nvSpPr>
              <p:cNvPr id="6740" name="CustomShape 101"/>
              <p:cNvSpPr/>
              <p:nvPr/>
            </p:nvSpPr>
            <p:spPr>
              <a:xfrm flipV="1">
                <a:off x="1911960" y="5811120"/>
                <a:ext cx="685080" cy="29592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741" name="CustomShape 102"/>
              <p:cNvSpPr/>
              <p:nvPr/>
            </p:nvSpPr>
            <p:spPr>
              <a:xfrm>
                <a:off x="1910160" y="6150960"/>
                <a:ext cx="686880" cy="10512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742" name="CustomShape 103"/>
              <p:cNvSpPr/>
              <p:nvPr/>
            </p:nvSpPr>
            <p:spPr>
              <a:xfrm flipV="1">
                <a:off x="1910160" y="5703480"/>
                <a:ext cx="685080" cy="2959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743" name="CustomShape 104"/>
              <p:cNvSpPr/>
              <p:nvPr/>
            </p:nvSpPr>
            <p:spPr>
              <a:xfrm>
                <a:off x="2085840" y="6089400"/>
                <a:ext cx="333720" cy="14688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744" name="CustomShape 105"/>
              <p:cNvSpPr/>
              <p:nvPr/>
            </p:nvSpPr>
            <p:spPr>
              <a:xfrm>
                <a:off x="2051280" y="6051960"/>
                <a:ext cx="403200" cy="10296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745" name="CustomShape 106"/>
              <p:cNvSpPr/>
              <p:nvPr/>
            </p:nvSpPr>
            <p:spPr>
              <a:xfrm>
                <a:off x="2315520" y="6139800"/>
                <a:ext cx="148320" cy="8964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746" name="CustomShape 107"/>
              <p:cNvSpPr/>
              <p:nvPr/>
            </p:nvSpPr>
            <p:spPr>
              <a:xfrm>
                <a:off x="2043360" y="6141960"/>
                <a:ext cx="146520" cy="8748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747" name="Line 108"/>
              <p:cNvSpPr/>
              <p:nvPr/>
            </p:nvSpPr>
            <p:spPr>
              <a:xfrm flipH="1" flipV="1">
                <a:off x="1909800" y="6146280"/>
                <a:ext cx="2160" cy="1141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748" name="Line 109"/>
              <p:cNvSpPr/>
              <p:nvPr/>
            </p:nvSpPr>
            <p:spPr>
              <a:xfrm flipH="1" flipV="1">
                <a:off x="2595600" y="6144120"/>
                <a:ext cx="1800" cy="1141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6749" name="Group 110"/>
            <p:cNvGrpSpPr/>
            <p:nvPr/>
          </p:nvGrpSpPr>
          <p:grpSpPr>
            <a:xfrm>
              <a:off x="2042280" y="6069600"/>
              <a:ext cx="433080" cy="395280"/>
              <a:chOff x="2042280" y="6069600"/>
              <a:chExt cx="433080" cy="395280"/>
            </a:xfrm>
          </p:grpSpPr>
          <p:sp>
            <p:nvSpPr>
              <p:cNvPr id="6750" name="CustomShape 111"/>
              <p:cNvSpPr/>
              <p:nvPr/>
            </p:nvSpPr>
            <p:spPr>
              <a:xfrm>
                <a:off x="2042280" y="6167880"/>
                <a:ext cx="433080" cy="23256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751" name="CustomShape 112"/>
              <p:cNvSpPr/>
              <p:nvPr/>
            </p:nvSpPr>
            <p:spPr>
              <a:xfrm>
                <a:off x="2048760" y="6069600"/>
                <a:ext cx="40212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s3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</p:grpSp>
      <p:grpSp>
        <p:nvGrpSpPr>
          <p:cNvPr id="6752" name="Group 113"/>
          <p:cNvGrpSpPr/>
          <p:nvPr/>
        </p:nvGrpSpPr>
        <p:grpSpPr>
          <a:xfrm>
            <a:off x="3077280" y="5718240"/>
            <a:ext cx="687600" cy="465480"/>
            <a:chOff x="3077280" y="5718240"/>
            <a:chExt cx="687600" cy="465480"/>
          </a:xfrm>
        </p:grpSpPr>
        <p:grpSp>
          <p:nvGrpSpPr>
            <p:cNvPr id="6753" name="Group 114"/>
            <p:cNvGrpSpPr/>
            <p:nvPr/>
          </p:nvGrpSpPr>
          <p:grpSpPr>
            <a:xfrm>
              <a:off x="3077280" y="5718240"/>
              <a:ext cx="687600" cy="403560"/>
              <a:chOff x="3077280" y="5718240"/>
              <a:chExt cx="687600" cy="403560"/>
            </a:xfrm>
          </p:grpSpPr>
          <p:sp>
            <p:nvSpPr>
              <p:cNvPr id="6754" name="CustomShape 115"/>
              <p:cNvSpPr/>
              <p:nvPr/>
            </p:nvSpPr>
            <p:spPr>
              <a:xfrm flipV="1">
                <a:off x="3079440" y="5529960"/>
                <a:ext cx="685080" cy="29592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/>
              </a:gra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755" name="CustomShape 116"/>
              <p:cNvSpPr/>
              <p:nvPr/>
            </p:nvSpPr>
            <p:spPr>
              <a:xfrm>
                <a:off x="3077640" y="5869800"/>
                <a:ext cx="686880" cy="105120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/>
              </a:gradFill>
              <a:ln w="25560"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756" name="CustomShape 117"/>
              <p:cNvSpPr/>
              <p:nvPr/>
            </p:nvSpPr>
            <p:spPr>
              <a:xfrm flipV="1">
                <a:off x="3077640" y="5422320"/>
                <a:ext cx="685080" cy="2959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480">
                <a:solidFill>
                  <a:schemeClr val="tx1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757" name="CustomShape 118"/>
              <p:cNvSpPr/>
              <p:nvPr/>
            </p:nvSpPr>
            <p:spPr>
              <a:xfrm>
                <a:off x="3253320" y="5808240"/>
                <a:ext cx="333720" cy="14688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758" name="CustomShape 119"/>
              <p:cNvSpPr/>
              <p:nvPr/>
            </p:nvSpPr>
            <p:spPr>
              <a:xfrm>
                <a:off x="3218400" y="5770800"/>
                <a:ext cx="403200" cy="10296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759" name="CustomShape 120"/>
              <p:cNvSpPr/>
              <p:nvPr/>
            </p:nvSpPr>
            <p:spPr>
              <a:xfrm>
                <a:off x="3483000" y="5858640"/>
                <a:ext cx="148320" cy="8964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760" name="CustomShape 121"/>
              <p:cNvSpPr/>
              <p:nvPr/>
            </p:nvSpPr>
            <p:spPr>
              <a:xfrm>
                <a:off x="3210840" y="5861160"/>
                <a:ext cx="146520" cy="8748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761" name="Line 122"/>
              <p:cNvSpPr/>
              <p:nvPr/>
            </p:nvSpPr>
            <p:spPr>
              <a:xfrm flipH="1" flipV="1">
                <a:off x="3077280" y="5865120"/>
                <a:ext cx="2160" cy="1141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762" name="Line 123"/>
              <p:cNvSpPr/>
              <p:nvPr/>
            </p:nvSpPr>
            <p:spPr>
              <a:xfrm flipH="1" flipV="1">
                <a:off x="3762720" y="5862960"/>
                <a:ext cx="2160" cy="1141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6763" name="Group 124"/>
            <p:cNvGrpSpPr/>
            <p:nvPr/>
          </p:nvGrpSpPr>
          <p:grpSpPr>
            <a:xfrm>
              <a:off x="3209760" y="5788440"/>
              <a:ext cx="433080" cy="395280"/>
              <a:chOff x="3209760" y="5788440"/>
              <a:chExt cx="433080" cy="395280"/>
            </a:xfrm>
          </p:grpSpPr>
          <p:sp>
            <p:nvSpPr>
              <p:cNvPr id="6764" name="CustomShape 125"/>
              <p:cNvSpPr/>
              <p:nvPr/>
            </p:nvSpPr>
            <p:spPr>
              <a:xfrm>
                <a:off x="3209760" y="5886720"/>
                <a:ext cx="433080" cy="23256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765" name="CustomShape 126"/>
              <p:cNvSpPr/>
              <p:nvPr/>
            </p:nvSpPr>
            <p:spPr>
              <a:xfrm>
                <a:off x="3216240" y="5788440"/>
                <a:ext cx="40212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s4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</p:grpSp>
      <p:sp>
        <p:nvSpPr>
          <p:cNvPr id="6766" name="CustomShape 127"/>
          <p:cNvSpPr/>
          <p:nvPr/>
        </p:nvSpPr>
        <p:spPr>
          <a:xfrm>
            <a:off x="2476080" y="4898520"/>
            <a:ext cx="905760" cy="76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6767" name="Picture 12" descr=""/>
          <p:cNvPicPr/>
          <p:nvPr/>
        </p:nvPicPr>
        <p:blipFill>
          <a:blip r:embed="rId1"/>
          <a:stretch/>
        </p:blipFill>
        <p:spPr>
          <a:xfrm>
            <a:off x="420120" y="702000"/>
            <a:ext cx="8154360" cy="193320"/>
          </a:xfrm>
          <a:prstGeom prst="rect">
            <a:avLst/>
          </a:prstGeom>
          <a:ln>
            <a:noFill/>
          </a:ln>
        </p:spPr>
      </p:pic>
      <p:sp>
        <p:nvSpPr>
          <p:cNvPr id="6768" name="CustomShape 128"/>
          <p:cNvSpPr/>
          <p:nvPr/>
        </p:nvSpPr>
        <p:spPr>
          <a:xfrm>
            <a:off x="354240" y="177480"/>
            <a:ext cx="864252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SDN: control/data plane interaction example</a:t>
            </a:r>
            <a:endParaRPr b="0" lang="en-IN" sz="3600" spc="-1" strike="noStrike">
              <a:latin typeface="Arial"/>
            </a:endParaRPr>
          </a:p>
        </p:txBody>
      </p:sp>
      <p:grpSp>
        <p:nvGrpSpPr>
          <p:cNvPr id="6769" name="Group 129"/>
          <p:cNvGrpSpPr/>
          <p:nvPr/>
        </p:nvGrpSpPr>
        <p:grpSpPr>
          <a:xfrm>
            <a:off x="5367960" y="2228760"/>
            <a:ext cx="3380040" cy="1337400"/>
            <a:chOff x="5367960" y="2228760"/>
            <a:chExt cx="3380040" cy="1337400"/>
          </a:xfrm>
        </p:grpSpPr>
        <p:sp>
          <p:nvSpPr>
            <p:cNvPr id="6770" name="CustomShape 130"/>
            <p:cNvSpPr/>
            <p:nvPr/>
          </p:nvSpPr>
          <p:spPr>
            <a:xfrm>
              <a:off x="5700240" y="2242800"/>
              <a:ext cx="3047760" cy="132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9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Gill Sans MT"/>
                  <a:ea typeface="ＭＳ Ｐゴシック"/>
                </a:rPr>
                <a:t>link state routing app interacts with flow-table-computation component in SDN controller, which computes new flow tables needed</a:t>
              </a:r>
              <a:endParaRPr b="0" lang="en-IN" sz="1800" spc="-1" strike="noStrike">
                <a:latin typeface="Arial"/>
              </a:endParaRPr>
            </a:p>
          </p:txBody>
        </p:sp>
        <p:grpSp>
          <p:nvGrpSpPr>
            <p:cNvPr id="6771" name="Group 131"/>
            <p:cNvGrpSpPr/>
            <p:nvPr/>
          </p:nvGrpSpPr>
          <p:grpSpPr>
            <a:xfrm>
              <a:off x="5367960" y="2228760"/>
              <a:ext cx="295560" cy="364680"/>
              <a:chOff x="5367960" y="2228760"/>
              <a:chExt cx="295560" cy="364680"/>
            </a:xfrm>
          </p:grpSpPr>
          <p:sp>
            <p:nvSpPr>
              <p:cNvPr id="6772" name="CustomShape 132"/>
              <p:cNvSpPr/>
              <p:nvPr/>
            </p:nvSpPr>
            <p:spPr>
              <a:xfrm>
                <a:off x="5391000" y="2291040"/>
                <a:ext cx="271800" cy="262800"/>
              </a:xfrm>
              <a:prstGeom prst="ellipse">
                <a:avLst/>
              </a:prstGeom>
              <a:solidFill>
                <a:schemeClr val="bg1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73" name="CustomShape 133"/>
              <p:cNvSpPr/>
              <p:nvPr/>
            </p:nvSpPr>
            <p:spPr>
              <a:xfrm>
                <a:off x="5367960" y="2228760"/>
                <a:ext cx="2955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5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</p:grpSp>
      <p:grpSp>
        <p:nvGrpSpPr>
          <p:cNvPr id="6774" name="Group 134"/>
          <p:cNvGrpSpPr/>
          <p:nvPr/>
        </p:nvGrpSpPr>
        <p:grpSpPr>
          <a:xfrm>
            <a:off x="5459040" y="3736800"/>
            <a:ext cx="3379680" cy="844200"/>
            <a:chOff x="5459040" y="3736800"/>
            <a:chExt cx="3379680" cy="844200"/>
          </a:xfrm>
        </p:grpSpPr>
        <p:sp>
          <p:nvSpPr>
            <p:cNvPr id="6775" name="CustomShape 135"/>
            <p:cNvSpPr/>
            <p:nvPr/>
          </p:nvSpPr>
          <p:spPr>
            <a:xfrm>
              <a:off x="5790960" y="3750840"/>
              <a:ext cx="3047760" cy="830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9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Gill Sans MT"/>
                  <a:ea typeface="ＭＳ Ｐゴシック"/>
                </a:rPr>
                <a:t>Controller uses OpenFlow to install new tables in switches that need updating</a:t>
              </a:r>
              <a:endParaRPr b="0" lang="en-IN" sz="1800" spc="-1" strike="noStrike">
                <a:latin typeface="Arial"/>
              </a:endParaRPr>
            </a:p>
          </p:txBody>
        </p:sp>
        <p:grpSp>
          <p:nvGrpSpPr>
            <p:cNvPr id="6776" name="Group 136"/>
            <p:cNvGrpSpPr/>
            <p:nvPr/>
          </p:nvGrpSpPr>
          <p:grpSpPr>
            <a:xfrm>
              <a:off x="5459040" y="3736800"/>
              <a:ext cx="295560" cy="364680"/>
              <a:chOff x="5459040" y="3736800"/>
              <a:chExt cx="295560" cy="364680"/>
            </a:xfrm>
          </p:grpSpPr>
          <p:sp>
            <p:nvSpPr>
              <p:cNvPr id="6777" name="CustomShape 137"/>
              <p:cNvSpPr/>
              <p:nvPr/>
            </p:nvSpPr>
            <p:spPr>
              <a:xfrm>
                <a:off x="5482080" y="3799080"/>
                <a:ext cx="271800" cy="262800"/>
              </a:xfrm>
              <a:prstGeom prst="ellipse">
                <a:avLst/>
              </a:prstGeom>
              <a:solidFill>
                <a:schemeClr val="bg1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78" name="CustomShape 138"/>
              <p:cNvSpPr/>
              <p:nvPr/>
            </p:nvSpPr>
            <p:spPr>
              <a:xfrm>
                <a:off x="5459040" y="3736800"/>
                <a:ext cx="2955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6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</p:grpSp>
      <p:sp>
        <p:nvSpPr>
          <p:cNvPr id="6779" name="TextShape 139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974D9CC3-0DBF-4BAE-98EC-97DF28A34C26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6780" name="TextShape 140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735" dur="indefinite" restart="never" nodeType="tmRoot">
          <p:childTnLst>
            <p:seq>
              <p:cTn id="736" dur="indefinite" nodeType="mainSeq">
                <p:childTnLst>
                  <p:par>
                    <p:cTn id="737" fill="hold">
                      <p:stCondLst>
                        <p:cond delay="indefinite"/>
                      </p:stCondLst>
                      <p:childTnLst>
                        <p:par>
                          <p:cTn id="738" fill="hold">
                            <p:stCondLst>
                              <p:cond delay="0"/>
                            </p:stCondLst>
                            <p:childTnLst>
                              <p:par>
                                <p:cTn id="739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41" dur="500"/>
                                        <p:tgtEl>
                                          <p:spTgt spid="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2" fill="hold">
                      <p:stCondLst>
                        <p:cond delay="indefinite"/>
                      </p:stCondLst>
                      <p:childTnLst>
                        <p:par>
                          <p:cTn id="743" fill="hold">
                            <p:stCondLst>
                              <p:cond delay="0"/>
                            </p:stCondLst>
                            <p:childTnLst>
                              <p:par>
                                <p:cTn id="744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46" dur="500"/>
                                        <p:tgtEl>
                                          <p:spTgt spid="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1" name="CustomShape 1"/>
          <p:cNvSpPr/>
          <p:nvPr/>
        </p:nvSpPr>
        <p:spPr>
          <a:xfrm>
            <a:off x="441000" y="2526480"/>
            <a:ext cx="5253480" cy="2392560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82" name="CustomShape 2"/>
          <p:cNvSpPr/>
          <p:nvPr/>
        </p:nvSpPr>
        <p:spPr>
          <a:xfrm>
            <a:off x="2099880" y="2566800"/>
            <a:ext cx="3421080" cy="177408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12600">
            <a:solidFill>
              <a:schemeClr val="accent5">
                <a:lumMod val="75000"/>
              </a:schemeClr>
            </a:solidFill>
            <a:round/>
          </a:ln>
          <a:effectLst>
            <a:outerShdw algn="tl" blurRad="50800" dir="2700000" dist="38100" rotWithShape="0">
              <a:srgbClr val="ccffcc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6783" name="Group 3"/>
          <p:cNvGrpSpPr/>
          <p:nvPr/>
        </p:nvGrpSpPr>
        <p:grpSpPr>
          <a:xfrm>
            <a:off x="2163960" y="3040920"/>
            <a:ext cx="975600" cy="563760"/>
            <a:chOff x="2163960" y="3040920"/>
            <a:chExt cx="975600" cy="563760"/>
          </a:xfrm>
        </p:grpSpPr>
        <p:sp>
          <p:nvSpPr>
            <p:cNvPr id="6784" name="CustomShape 4"/>
            <p:cNvSpPr/>
            <p:nvPr/>
          </p:nvSpPr>
          <p:spPr>
            <a:xfrm>
              <a:off x="2163960" y="3053160"/>
              <a:ext cx="975600" cy="55152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5" name="CustomShape 5"/>
            <p:cNvSpPr/>
            <p:nvPr/>
          </p:nvSpPr>
          <p:spPr>
            <a:xfrm>
              <a:off x="2265120" y="3040920"/>
              <a:ext cx="789120" cy="546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8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topology</a:t>
              </a: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ts val="18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manager</a:t>
              </a:r>
              <a:endParaRPr b="0" lang="en-IN" sz="1400" spc="-1" strike="noStrike">
                <a:latin typeface="Arial"/>
              </a:endParaRPr>
            </a:p>
          </p:txBody>
        </p:sp>
      </p:grpSp>
      <p:sp>
        <p:nvSpPr>
          <p:cNvPr id="6786" name="CustomShape 6"/>
          <p:cNvSpPr/>
          <p:nvPr/>
        </p:nvSpPr>
        <p:spPr>
          <a:xfrm>
            <a:off x="2501280" y="2675160"/>
            <a:ext cx="2846160" cy="26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4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Basic Network Service Functions</a:t>
            </a:r>
            <a:endParaRPr b="0" lang="en-IN" sz="1400" spc="-1" strike="noStrike">
              <a:latin typeface="Arial"/>
            </a:endParaRPr>
          </a:p>
        </p:txBody>
      </p:sp>
      <p:grpSp>
        <p:nvGrpSpPr>
          <p:cNvPr id="6787" name="Group 7"/>
          <p:cNvGrpSpPr/>
          <p:nvPr/>
        </p:nvGrpSpPr>
        <p:grpSpPr>
          <a:xfrm>
            <a:off x="441000" y="1938600"/>
            <a:ext cx="5159880" cy="514800"/>
            <a:chOff x="441000" y="1938600"/>
            <a:chExt cx="5159880" cy="514800"/>
          </a:xfrm>
        </p:grpSpPr>
        <p:sp>
          <p:nvSpPr>
            <p:cNvPr id="6788" name="CustomShape 8"/>
            <p:cNvSpPr/>
            <p:nvPr/>
          </p:nvSpPr>
          <p:spPr>
            <a:xfrm>
              <a:off x="441000" y="1938600"/>
              <a:ext cx="5159880" cy="5148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75000"/>
              </a:scheme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789" name="Group 9"/>
            <p:cNvGrpSpPr/>
            <p:nvPr/>
          </p:nvGrpSpPr>
          <p:grpSpPr>
            <a:xfrm>
              <a:off x="1878120" y="2008080"/>
              <a:ext cx="2093400" cy="348120"/>
              <a:chOff x="1878120" y="2008080"/>
              <a:chExt cx="2093400" cy="348120"/>
            </a:xfrm>
          </p:grpSpPr>
          <p:sp>
            <p:nvSpPr>
              <p:cNvPr id="6790" name="CustomShape 10"/>
              <p:cNvSpPr/>
              <p:nvPr/>
            </p:nvSpPr>
            <p:spPr>
              <a:xfrm>
                <a:off x="1878120" y="2008080"/>
                <a:ext cx="2093400" cy="348120"/>
              </a:xfrm>
              <a:prstGeom prst="roundRect">
                <a:avLst>
                  <a:gd name="adj" fmla="val 16667"/>
                </a:avLst>
              </a:prstGeom>
              <a:solidFill>
                <a:srgbClr val="008000"/>
              </a:solidFill>
              <a:ln w="12600">
                <a:solidFill>
                  <a:schemeClr val="accent5">
                    <a:lumMod val="75000"/>
                  </a:schemeClr>
                </a:solidFill>
                <a:round/>
              </a:ln>
              <a:effectLst>
                <a:outerShdw algn="tl" blurRad="50800" dir="2700000" dist="38100" rotWithShape="0">
                  <a:srgbClr val="000000">
                    <a:alpha val="43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91" name="CustomShape 11"/>
              <p:cNvSpPr/>
              <p:nvPr/>
            </p:nvSpPr>
            <p:spPr>
              <a:xfrm>
                <a:off x="2375280" y="2030760"/>
                <a:ext cx="1257840" cy="318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ts val="1800"/>
                  </a:lnSpc>
                </a:pPr>
                <a:r>
                  <a:rPr b="0" lang="en-IN" sz="1600" spc="-1" strike="noStrike">
                    <a:solidFill>
                      <a:srgbClr val="ffffff"/>
                    </a:solidFill>
                    <a:latin typeface="Arial"/>
                    <a:ea typeface="ＭＳ Ｐゴシック"/>
                  </a:rPr>
                  <a:t>REST    API</a:t>
                </a:r>
                <a:endParaRPr b="0" lang="en-IN" sz="1600" spc="-1" strike="noStrike">
                  <a:latin typeface="Arial"/>
                </a:endParaRPr>
              </a:p>
            </p:txBody>
          </p:sp>
        </p:grpSp>
      </p:grpSp>
      <p:sp>
        <p:nvSpPr>
          <p:cNvPr id="6792" name="CustomShape 12"/>
          <p:cNvSpPr/>
          <p:nvPr/>
        </p:nvSpPr>
        <p:spPr>
          <a:xfrm>
            <a:off x="427680" y="4998600"/>
            <a:ext cx="5293440" cy="627120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793" name="Group 13"/>
          <p:cNvGrpSpPr/>
          <p:nvPr/>
        </p:nvGrpSpPr>
        <p:grpSpPr>
          <a:xfrm>
            <a:off x="1293480" y="5114880"/>
            <a:ext cx="1414800" cy="456480"/>
            <a:chOff x="1293480" y="5114880"/>
            <a:chExt cx="1414800" cy="456480"/>
          </a:xfrm>
        </p:grpSpPr>
        <p:sp>
          <p:nvSpPr>
            <p:cNvPr id="6794" name="CustomShape 14"/>
            <p:cNvSpPr/>
            <p:nvPr/>
          </p:nvSpPr>
          <p:spPr>
            <a:xfrm>
              <a:off x="1337760" y="5114880"/>
              <a:ext cx="1370520" cy="456480"/>
            </a:xfrm>
            <a:prstGeom prst="rect">
              <a:avLst/>
            </a:prstGeom>
            <a:solidFill>
              <a:srgbClr val="008000"/>
            </a:solidFill>
            <a:ln w="12600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>
              <a:outerShdw algn="tl" blurRad="50800" dir="2700000" dist="38100" rotWithShape="0">
                <a:schemeClr val="bg1">
                  <a:alpha val="43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795" name="CustomShape 15"/>
            <p:cNvSpPr/>
            <p:nvPr/>
          </p:nvSpPr>
          <p:spPr>
            <a:xfrm>
              <a:off x="1293480" y="5141520"/>
              <a:ext cx="13179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6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OpenFlow 1.0</a:t>
              </a:r>
              <a:endParaRPr b="0" lang="en-IN" sz="1600" spc="-1" strike="noStrike">
                <a:latin typeface="Arial"/>
              </a:endParaRPr>
            </a:p>
          </p:txBody>
        </p:sp>
      </p:grpSp>
      <p:sp>
        <p:nvSpPr>
          <p:cNvPr id="6796" name="CustomShape 16"/>
          <p:cNvSpPr/>
          <p:nvPr/>
        </p:nvSpPr>
        <p:spPr>
          <a:xfrm>
            <a:off x="2756520" y="4825800"/>
            <a:ext cx="586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8000"/>
                </a:solidFill>
                <a:latin typeface="Arial"/>
                <a:ea typeface="ＭＳ Ｐゴシック"/>
              </a:rPr>
              <a:t>…</a:t>
            </a:r>
            <a:endParaRPr b="0" lang="en-IN" sz="3200" spc="-1" strike="noStrike">
              <a:latin typeface="Arial"/>
            </a:endParaRPr>
          </a:p>
        </p:txBody>
      </p:sp>
      <p:grpSp>
        <p:nvGrpSpPr>
          <p:cNvPr id="6797" name="Group 17"/>
          <p:cNvGrpSpPr/>
          <p:nvPr/>
        </p:nvGrpSpPr>
        <p:grpSpPr>
          <a:xfrm>
            <a:off x="3430800" y="5114880"/>
            <a:ext cx="811080" cy="432720"/>
            <a:chOff x="3430800" y="5114880"/>
            <a:chExt cx="811080" cy="432720"/>
          </a:xfrm>
        </p:grpSpPr>
        <p:sp>
          <p:nvSpPr>
            <p:cNvPr id="6798" name="CustomShape 18"/>
            <p:cNvSpPr/>
            <p:nvPr/>
          </p:nvSpPr>
          <p:spPr>
            <a:xfrm>
              <a:off x="3430800" y="5114880"/>
              <a:ext cx="811080" cy="432720"/>
            </a:xfrm>
            <a:prstGeom prst="rect">
              <a:avLst/>
            </a:prstGeom>
            <a:solidFill>
              <a:srgbClr val="008000"/>
            </a:solidFill>
            <a:ln w="12600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>
              <a:outerShdw algn="tl" blurRad="50800" dir="2700000" dist="38100" rotWithShape="0">
                <a:schemeClr val="bg1">
                  <a:alpha val="43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799" name="CustomShape 19"/>
            <p:cNvSpPr/>
            <p:nvPr/>
          </p:nvSpPr>
          <p:spPr>
            <a:xfrm>
              <a:off x="3448440" y="5114880"/>
              <a:ext cx="72828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6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SNMP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6800" name="Group 20"/>
          <p:cNvGrpSpPr/>
          <p:nvPr/>
        </p:nvGrpSpPr>
        <p:grpSpPr>
          <a:xfrm>
            <a:off x="4273200" y="5109840"/>
            <a:ext cx="880920" cy="432720"/>
            <a:chOff x="4273200" y="5109840"/>
            <a:chExt cx="880920" cy="432720"/>
          </a:xfrm>
        </p:grpSpPr>
        <p:sp>
          <p:nvSpPr>
            <p:cNvPr id="6801" name="CustomShape 21"/>
            <p:cNvSpPr/>
            <p:nvPr/>
          </p:nvSpPr>
          <p:spPr>
            <a:xfrm>
              <a:off x="4343040" y="5109840"/>
              <a:ext cx="811080" cy="432720"/>
            </a:xfrm>
            <a:prstGeom prst="rect">
              <a:avLst/>
            </a:prstGeom>
            <a:solidFill>
              <a:srgbClr val="008000"/>
            </a:solidFill>
            <a:ln w="12600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>
              <a:outerShdw algn="tl" blurRad="50800" dir="2700000" dist="38100" rotWithShape="0">
                <a:schemeClr val="bg1">
                  <a:alpha val="43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802" name="CustomShape 22"/>
            <p:cNvSpPr/>
            <p:nvPr/>
          </p:nvSpPr>
          <p:spPr>
            <a:xfrm>
              <a:off x="4273200" y="5163120"/>
              <a:ext cx="8427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6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OVSDB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6803" name="Group 23"/>
          <p:cNvGrpSpPr/>
          <p:nvPr/>
        </p:nvGrpSpPr>
        <p:grpSpPr>
          <a:xfrm>
            <a:off x="2719800" y="3663360"/>
            <a:ext cx="975600" cy="563760"/>
            <a:chOff x="2719800" y="3663360"/>
            <a:chExt cx="975600" cy="563760"/>
          </a:xfrm>
        </p:grpSpPr>
        <p:sp>
          <p:nvSpPr>
            <p:cNvPr id="6804" name="CustomShape 24"/>
            <p:cNvSpPr/>
            <p:nvPr/>
          </p:nvSpPr>
          <p:spPr>
            <a:xfrm>
              <a:off x="2719800" y="3675600"/>
              <a:ext cx="975600" cy="55152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5" name="CustomShape 25"/>
            <p:cNvSpPr/>
            <p:nvPr/>
          </p:nvSpPr>
          <p:spPr>
            <a:xfrm>
              <a:off x="2742480" y="3663360"/>
              <a:ext cx="946080" cy="547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8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forwarding</a:t>
              </a: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ts val="18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manager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6806" name="Group 26"/>
          <p:cNvGrpSpPr/>
          <p:nvPr/>
        </p:nvGrpSpPr>
        <p:grpSpPr>
          <a:xfrm>
            <a:off x="3312720" y="3029040"/>
            <a:ext cx="975600" cy="563400"/>
            <a:chOff x="3312720" y="3029040"/>
            <a:chExt cx="975600" cy="563400"/>
          </a:xfrm>
        </p:grpSpPr>
        <p:sp>
          <p:nvSpPr>
            <p:cNvPr id="6807" name="CustomShape 27"/>
            <p:cNvSpPr/>
            <p:nvPr/>
          </p:nvSpPr>
          <p:spPr>
            <a:xfrm>
              <a:off x="3312720" y="3040920"/>
              <a:ext cx="975600" cy="55152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8" name="CustomShape 28"/>
            <p:cNvSpPr/>
            <p:nvPr/>
          </p:nvSpPr>
          <p:spPr>
            <a:xfrm>
              <a:off x="3418200" y="3029040"/>
              <a:ext cx="780120" cy="547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8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switch</a:t>
              </a: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ts val="18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manager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6809" name="Group 29"/>
          <p:cNvGrpSpPr/>
          <p:nvPr/>
        </p:nvGrpSpPr>
        <p:grpSpPr>
          <a:xfrm>
            <a:off x="3913560" y="3651480"/>
            <a:ext cx="975600" cy="563400"/>
            <a:chOff x="3913560" y="3651480"/>
            <a:chExt cx="975600" cy="563400"/>
          </a:xfrm>
        </p:grpSpPr>
        <p:sp>
          <p:nvSpPr>
            <p:cNvPr id="6810" name="CustomShape 30"/>
            <p:cNvSpPr/>
            <p:nvPr/>
          </p:nvSpPr>
          <p:spPr>
            <a:xfrm>
              <a:off x="3913560" y="3663360"/>
              <a:ext cx="975600" cy="55152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1" name="CustomShape 31"/>
            <p:cNvSpPr/>
            <p:nvPr/>
          </p:nvSpPr>
          <p:spPr>
            <a:xfrm>
              <a:off x="4019040" y="3651480"/>
              <a:ext cx="780120" cy="547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8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host</a:t>
              </a: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ts val="18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manager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6812" name="Group 32"/>
          <p:cNvGrpSpPr/>
          <p:nvPr/>
        </p:nvGrpSpPr>
        <p:grpSpPr>
          <a:xfrm>
            <a:off x="4466160" y="3017160"/>
            <a:ext cx="975600" cy="563400"/>
            <a:chOff x="4466160" y="3017160"/>
            <a:chExt cx="975600" cy="563400"/>
          </a:xfrm>
        </p:grpSpPr>
        <p:sp>
          <p:nvSpPr>
            <p:cNvPr id="6813" name="CustomShape 33"/>
            <p:cNvSpPr/>
            <p:nvPr/>
          </p:nvSpPr>
          <p:spPr>
            <a:xfrm>
              <a:off x="4466160" y="3029040"/>
              <a:ext cx="975600" cy="55152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4" name="CustomShape 34"/>
            <p:cNvSpPr/>
            <p:nvPr/>
          </p:nvSpPr>
          <p:spPr>
            <a:xfrm>
              <a:off x="4572000" y="3017160"/>
              <a:ext cx="780120" cy="547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8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stats</a:t>
              </a: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ts val="18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manager</a:t>
              </a:r>
              <a:endParaRPr b="0" lang="en-IN" sz="1400" spc="-1" strike="noStrike">
                <a:latin typeface="Arial"/>
              </a:endParaRPr>
            </a:p>
          </p:txBody>
        </p:sp>
      </p:grpSp>
      <p:sp>
        <p:nvSpPr>
          <p:cNvPr id="6815" name="CustomShape 35"/>
          <p:cNvSpPr/>
          <p:nvPr/>
        </p:nvSpPr>
        <p:spPr>
          <a:xfrm>
            <a:off x="561600" y="2566800"/>
            <a:ext cx="1470240" cy="17658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12600">
            <a:solidFill>
              <a:schemeClr val="accent5">
                <a:lumMod val="75000"/>
              </a:schemeClr>
            </a:solidFill>
            <a:round/>
          </a:ln>
          <a:effectLst>
            <a:outerShdw algn="tl" blurRad="50800" dir="2700000" dist="38100" rotWithShape="0">
              <a:srgbClr val="ccffcc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16" name="CustomShape 36"/>
          <p:cNvSpPr/>
          <p:nvPr/>
        </p:nvSpPr>
        <p:spPr>
          <a:xfrm>
            <a:off x="604440" y="2578320"/>
            <a:ext cx="13744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Network service apps </a:t>
            </a:r>
            <a:endParaRPr b="0" lang="en-IN" sz="1400" spc="-1" strike="noStrike">
              <a:latin typeface="Arial"/>
            </a:endParaRPr>
          </a:p>
        </p:txBody>
      </p:sp>
      <p:grpSp>
        <p:nvGrpSpPr>
          <p:cNvPr id="6817" name="Group 37"/>
          <p:cNvGrpSpPr/>
          <p:nvPr/>
        </p:nvGrpSpPr>
        <p:grpSpPr>
          <a:xfrm>
            <a:off x="561600" y="4412520"/>
            <a:ext cx="5012640" cy="404280"/>
            <a:chOff x="561600" y="4412520"/>
            <a:chExt cx="5012640" cy="404280"/>
          </a:xfrm>
        </p:grpSpPr>
        <p:sp>
          <p:nvSpPr>
            <p:cNvPr id="6818" name="CustomShape 38"/>
            <p:cNvSpPr/>
            <p:nvPr/>
          </p:nvSpPr>
          <p:spPr>
            <a:xfrm>
              <a:off x="561600" y="4412520"/>
              <a:ext cx="5012640" cy="40428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12600">
              <a:solidFill>
                <a:schemeClr val="accent5">
                  <a:lumMod val="75000"/>
                </a:schemeClr>
              </a:solidFill>
              <a:round/>
            </a:ln>
            <a:effectLst>
              <a:outerShdw algn="tl" blurRad="50800" dir="2700000" dist="38100" rotWithShape="0">
                <a:srgbClr val="000000">
                  <a:alpha val="4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819" name="CustomShape 39"/>
            <p:cNvSpPr/>
            <p:nvPr/>
          </p:nvSpPr>
          <p:spPr>
            <a:xfrm>
              <a:off x="1643760" y="4442040"/>
              <a:ext cx="3082680" cy="318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ts val="1800"/>
                </a:lnSpc>
              </a:pPr>
              <a:r>
                <a:rPr b="0" lang="en-IN" sz="16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Service Abstraction Layer (SAL)</a:t>
              </a:r>
              <a:endParaRPr b="0" lang="en-IN" sz="1600" spc="-1" strike="noStrike">
                <a:latin typeface="Arial"/>
              </a:endParaRPr>
            </a:p>
          </p:txBody>
        </p:sp>
      </p:grpSp>
      <p:sp>
        <p:nvSpPr>
          <p:cNvPr id="6820" name="Line 40"/>
          <p:cNvSpPr/>
          <p:nvPr/>
        </p:nvSpPr>
        <p:spPr>
          <a:xfrm>
            <a:off x="1016280" y="3561120"/>
            <a:ext cx="360" cy="919080"/>
          </a:xfrm>
          <a:prstGeom prst="line">
            <a:avLst/>
          </a:prstGeom>
          <a:ln w="19080">
            <a:solidFill>
              <a:schemeClr val="accent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21" name="Line 41"/>
          <p:cNvSpPr/>
          <p:nvPr/>
        </p:nvSpPr>
        <p:spPr>
          <a:xfrm>
            <a:off x="1632240" y="4032720"/>
            <a:ext cx="360" cy="388800"/>
          </a:xfrm>
          <a:prstGeom prst="line">
            <a:avLst/>
          </a:prstGeom>
          <a:ln w="19080">
            <a:solidFill>
              <a:schemeClr val="accent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22" name="Line 42"/>
          <p:cNvSpPr/>
          <p:nvPr/>
        </p:nvSpPr>
        <p:spPr>
          <a:xfrm>
            <a:off x="2657880" y="3604680"/>
            <a:ext cx="360" cy="837360"/>
          </a:xfrm>
          <a:prstGeom prst="line">
            <a:avLst/>
          </a:prstGeom>
          <a:ln w="19080">
            <a:solidFill>
              <a:srgbClr val="ccff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23" name="Line 43"/>
          <p:cNvSpPr/>
          <p:nvPr/>
        </p:nvSpPr>
        <p:spPr>
          <a:xfrm>
            <a:off x="4987800" y="3580200"/>
            <a:ext cx="360" cy="908280"/>
          </a:xfrm>
          <a:prstGeom prst="line">
            <a:avLst/>
          </a:prstGeom>
          <a:ln w="19080">
            <a:solidFill>
              <a:srgbClr val="ccff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24" name="Line 44"/>
          <p:cNvSpPr/>
          <p:nvPr/>
        </p:nvSpPr>
        <p:spPr>
          <a:xfrm>
            <a:off x="3792240" y="3589920"/>
            <a:ext cx="360" cy="852120"/>
          </a:xfrm>
          <a:prstGeom prst="line">
            <a:avLst/>
          </a:prstGeom>
          <a:ln w="19080">
            <a:solidFill>
              <a:srgbClr val="ccff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25" name="Line 45"/>
          <p:cNvSpPr/>
          <p:nvPr/>
        </p:nvSpPr>
        <p:spPr>
          <a:xfrm>
            <a:off x="4400280" y="4209840"/>
            <a:ext cx="360" cy="278640"/>
          </a:xfrm>
          <a:prstGeom prst="line">
            <a:avLst/>
          </a:prstGeom>
          <a:ln w="19080">
            <a:solidFill>
              <a:srgbClr val="ccff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26" name="Line 46"/>
          <p:cNvSpPr/>
          <p:nvPr/>
        </p:nvSpPr>
        <p:spPr>
          <a:xfrm>
            <a:off x="3218040" y="4215240"/>
            <a:ext cx="360" cy="226800"/>
          </a:xfrm>
          <a:prstGeom prst="line">
            <a:avLst/>
          </a:prstGeom>
          <a:ln w="19080">
            <a:solidFill>
              <a:srgbClr val="ccff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27" name="Line 47"/>
          <p:cNvSpPr/>
          <p:nvPr/>
        </p:nvSpPr>
        <p:spPr>
          <a:xfrm>
            <a:off x="467640" y="5681520"/>
            <a:ext cx="5186880" cy="360"/>
          </a:xfrm>
          <a:prstGeom prst="line">
            <a:avLst/>
          </a:prstGeom>
          <a:ln w="1908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28" name="Line 48"/>
          <p:cNvSpPr/>
          <p:nvPr/>
        </p:nvSpPr>
        <p:spPr>
          <a:xfrm>
            <a:off x="454320" y="1871280"/>
            <a:ext cx="5026680" cy="360"/>
          </a:xfrm>
          <a:prstGeom prst="line">
            <a:avLst/>
          </a:prstGeom>
          <a:ln w="1908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829" name="Group 49"/>
          <p:cNvGrpSpPr/>
          <p:nvPr/>
        </p:nvGrpSpPr>
        <p:grpSpPr>
          <a:xfrm>
            <a:off x="629640" y="3141720"/>
            <a:ext cx="1108440" cy="553320"/>
            <a:chOff x="629640" y="3141720"/>
            <a:chExt cx="1108440" cy="553320"/>
          </a:xfrm>
        </p:grpSpPr>
        <p:sp>
          <p:nvSpPr>
            <p:cNvPr id="6830" name="CustomShape 50"/>
            <p:cNvSpPr/>
            <p:nvPr/>
          </p:nvSpPr>
          <p:spPr>
            <a:xfrm rot="5400000">
              <a:off x="907200" y="2864160"/>
              <a:ext cx="553320" cy="1108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600">
              <a:noFill/>
            </a:ln>
            <a:effectLst>
              <a:outerShdw algn="tl" blurRad="50800" dir="2700000" dist="38100" rotWithShape="0">
                <a:schemeClr val="accent1">
                  <a:lumMod val="75000"/>
                  <a:alpha val="43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831" name="CustomShape 51"/>
            <p:cNvSpPr/>
            <p:nvPr/>
          </p:nvSpPr>
          <p:spPr>
            <a:xfrm>
              <a:off x="839520" y="3190320"/>
              <a:ext cx="712800" cy="472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9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Access</a:t>
              </a: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Control</a:t>
              </a:r>
              <a:endParaRPr b="0" lang="en-IN" sz="1400" spc="-1" strike="noStrike">
                <a:latin typeface="Arial"/>
              </a:endParaRPr>
            </a:p>
          </p:txBody>
        </p:sp>
      </p:grpSp>
      <p:sp>
        <p:nvSpPr>
          <p:cNvPr id="6832" name="CustomShape 52"/>
          <p:cNvSpPr/>
          <p:nvPr/>
        </p:nvSpPr>
        <p:spPr>
          <a:xfrm rot="5400000">
            <a:off x="1238040" y="3521880"/>
            <a:ext cx="534240" cy="905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600">
            <a:noFill/>
          </a:ln>
          <a:effectLst>
            <a:outerShdw algn="tl" blurRad="50800" dir="2700000" dist="38100" rotWithShape="0">
              <a:schemeClr val="accent1">
                <a:lumMod val="75000"/>
                <a:alpha val="4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6833" name="Group 53"/>
          <p:cNvGrpSpPr/>
          <p:nvPr/>
        </p:nvGrpSpPr>
        <p:grpSpPr>
          <a:xfrm>
            <a:off x="1181880" y="1015920"/>
            <a:ext cx="3296520" cy="784800"/>
            <a:chOff x="1181880" y="1015920"/>
            <a:chExt cx="3296520" cy="784800"/>
          </a:xfrm>
        </p:grpSpPr>
        <p:grpSp>
          <p:nvGrpSpPr>
            <p:cNvPr id="6834" name="Group 54"/>
            <p:cNvGrpSpPr/>
            <p:nvPr/>
          </p:nvGrpSpPr>
          <p:grpSpPr>
            <a:xfrm>
              <a:off x="1181880" y="1161720"/>
              <a:ext cx="1457280" cy="635400"/>
              <a:chOff x="1181880" y="1161720"/>
              <a:chExt cx="1457280" cy="635400"/>
            </a:xfrm>
          </p:grpSpPr>
          <p:sp>
            <p:nvSpPr>
              <p:cNvPr id="6835" name="CustomShape 55"/>
              <p:cNvSpPr/>
              <p:nvPr/>
            </p:nvSpPr>
            <p:spPr>
              <a:xfrm rot="5400000">
                <a:off x="1592640" y="750600"/>
                <a:ext cx="635400" cy="145728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600">
                <a:noFill/>
              </a:ln>
              <a:effectLst>
                <a:outerShdw algn="tl" blurRad="50800" dir="2700000" dist="38100" rotWithShape="0">
                  <a:schemeClr val="accent1">
                    <a:lumMod val="75000"/>
                    <a:alpha val="43000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36" name="CustomShape 56"/>
              <p:cNvSpPr/>
              <p:nvPr/>
            </p:nvSpPr>
            <p:spPr>
              <a:xfrm>
                <a:off x="1353960" y="1239480"/>
                <a:ext cx="1147320" cy="496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ts val="1599"/>
                  </a:lnSpc>
                </a:pPr>
                <a:r>
                  <a:rPr b="0" lang="en-IN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Traffic</a:t>
                </a:r>
                <a:endParaRPr b="0" lang="en-IN" sz="1600" spc="-1" strike="noStrike">
                  <a:latin typeface="Arial"/>
                </a:endParaRPr>
              </a:p>
              <a:p>
                <a:pPr algn="ctr">
                  <a:lnSpc>
                    <a:spcPts val="1599"/>
                  </a:lnSpc>
                </a:pPr>
                <a:r>
                  <a:rPr b="0" lang="en-IN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Engineering</a:t>
                </a:r>
                <a:endParaRPr b="0" lang="en-IN" sz="1600" spc="-1" strike="noStrike">
                  <a:latin typeface="Arial"/>
                </a:endParaRPr>
              </a:p>
            </p:txBody>
          </p:sp>
        </p:grpSp>
        <p:sp>
          <p:nvSpPr>
            <p:cNvPr id="6837" name="CustomShape 57"/>
            <p:cNvSpPr/>
            <p:nvPr/>
          </p:nvSpPr>
          <p:spPr>
            <a:xfrm>
              <a:off x="2589840" y="1015920"/>
              <a:ext cx="790920" cy="577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3200" spc="-1" strike="noStrike">
                  <a:solidFill>
                    <a:srgbClr val="009973"/>
                  </a:solidFill>
                  <a:latin typeface="Arial"/>
                  <a:ea typeface="ＭＳ Ｐゴシック"/>
                </a:rPr>
                <a:t>…  </a:t>
              </a:r>
              <a:endParaRPr b="0" lang="en-IN" sz="3200" spc="-1" strike="noStrike">
                <a:latin typeface="Arial"/>
              </a:endParaRPr>
            </a:p>
          </p:txBody>
        </p:sp>
        <p:sp>
          <p:nvSpPr>
            <p:cNvPr id="6838" name="CustomShape 58"/>
            <p:cNvSpPr/>
            <p:nvPr/>
          </p:nvSpPr>
          <p:spPr>
            <a:xfrm rot="5400000">
              <a:off x="3564720" y="887040"/>
              <a:ext cx="635400" cy="1191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600">
              <a:noFill/>
            </a:ln>
            <a:effectLst>
              <a:outerShdw algn="tl" blurRad="50800" dir="2700000" dist="38100" rotWithShape="0">
                <a:schemeClr val="accent1">
                  <a:lumMod val="75000"/>
                  <a:alpha val="43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839" name="Group 59"/>
          <p:cNvGrpSpPr/>
          <p:nvPr/>
        </p:nvGrpSpPr>
        <p:grpSpPr>
          <a:xfrm>
            <a:off x="1470600" y="5735160"/>
            <a:ext cx="3248280" cy="1028880"/>
            <a:chOff x="1470600" y="5735160"/>
            <a:chExt cx="3248280" cy="1028880"/>
          </a:xfrm>
        </p:grpSpPr>
        <p:grpSp>
          <p:nvGrpSpPr>
            <p:cNvPr id="6840" name="Group 60"/>
            <p:cNvGrpSpPr/>
            <p:nvPr/>
          </p:nvGrpSpPr>
          <p:grpSpPr>
            <a:xfrm>
              <a:off x="1595160" y="5744160"/>
              <a:ext cx="2979000" cy="973440"/>
              <a:chOff x="1595160" y="5744160"/>
              <a:chExt cx="2979000" cy="973440"/>
            </a:xfrm>
          </p:grpSpPr>
          <p:sp>
            <p:nvSpPr>
              <p:cNvPr id="6841" name="CustomShape 61"/>
              <p:cNvSpPr/>
              <p:nvPr/>
            </p:nvSpPr>
            <p:spPr>
              <a:xfrm>
                <a:off x="1595160" y="5744160"/>
                <a:ext cx="2979000" cy="973440"/>
              </a:xfrm>
              <a:custGeom>
                <a:avLst/>
                <a:gdLst/>
                <a:ahLst/>
                <a:rect l="l" t="t" r="r" b="b"/>
                <a:pathLst>
                  <a:path w="10001" h="10125">
                    <a:moveTo>
                      <a:pt x="4" y="4039"/>
                    </a:moveTo>
                    <a:cubicBezTo>
                      <a:pt x="-29" y="2271"/>
                      <a:pt x="194" y="2100"/>
                      <a:pt x="715" y="1595"/>
                    </a:cubicBezTo>
                    <a:cubicBezTo>
                      <a:pt x="1236" y="1089"/>
                      <a:pt x="2417" y="1272"/>
                      <a:pt x="3130" y="1006"/>
                    </a:cubicBezTo>
                    <a:cubicBezTo>
                      <a:pt x="3843" y="740"/>
                      <a:pt x="4397" y="0"/>
                      <a:pt x="4995" y="0"/>
                    </a:cubicBezTo>
                    <a:cubicBezTo>
                      <a:pt x="5593" y="1"/>
                      <a:pt x="6206" y="926"/>
                      <a:pt x="6720" y="1009"/>
                    </a:cubicBezTo>
                    <a:cubicBezTo>
                      <a:pt x="7234" y="1092"/>
                      <a:pt x="7536" y="241"/>
                      <a:pt x="8082" y="497"/>
                    </a:cubicBezTo>
                    <a:cubicBezTo>
                      <a:pt x="8628" y="756"/>
                      <a:pt x="9854" y="442"/>
                      <a:pt x="9989" y="2989"/>
                    </a:cubicBezTo>
                    <a:cubicBezTo>
                      <a:pt x="10124" y="5536"/>
                      <a:pt x="9098" y="5742"/>
                      <a:pt x="8599" y="6797"/>
                    </a:cubicBezTo>
                    <a:cubicBezTo>
                      <a:pt x="8100" y="7852"/>
                      <a:pt x="7544" y="8981"/>
                      <a:pt x="6995" y="9322"/>
                    </a:cubicBezTo>
                    <a:cubicBezTo>
                      <a:pt x="6446" y="9663"/>
                      <a:pt x="5793" y="8957"/>
                      <a:pt x="5307" y="8843"/>
                    </a:cubicBezTo>
                    <a:cubicBezTo>
                      <a:pt x="4819" y="8726"/>
                      <a:pt x="4628" y="10048"/>
                      <a:pt x="4371" y="9912"/>
                    </a:cubicBezTo>
                    <a:cubicBezTo>
                      <a:pt x="4114" y="9775"/>
                      <a:pt x="3505" y="10355"/>
                      <a:pt x="3140" y="10019"/>
                    </a:cubicBezTo>
                    <a:cubicBezTo>
                      <a:pt x="2774" y="9683"/>
                      <a:pt x="2820" y="8138"/>
                      <a:pt x="2179" y="7895"/>
                    </a:cubicBezTo>
                    <a:cubicBezTo>
                      <a:pt x="1586" y="6800"/>
                      <a:pt x="1549" y="8137"/>
                      <a:pt x="1187" y="7495"/>
                    </a:cubicBezTo>
                    <a:cubicBezTo>
                      <a:pt x="825" y="6852"/>
                      <a:pt x="-7" y="6157"/>
                      <a:pt x="4" y="4039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42" name="Line 62"/>
              <p:cNvSpPr/>
              <p:nvPr/>
            </p:nvSpPr>
            <p:spPr>
              <a:xfrm flipV="1">
                <a:off x="2091240" y="5900400"/>
                <a:ext cx="973440" cy="13644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843" name="Line 63"/>
              <p:cNvSpPr/>
              <p:nvPr/>
            </p:nvSpPr>
            <p:spPr>
              <a:xfrm>
                <a:off x="2008800" y="6094440"/>
                <a:ext cx="1671120" cy="30924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844" name="Line 64"/>
              <p:cNvSpPr/>
              <p:nvPr/>
            </p:nvSpPr>
            <p:spPr>
              <a:xfrm>
                <a:off x="2018160" y="6203160"/>
                <a:ext cx="528480" cy="28620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845" name="Line 65"/>
              <p:cNvSpPr/>
              <p:nvPr/>
            </p:nvSpPr>
            <p:spPr>
              <a:xfrm flipV="1">
                <a:off x="2770920" y="6403680"/>
                <a:ext cx="923040" cy="856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846" name="Line 66"/>
              <p:cNvSpPr/>
              <p:nvPr/>
            </p:nvSpPr>
            <p:spPr>
              <a:xfrm>
                <a:off x="3259440" y="5934960"/>
                <a:ext cx="782280" cy="12816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847" name="Line 67"/>
              <p:cNvSpPr/>
              <p:nvPr/>
            </p:nvSpPr>
            <p:spPr>
              <a:xfrm flipV="1">
                <a:off x="2729880" y="6094440"/>
                <a:ext cx="1324800" cy="30924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848" name="Line 68"/>
              <p:cNvSpPr/>
              <p:nvPr/>
            </p:nvSpPr>
            <p:spPr>
              <a:xfrm flipV="1">
                <a:off x="3711600" y="6123960"/>
                <a:ext cx="435600" cy="279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849" name="Line 69"/>
              <p:cNvSpPr/>
              <p:nvPr/>
            </p:nvSpPr>
            <p:spPr>
              <a:xfrm>
                <a:off x="3077640" y="5900400"/>
                <a:ext cx="602280" cy="41616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6850" name="Group 70"/>
              <p:cNvGrpSpPr/>
              <p:nvPr/>
            </p:nvGrpSpPr>
            <p:grpSpPr>
              <a:xfrm>
                <a:off x="4009680" y="5945760"/>
                <a:ext cx="435600" cy="250560"/>
                <a:chOff x="4009680" y="5945760"/>
                <a:chExt cx="435600" cy="250560"/>
              </a:xfrm>
            </p:grpSpPr>
            <p:sp>
              <p:nvSpPr>
                <p:cNvPr id="6851" name="CustomShape 71"/>
                <p:cNvSpPr/>
                <p:nvPr/>
              </p:nvSpPr>
              <p:spPr>
                <a:xfrm flipV="1">
                  <a:off x="4011120" y="5830560"/>
                  <a:ext cx="434160" cy="18288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852" name="CustomShape 72"/>
                <p:cNvSpPr/>
                <p:nvPr/>
              </p:nvSpPr>
              <p:spPr>
                <a:xfrm>
                  <a:off x="4009680" y="6039360"/>
                  <a:ext cx="435240" cy="6624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853" name="CustomShape 73"/>
                <p:cNvSpPr/>
                <p:nvPr/>
              </p:nvSpPr>
              <p:spPr>
                <a:xfrm flipV="1">
                  <a:off x="4009680" y="5762880"/>
                  <a:ext cx="434160" cy="18288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854" name="CustomShape 74"/>
                <p:cNvSpPr/>
                <p:nvPr/>
              </p:nvSpPr>
              <p:spPr>
                <a:xfrm>
                  <a:off x="4121280" y="6001200"/>
                  <a:ext cx="211320" cy="921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855" name="CustomShape 75"/>
                <p:cNvSpPr/>
                <p:nvPr/>
              </p:nvSpPr>
              <p:spPr>
                <a:xfrm>
                  <a:off x="4098960" y="5978160"/>
                  <a:ext cx="255240" cy="633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856" name="CustomShape 76"/>
                <p:cNvSpPr/>
                <p:nvPr/>
              </p:nvSpPr>
              <p:spPr>
                <a:xfrm>
                  <a:off x="4266720" y="6032520"/>
                  <a:ext cx="93960" cy="5544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857" name="CustomShape 77"/>
                <p:cNvSpPr/>
                <p:nvPr/>
              </p:nvSpPr>
              <p:spPr>
                <a:xfrm>
                  <a:off x="4094280" y="6033960"/>
                  <a:ext cx="92520" cy="5544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858" name="Line 78"/>
                <p:cNvSpPr/>
                <p:nvPr/>
              </p:nvSpPr>
              <p:spPr>
                <a:xfrm flipH="1" flipV="1">
                  <a:off x="4009680" y="6037920"/>
                  <a:ext cx="1080" cy="7056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6859" name="Line 79"/>
                <p:cNvSpPr/>
                <p:nvPr/>
              </p:nvSpPr>
              <p:spPr>
                <a:xfrm flipH="1" flipV="1">
                  <a:off x="4444200" y="6036480"/>
                  <a:ext cx="1080" cy="7056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6860" name="Group 80"/>
              <p:cNvGrpSpPr/>
              <p:nvPr/>
            </p:nvGrpSpPr>
            <p:grpSpPr>
              <a:xfrm>
                <a:off x="2913840" y="5798520"/>
                <a:ext cx="435960" cy="250920"/>
                <a:chOff x="2913840" y="5798520"/>
                <a:chExt cx="435960" cy="250920"/>
              </a:xfrm>
            </p:grpSpPr>
            <p:sp>
              <p:nvSpPr>
                <p:cNvPr id="6861" name="CustomShape 81"/>
                <p:cNvSpPr/>
                <p:nvPr/>
              </p:nvSpPr>
              <p:spPr>
                <a:xfrm flipV="1">
                  <a:off x="2915280" y="5683680"/>
                  <a:ext cx="434160" cy="18288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862" name="CustomShape 82"/>
                <p:cNvSpPr/>
                <p:nvPr/>
              </p:nvSpPr>
              <p:spPr>
                <a:xfrm>
                  <a:off x="2914200" y="5892120"/>
                  <a:ext cx="435240" cy="6624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863" name="CustomShape 83"/>
                <p:cNvSpPr/>
                <p:nvPr/>
              </p:nvSpPr>
              <p:spPr>
                <a:xfrm flipV="1">
                  <a:off x="2914200" y="5615640"/>
                  <a:ext cx="434160" cy="18288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864" name="CustomShape 84"/>
                <p:cNvSpPr/>
                <p:nvPr/>
              </p:nvSpPr>
              <p:spPr>
                <a:xfrm>
                  <a:off x="3025440" y="5854320"/>
                  <a:ext cx="211320" cy="921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865" name="CustomShape 85"/>
                <p:cNvSpPr/>
                <p:nvPr/>
              </p:nvSpPr>
              <p:spPr>
                <a:xfrm>
                  <a:off x="3003480" y="5830920"/>
                  <a:ext cx="255240" cy="633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866" name="CustomShape 86"/>
                <p:cNvSpPr/>
                <p:nvPr/>
              </p:nvSpPr>
              <p:spPr>
                <a:xfrm>
                  <a:off x="3171240" y="5885280"/>
                  <a:ext cx="93960" cy="5544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867" name="CustomShape 87"/>
                <p:cNvSpPr/>
                <p:nvPr/>
              </p:nvSpPr>
              <p:spPr>
                <a:xfrm>
                  <a:off x="2998800" y="5886720"/>
                  <a:ext cx="92520" cy="5544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868" name="Line 88"/>
                <p:cNvSpPr/>
                <p:nvPr/>
              </p:nvSpPr>
              <p:spPr>
                <a:xfrm flipH="1" flipV="1">
                  <a:off x="2913840" y="5890680"/>
                  <a:ext cx="1440" cy="7056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6869" name="Line 89"/>
                <p:cNvSpPr/>
                <p:nvPr/>
              </p:nvSpPr>
              <p:spPr>
                <a:xfrm flipH="1" flipV="1">
                  <a:off x="3348360" y="5889240"/>
                  <a:ext cx="1440" cy="7056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6870" name="Group 90"/>
              <p:cNvGrpSpPr/>
              <p:nvPr/>
            </p:nvGrpSpPr>
            <p:grpSpPr>
              <a:xfrm>
                <a:off x="1784520" y="5999400"/>
                <a:ext cx="435600" cy="250560"/>
                <a:chOff x="1784520" y="5999400"/>
                <a:chExt cx="435600" cy="250560"/>
              </a:xfrm>
            </p:grpSpPr>
            <p:sp>
              <p:nvSpPr>
                <p:cNvPr id="6871" name="CustomShape 91"/>
                <p:cNvSpPr/>
                <p:nvPr/>
              </p:nvSpPr>
              <p:spPr>
                <a:xfrm flipV="1">
                  <a:off x="1785960" y="5884200"/>
                  <a:ext cx="434160" cy="18288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872" name="CustomShape 92"/>
                <p:cNvSpPr/>
                <p:nvPr/>
              </p:nvSpPr>
              <p:spPr>
                <a:xfrm>
                  <a:off x="1784520" y="6093000"/>
                  <a:ext cx="435240" cy="6624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873" name="CustomShape 93"/>
                <p:cNvSpPr/>
                <p:nvPr/>
              </p:nvSpPr>
              <p:spPr>
                <a:xfrm flipV="1">
                  <a:off x="1784520" y="5816520"/>
                  <a:ext cx="434160" cy="18288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874" name="CustomShape 94"/>
                <p:cNvSpPr/>
                <p:nvPr/>
              </p:nvSpPr>
              <p:spPr>
                <a:xfrm>
                  <a:off x="1895760" y="6054840"/>
                  <a:ext cx="211320" cy="921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875" name="CustomShape 95"/>
                <p:cNvSpPr/>
                <p:nvPr/>
              </p:nvSpPr>
              <p:spPr>
                <a:xfrm>
                  <a:off x="1873800" y="6031800"/>
                  <a:ext cx="255240" cy="633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876" name="CustomShape 96"/>
                <p:cNvSpPr/>
                <p:nvPr/>
              </p:nvSpPr>
              <p:spPr>
                <a:xfrm>
                  <a:off x="2041560" y="6086160"/>
                  <a:ext cx="93960" cy="5544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877" name="CustomShape 97"/>
                <p:cNvSpPr/>
                <p:nvPr/>
              </p:nvSpPr>
              <p:spPr>
                <a:xfrm>
                  <a:off x="1869120" y="6087600"/>
                  <a:ext cx="92520" cy="5544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878" name="Line 98"/>
                <p:cNvSpPr/>
                <p:nvPr/>
              </p:nvSpPr>
              <p:spPr>
                <a:xfrm flipH="1" flipV="1">
                  <a:off x="1784520" y="6091560"/>
                  <a:ext cx="1080" cy="7056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6879" name="Line 99"/>
                <p:cNvSpPr/>
                <p:nvPr/>
              </p:nvSpPr>
              <p:spPr>
                <a:xfrm flipH="1" flipV="1">
                  <a:off x="2218680" y="6090120"/>
                  <a:ext cx="1440" cy="7056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6880" name="Group 100"/>
              <p:cNvGrpSpPr/>
              <p:nvPr/>
            </p:nvGrpSpPr>
            <p:grpSpPr>
              <a:xfrm>
                <a:off x="3499560" y="6275160"/>
                <a:ext cx="435600" cy="250920"/>
                <a:chOff x="3499560" y="6275160"/>
                <a:chExt cx="435600" cy="250920"/>
              </a:xfrm>
            </p:grpSpPr>
            <p:sp>
              <p:nvSpPr>
                <p:cNvPr id="6881" name="CustomShape 101"/>
                <p:cNvSpPr/>
                <p:nvPr/>
              </p:nvSpPr>
              <p:spPr>
                <a:xfrm flipV="1">
                  <a:off x="3501000" y="6160320"/>
                  <a:ext cx="434160" cy="18288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882" name="CustomShape 102"/>
                <p:cNvSpPr/>
                <p:nvPr/>
              </p:nvSpPr>
              <p:spPr>
                <a:xfrm>
                  <a:off x="3499560" y="6368760"/>
                  <a:ext cx="435240" cy="6624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883" name="CustomShape 103"/>
                <p:cNvSpPr/>
                <p:nvPr/>
              </p:nvSpPr>
              <p:spPr>
                <a:xfrm flipV="1">
                  <a:off x="3499560" y="6092280"/>
                  <a:ext cx="434160" cy="18288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884" name="CustomShape 104"/>
                <p:cNvSpPr/>
                <p:nvPr/>
              </p:nvSpPr>
              <p:spPr>
                <a:xfrm>
                  <a:off x="3611160" y="6330960"/>
                  <a:ext cx="211320" cy="921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885" name="CustomShape 105"/>
                <p:cNvSpPr/>
                <p:nvPr/>
              </p:nvSpPr>
              <p:spPr>
                <a:xfrm>
                  <a:off x="3588840" y="6307920"/>
                  <a:ext cx="255240" cy="633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886" name="CustomShape 106"/>
                <p:cNvSpPr/>
                <p:nvPr/>
              </p:nvSpPr>
              <p:spPr>
                <a:xfrm>
                  <a:off x="3756600" y="6362280"/>
                  <a:ext cx="93960" cy="5544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887" name="CustomShape 107"/>
                <p:cNvSpPr/>
                <p:nvPr/>
              </p:nvSpPr>
              <p:spPr>
                <a:xfrm>
                  <a:off x="3584160" y="6363360"/>
                  <a:ext cx="92520" cy="5544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888" name="Line 108"/>
                <p:cNvSpPr/>
                <p:nvPr/>
              </p:nvSpPr>
              <p:spPr>
                <a:xfrm flipH="1" flipV="1">
                  <a:off x="3499560" y="6367320"/>
                  <a:ext cx="1080" cy="7056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6889" name="Line 109"/>
                <p:cNvSpPr/>
                <p:nvPr/>
              </p:nvSpPr>
              <p:spPr>
                <a:xfrm flipH="1" flipV="1">
                  <a:off x="3933720" y="6365880"/>
                  <a:ext cx="1440" cy="709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6890" name="Group 110"/>
              <p:cNvGrpSpPr/>
              <p:nvPr/>
            </p:nvGrpSpPr>
            <p:grpSpPr>
              <a:xfrm>
                <a:off x="2417400" y="6370920"/>
                <a:ext cx="435600" cy="250920"/>
                <a:chOff x="2417400" y="6370920"/>
                <a:chExt cx="435600" cy="250920"/>
              </a:xfrm>
            </p:grpSpPr>
            <p:sp>
              <p:nvSpPr>
                <p:cNvPr id="6891" name="CustomShape 111"/>
                <p:cNvSpPr/>
                <p:nvPr/>
              </p:nvSpPr>
              <p:spPr>
                <a:xfrm flipV="1">
                  <a:off x="2418840" y="6256080"/>
                  <a:ext cx="434160" cy="18288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892" name="CustomShape 112"/>
                <p:cNvSpPr/>
                <p:nvPr/>
              </p:nvSpPr>
              <p:spPr>
                <a:xfrm>
                  <a:off x="2417760" y="6464880"/>
                  <a:ext cx="435240" cy="6624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893" name="CustomShape 113"/>
                <p:cNvSpPr/>
                <p:nvPr/>
              </p:nvSpPr>
              <p:spPr>
                <a:xfrm flipV="1">
                  <a:off x="2417760" y="6188040"/>
                  <a:ext cx="434160" cy="18288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894" name="CustomShape 114"/>
                <p:cNvSpPr/>
                <p:nvPr/>
              </p:nvSpPr>
              <p:spPr>
                <a:xfrm>
                  <a:off x="2529000" y="6426720"/>
                  <a:ext cx="211320" cy="921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895" name="CustomShape 115"/>
                <p:cNvSpPr/>
                <p:nvPr/>
              </p:nvSpPr>
              <p:spPr>
                <a:xfrm>
                  <a:off x="2507040" y="6403680"/>
                  <a:ext cx="255240" cy="633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896" name="CustomShape 116"/>
                <p:cNvSpPr/>
                <p:nvPr/>
              </p:nvSpPr>
              <p:spPr>
                <a:xfrm>
                  <a:off x="2674800" y="6458040"/>
                  <a:ext cx="93960" cy="5544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897" name="CustomShape 117"/>
                <p:cNvSpPr/>
                <p:nvPr/>
              </p:nvSpPr>
              <p:spPr>
                <a:xfrm>
                  <a:off x="2502000" y="6459480"/>
                  <a:ext cx="92520" cy="5544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898" name="Line 118"/>
                <p:cNvSpPr/>
                <p:nvPr/>
              </p:nvSpPr>
              <p:spPr>
                <a:xfrm flipH="1" flipV="1">
                  <a:off x="2417400" y="6463440"/>
                  <a:ext cx="1440" cy="7056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6899" name="Line 119"/>
                <p:cNvSpPr/>
                <p:nvPr/>
              </p:nvSpPr>
              <p:spPr>
                <a:xfrm flipH="1" flipV="1">
                  <a:off x="2851920" y="6462000"/>
                  <a:ext cx="1080" cy="7056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</p:grpSp>
        <p:sp>
          <p:nvSpPr>
            <p:cNvPr id="6900" name="CustomShape 120"/>
            <p:cNvSpPr/>
            <p:nvPr/>
          </p:nvSpPr>
          <p:spPr>
            <a:xfrm>
              <a:off x="1470600" y="5735160"/>
              <a:ext cx="3248280" cy="1028880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pic>
        <p:nvPicPr>
          <p:cNvPr id="6901" name="Picture 12" descr=""/>
          <p:cNvPicPr/>
          <p:nvPr/>
        </p:nvPicPr>
        <p:blipFill>
          <a:blip r:embed="rId1"/>
          <a:stretch/>
        </p:blipFill>
        <p:spPr>
          <a:xfrm>
            <a:off x="527040" y="707400"/>
            <a:ext cx="7252920" cy="187920"/>
          </a:xfrm>
          <a:prstGeom prst="rect">
            <a:avLst/>
          </a:prstGeom>
          <a:ln>
            <a:noFill/>
          </a:ln>
        </p:spPr>
      </p:pic>
      <p:sp>
        <p:nvSpPr>
          <p:cNvPr id="6902" name="CustomShape 121"/>
          <p:cNvSpPr/>
          <p:nvPr/>
        </p:nvSpPr>
        <p:spPr>
          <a:xfrm>
            <a:off x="399600" y="120240"/>
            <a:ext cx="7772040" cy="97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OpenDaylight (ODL) controller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6903" name="CustomShape 122"/>
          <p:cNvSpPr/>
          <p:nvPr/>
        </p:nvSpPr>
        <p:spPr>
          <a:xfrm>
            <a:off x="5915160" y="1433520"/>
            <a:ext cx="3134880" cy="46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ODL Lithium controller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network apps may be contained within, or be external to SDN controller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Service Abstraction Layer: interconnects internal, external applications and services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904" name="TextShape 123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8B24CD57-F924-4D3C-B60A-2C6AF661230F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6905" name="TextShape 124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6" name="CustomShape 1"/>
          <p:cNvSpPr/>
          <p:nvPr/>
        </p:nvSpPr>
        <p:spPr>
          <a:xfrm>
            <a:off x="405000" y="2840760"/>
            <a:ext cx="4898160" cy="1408320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07" name="CustomShape 2"/>
          <p:cNvSpPr/>
          <p:nvPr/>
        </p:nvSpPr>
        <p:spPr>
          <a:xfrm>
            <a:off x="435960" y="1301760"/>
            <a:ext cx="12038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Network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control apps 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6908" name="CustomShape 3"/>
          <p:cNvSpPr/>
          <p:nvPr/>
        </p:nvSpPr>
        <p:spPr>
          <a:xfrm rot="5400000">
            <a:off x="2177280" y="841320"/>
            <a:ext cx="630720" cy="1441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600">
            <a:noFill/>
          </a:ln>
          <a:effectLst>
            <a:outerShdw algn="tl" blurRad="50800" dir="2700000" dist="38100" rotWithShape="0">
              <a:schemeClr val="accent1">
                <a:lumMod val="75000"/>
                <a:alpha val="4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09" name="CustomShape 4"/>
          <p:cNvSpPr/>
          <p:nvPr/>
        </p:nvSpPr>
        <p:spPr>
          <a:xfrm>
            <a:off x="3161160" y="1102320"/>
            <a:ext cx="7909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9973"/>
                </a:solidFill>
                <a:latin typeface="Arial"/>
                <a:ea typeface="ＭＳ Ｐゴシック"/>
              </a:rPr>
              <a:t>… 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6910" name="CustomShape 5"/>
          <p:cNvSpPr/>
          <p:nvPr/>
        </p:nvSpPr>
        <p:spPr>
          <a:xfrm>
            <a:off x="405000" y="2058840"/>
            <a:ext cx="4811400" cy="664920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911" name="Group 6"/>
          <p:cNvGrpSpPr/>
          <p:nvPr/>
        </p:nvGrpSpPr>
        <p:grpSpPr>
          <a:xfrm>
            <a:off x="666720" y="2244600"/>
            <a:ext cx="1503360" cy="374760"/>
            <a:chOff x="666720" y="2244600"/>
            <a:chExt cx="1503360" cy="374760"/>
          </a:xfrm>
        </p:grpSpPr>
        <p:sp>
          <p:nvSpPr>
            <p:cNvPr id="6912" name="CustomShape 7"/>
            <p:cNvSpPr/>
            <p:nvPr/>
          </p:nvSpPr>
          <p:spPr>
            <a:xfrm>
              <a:off x="666720" y="2244600"/>
              <a:ext cx="1362600" cy="37476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12600">
              <a:solidFill>
                <a:schemeClr val="accent5">
                  <a:lumMod val="75000"/>
                </a:schemeClr>
              </a:solidFill>
              <a:round/>
            </a:ln>
            <a:effectLst>
              <a:outerShdw algn="tl" blurRad="50800" dir="2700000" dist="38100" rotWithShape="0">
                <a:srgbClr val="000000">
                  <a:alpha val="4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913" name="CustomShape 8"/>
            <p:cNvSpPr/>
            <p:nvPr/>
          </p:nvSpPr>
          <p:spPr>
            <a:xfrm>
              <a:off x="710640" y="2268720"/>
              <a:ext cx="1459440" cy="318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ts val="1800"/>
                </a:lnSpc>
              </a:pPr>
              <a:r>
                <a:rPr b="0" lang="en-IN" sz="16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REST    API</a:t>
              </a:r>
              <a:endParaRPr b="0" lang="en-IN" sz="1600" spc="-1" strike="noStrike">
                <a:latin typeface="Arial"/>
              </a:endParaRPr>
            </a:p>
          </p:txBody>
        </p:sp>
      </p:grpSp>
      <p:sp>
        <p:nvSpPr>
          <p:cNvPr id="6914" name="CustomShape 9"/>
          <p:cNvSpPr/>
          <p:nvPr/>
        </p:nvSpPr>
        <p:spPr>
          <a:xfrm>
            <a:off x="383760" y="4578480"/>
            <a:ext cx="5005080" cy="879840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15" name="Line 10"/>
          <p:cNvSpPr/>
          <p:nvPr/>
        </p:nvSpPr>
        <p:spPr>
          <a:xfrm>
            <a:off x="505440" y="4401720"/>
            <a:ext cx="4811760" cy="360"/>
          </a:xfrm>
          <a:prstGeom prst="line">
            <a:avLst/>
          </a:prstGeom>
          <a:ln w="1908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16" name="Line 11"/>
          <p:cNvSpPr/>
          <p:nvPr/>
        </p:nvSpPr>
        <p:spPr>
          <a:xfrm>
            <a:off x="404640" y="2001960"/>
            <a:ext cx="4811760" cy="360"/>
          </a:xfrm>
          <a:prstGeom prst="line">
            <a:avLst/>
          </a:prstGeom>
          <a:ln w="1908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17" name="CustomShape 12"/>
          <p:cNvSpPr/>
          <p:nvPr/>
        </p:nvSpPr>
        <p:spPr>
          <a:xfrm rot="5400000">
            <a:off x="4128480" y="975960"/>
            <a:ext cx="630720" cy="1179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600">
            <a:noFill/>
          </a:ln>
          <a:effectLst>
            <a:outerShdw algn="tl" blurRad="50800" dir="2700000" dist="38100" rotWithShape="0">
              <a:schemeClr val="accent1">
                <a:lumMod val="75000"/>
                <a:alpha val="4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18" name="CustomShape 13"/>
          <p:cNvSpPr/>
          <p:nvPr/>
        </p:nvSpPr>
        <p:spPr>
          <a:xfrm>
            <a:off x="4076640" y="3493440"/>
            <a:ext cx="1355760" cy="74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ONOS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distributed core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6919" name="CustomShape 14"/>
          <p:cNvSpPr/>
          <p:nvPr/>
        </p:nvSpPr>
        <p:spPr>
          <a:xfrm>
            <a:off x="4012920" y="4622040"/>
            <a:ext cx="1610640" cy="74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southbound abstractions,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protocols</a:t>
            </a:r>
            <a:endParaRPr b="0" lang="en-IN" sz="1600" spc="-1" strike="noStrike">
              <a:latin typeface="Arial"/>
            </a:endParaRPr>
          </a:p>
        </p:txBody>
      </p:sp>
      <p:grpSp>
        <p:nvGrpSpPr>
          <p:cNvPr id="6920" name="Group 15"/>
          <p:cNvGrpSpPr/>
          <p:nvPr/>
        </p:nvGrpSpPr>
        <p:grpSpPr>
          <a:xfrm>
            <a:off x="536040" y="5040360"/>
            <a:ext cx="1062000" cy="333720"/>
            <a:chOff x="536040" y="5040360"/>
            <a:chExt cx="1062000" cy="333720"/>
          </a:xfrm>
        </p:grpSpPr>
        <p:sp>
          <p:nvSpPr>
            <p:cNvPr id="6921" name="CustomShape 16"/>
            <p:cNvSpPr/>
            <p:nvPr/>
          </p:nvSpPr>
          <p:spPr>
            <a:xfrm>
              <a:off x="536040" y="5064840"/>
              <a:ext cx="1062000" cy="29772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12600">
              <a:solidFill>
                <a:schemeClr val="accent5">
                  <a:lumMod val="75000"/>
                </a:schemeClr>
              </a:solidFill>
              <a:round/>
            </a:ln>
            <a:effectLst>
              <a:outerShdw algn="tl" blurRad="50800" dir="2700000" dist="38100" rotWithShape="0">
                <a:srgbClr val="ccffcc">
                  <a:alpha val="4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922" name="CustomShape 17"/>
            <p:cNvSpPr/>
            <p:nvPr/>
          </p:nvSpPr>
          <p:spPr>
            <a:xfrm>
              <a:off x="567000" y="5040360"/>
              <a:ext cx="10148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6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OpenFlow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6923" name="Group 18"/>
          <p:cNvGrpSpPr/>
          <p:nvPr/>
        </p:nvGrpSpPr>
        <p:grpSpPr>
          <a:xfrm>
            <a:off x="1726560" y="5041800"/>
            <a:ext cx="1062000" cy="333720"/>
            <a:chOff x="1726560" y="5041800"/>
            <a:chExt cx="1062000" cy="333720"/>
          </a:xfrm>
        </p:grpSpPr>
        <p:sp>
          <p:nvSpPr>
            <p:cNvPr id="6924" name="CustomShape 19"/>
            <p:cNvSpPr/>
            <p:nvPr/>
          </p:nvSpPr>
          <p:spPr>
            <a:xfrm>
              <a:off x="1726560" y="5072040"/>
              <a:ext cx="1062000" cy="29772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12600">
              <a:solidFill>
                <a:schemeClr val="accent5">
                  <a:lumMod val="75000"/>
                </a:schemeClr>
              </a:solidFill>
              <a:round/>
            </a:ln>
            <a:effectLst>
              <a:outerShdw algn="tl" blurRad="50800" dir="2700000" dist="38100" rotWithShape="0">
                <a:srgbClr val="ccffcc">
                  <a:alpha val="4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925" name="CustomShape 20"/>
            <p:cNvSpPr/>
            <p:nvPr/>
          </p:nvSpPr>
          <p:spPr>
            <a:xfrm>
              <a:off x="1859040" y="5041800"/>
              <a:ext cx="8348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6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Netconf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6926" name="Group 21"/>
          <p:cNvGrpSpPr/>
          <p:nvPr/>
        </p:nvGrpSpPr>
        <p:grpSpPr>
          <a:xfrm>
            <a:off x="2979360" y="5053680"/>
            <a:ext cx="858600" cy="333720"/>
            <a:chOff x="2979360" y="5053680"/>
            <a:chExt cx="858600" cy="333720"/>
          </a:xfrm>
        </p:grpSpPr>
        <p:sp>
          <p:nvSpPr>
            <p:cNvPr id="6927" name="CustomShape 22"/>
            <p:cNvSpPr/>
            <p:nvPr/>
          </p:nvSpPr>
          <p:spPr>
            <a:xfrm>
              <a:off x="2979360" y="5084280"/>
              <a:ext cx="858600" cy="29772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12600">
              <a:solidFill>
                <a:schemeClr val="accent5">
                  <a:lumMod val="75000"/>
                </a:schemeClr>
              </a:solidFill>
              <a:round/>
            </a:ln>
            <a:effectLst>
              <a:outerShdw algn="tl" blurRad="50800" dir="2700000" dist="38100" rotWithShape="0">
                <a:srgbClr val="ccffcc">
                  <a:alpha val="4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928" name="CustomShape 23"/>
            <p:cNvSpPr/>
            <p:nvPr/>
          </p:nvSpPr>
          <p:spPr>
            <a:xfrm>
              <a:off x="2982600" y="5053680"/>
              <a:ext cx="8427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6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OVSDB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6929" name="Group 24"/>
          <p:cNvGrpSpPr/>
          <p:nvPr/>
        </p:nvGrpSpPr>
        <p:grpSpPr>
          <a:xfrm>
            <a:off x="460440" y="4631760"/>
            <a:ext cx="841680" cy="333720"/>
            <a:chOff x="460440" y="4631760"/>
            <a:chExt cx="841680" cy="333720"/>
          </a:xfrm>
        </p:grpSpPr>
        <p:sp>
          <p:nvSpPr>
            <p:cNvPr id="6930" name="CustomShape 25"/>
            <p:cNvSpPr/>
            <p:nvPr/>
          </p:nvSpPr>
          <p:spPr>
            <a:xfrm>
              <a:off x="540000" y="4656600"/>
              <a:ext cx="762120" cy="29772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12600">
              <a:solidFill>
                <a:schemeClr val="accent5">
                  <a:lumMod val="75000"/>
                </a:schemeClr>
              </a:solidFill>
              <a:round/>
            </a:ln>
            <a:effectLst>
              <a:outerShdw algn="tl" blurRad="50800" dir="2700000" dist="38100" rotWithShape="0">
                <a:srgbClr val="ccffcc">
                  <a:alpha val="4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931" name="CustomShape 26"/>
            <p:cNvSpPr/>
            <p:nvPr/>
          </p:nvSpPr>
          <p:spPr>
            <a:xfrm>
              <a:off x="460440" y="4631760"/>
              <a:ext cx="687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6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device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6932" name="Group 27"/>
          <p:cNvGrpSpPr/>
          <p:nvPr/>
        </p:nvGrpSpPr>
        <p:grpSpPr>
          <a:xfrm>
            <a:off x="1335960" y="4629600"/>
            <a:ext cx="593640" cy="333720"/>
            <a:chOff x="1335960" y="4629600"/>
            <a:chExt cx="593640" cy="333720"/>
          </a:xfrm>
        </p:grpSpPr>
        <p:sp>
          <p:nvSpPr>
            <p:cNvPr id="6933" name="CustomShape 28"/>
            <p:cNvSpPr/>
            <p:nvPr/>
          </p:nvSpPr>
          <p:spPr>
            <a:xfrm>
              <a:off x="1356120" y="4658040"/>
              <a:ext cx="573480" cy="29772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12600">
              <a:solidFill>
                <a:schemeClr val="accent5">
                  <a:lumMod val="75000"/>
                </a:schemeClr>
              </a:solidFill>
              <a:round/>
            </a:ln>
            <a:effectLst>
              <a:outerShdw algn="tl" blurRad="50800" dir="2700000" dist="38100" rotWithShape="0">
                <a:srgbClr val="ccffcc">
                  <a:alpha val="4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934" name="CustomShape 29"/>
            <p:cNvSpPr/>
            <p:nvPr/>
          </p:nvSpPr>
          <p:spPr>
            <a:xfrm>
              <a:off x="1335960" y="4629600"/>
              <a:ext cx="48888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6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link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6935" name="Group 30"/>
          <p:cNvGrpSpPr/>
          <p:nvPr/>
        </p:nvGrpSpPr>
        <p:grpSpPr>
          <a:xfrm>
            <a:off x="1915920" y="4630680"/>
            <a:ext cx="609840" cy="333720"/>
            <a:chOff x="1915920" y="4630680"/>
            <a:chExt cx="609840" cy="333720"/>
          </a:xfrm>
        </p:grpSpPr>
        <p:sp>
          <p:nvSpPr>
            <p:cNvPr id="6936" name="CustomShape 31"/>
            <p:cNvSpPr/>
            <p:nvPr/>
          </p:nvSpPr>
          <p:spPr>
            <a:xfrm>
              <a:off x="1980000" y="4655520"/>
              <a:ext cx="545760" cy="29772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12600">
              <a:solidFill>
                <a:schemeClr val="accent5">
                  <a:lumMod val="75000"/>
                </a:schemeClr>
              </a:solidFill>
              <a:round/>
            </a:ln>
            <a:effectLst>
              <a:outerShdw algn="tl" blurRad="50800" dir="2700000" dist="38100" rotWithShape="0">
                <a:srgbClr val="ccffcc">
                  <a:alpha val="4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937" name="CustomShape 32"/>
            <p:cNvSpPr/>
            <p:nvPr/>
          </p:nvSpPr>
          <p:spPr>
            <a:xfrm>
              <a:off x="1915920" y="4630680"/>
              <a:ext cx="507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6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host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6938" name="Group 33"/>
          <p:cNvGrpSpPr/>
          <p:nvPr/>
        </p:nvGrpSpPr>
        <p:grpSpPr>
          <a:xfrm>
            <a:off x="2503800" y="4630680"/>
            <a:ext cx="600480" cy="333720"/>
            <a:chOff x="2503800" y="4630680"/>
            <a:chExt cx="600480" cy="333720"/>
          </a:xfrm>
        </p:grpSpPr>
        <p:sp>
          <p:nvSpPr>
            <p:cNvPr id="6939" name="CustomShape 34"/>
            <p:cNvSpPr/>
            <p:nvPr/>
          </p:nvSpPr>
          <p:spPr>
            <a:xfrm>
              <a:off x="2580120" y="4655520"/>
              <a:ext cx="524160" cy="29772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12600">
              <a:solidFill>
                <a:schemeClr val="accent5">
                  <a:lumMod val="75000"/>
                </a:schemeClr>
              </a:solidFill>
              <a:round/>
            </a:ln>
            <a:effectLst>
              <a:outerShdw algn="tl" blurRad="50800" dir="2700000" dist="38100" rotWithShape="0">
                <a:srgbClr val="ccffcc">
                  <a:alpha val="4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940" name="CustomShape 35"/>
            <p:cNvSpPr/>
            <p:nvPr/>
          </p:nvSpPr>
          <p:spPr>
            <a:xfrm>
              <a:off x="2503800" y="4630680"/>
              <a:ext cx="5133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6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flow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6941" name="Group 36"/>
          <p:cNvGrpSpPr/>
          <p:nvPr/>
        </p:nvGrpSpPr>
        <p:grpSpPr>
          <a:xfrm>
            <a:off x="3152520" y="4615200"/>
            <a:ext cx="738000" cy="341640"/>
            <a:chOff x="3152520" y="4615200"/>
            <a:chExt cx="738000" cy="341640"/>
          </a:xfrm>
        </p:grpSpPr>
        <p:sp>
          <p:nvSpPr>
            <p:cNvPr id="6942" name="CustomShape 37"/>
            <p:cNvSpPr/>
            <p:nvPr/>
          </p:nvSpPr>
          <p:spPr>
            <a:xfrm>
              <a:off x="3152520" y="4659120"/>
              <a:ext cx="738000" cy="29772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12600">
              <a:solidFill>
                <a:schemeClr val="accent5">
                  <a:lumMod val="75000"/>
                </a:schemeClr>
              </a:solidFill>
              <a:round/>
            </a:ln>
            <a:effectLst>
              <a:outerShdw algn="tl" blurRad="50800" dir="2700000" dist="38100" rotWithShape="0">
                <a:srgbClr val="ccffcc">
                  <a:alpha val="4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943" name="CustomShape 38"/>
            <p:cNvSpPr/>
            <p:nvPr/>
          </p:nvSpPr>
          <p:spPr>
            <a:xfrm>
              <a:off x="3155040" y="4615200"/>
              <a:ext cx="6991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6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packet</a:t>
              </a:r>
              <a:endParaRPr b="0" lang="en-IN" sz="1600" spc="-1" strike="noStrike">
                <a:latin typeface="Arial"/>
              </a:endParaRPr>
            </a:p>
          </p:txBody>
        </p:sp>
      </p:grpSp>
      <p:sp>
        <p:nvSpPr>
          <p:cNvPr id="6944" name="CustomShape 39"/>
          <p:cNvSpPr/>
          <p:nvPr/>
        </p:nvSpPr>
        <p:spPr>
          <a:xfrm>
            <a:off x="3905640" y="2005920"/>
            <a:ext cx="1610640" cy="74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northbound abstractions,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protocols</a:t>
            </a:r>
            <a:endParaRPr b="0" lang="en-IN" sz="1600" spc="-1" strike="noStrike">
              <a:latin typeface="Arial"/>
            </a:endParaRPr>
          </a:p>
        </p:txBody>
      </p:sp>
      <p:grpSp>
        <p:nvGrpSpPr>
          <p:cNvPr id="6945" name="Group 40"/>
          <p:cNvGrpSpPr/>
          <p:nvPr/>
        </p:nvGrpSpPr>
        <p:grpSpPr>
          <a:xfrm>
            <a:off x="2270520" y="2244600"/>
            <a:ext cx="1362600" cy="374760"/>
            <a:chOff x="2270520" y="2244600"/>
            <a:chExt cx="1362600" cy="374760"/>
          </a:xfrm>
        </p:grpSpPr>
        <p:sp>
          <p:nvSpPr>
            <p:cNvPr id="6946" name="CustomShape 41"/>
            <p:cNvSpPr/>
            <p:nvPr/>
          </p:nvSpPr>
          <p:spPr>
            <a:xfrm>
              <a:off x="2270520" y="2244600"/>
              <a:ext cx="1362600" cy="37476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12600">
              <a:solidFill>
                <a:schemeClr val="accent5">
                  <a:lumMod val="75000"/>
                </a:schemeClr>
              </a:solidFill>
              <a:round/>
            </a:ln>
            <a:effectLst>
              <a:outerShdw algn="tl" blurRad="50800" dir="2700000" dist="38100" rotWithShape="0">
                <a:srgbClr val="000000">
                  <a:alpha val="4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947" name="CustomShape 42"/>
            <p:cNvSpPr/>
            <p:nvPr/>
          </p:nvSpPr>
          <p:spPr>
            <a:xfrm>
              <a:off x="2543400" y="2268720"/>
              <a:ext cx="836640" cy="318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ts val="1800"/>
                </a:lnSpc>
              </a:pPr>
              <a:r>
                <a:rPr b="0" lang="en-IN" sz="16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Intent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6948" name="Group 43"/>
          <p:cNvGrpSpPr/>
          <p:nvPr/>
        </p:nvGrpSpPr>
        <p:grpSpPr>
          <a:xfrm>
            <a:off x="2917440" y="3578040"/>
            <a:ext cx="889200" cy="459360"/>
            <a:chOff x="2917440" y="3578040"/>
            <a:chExt cx="889200" cy="459360"/>
          </a:xfrm>
        </p:grpSpPr>
        <p:sp>
          <p:nvSpPr>
            <p:cNvPr id="6949" name="CustomShape 44"/>
            <p:cNvSpPr/>
            <p:nvPr/>
          </p:nvSpPr>
          <p:spPr>
            <a:xfrm>
              <a:off x="2917440" y="3578040"/>
              <a:ext cx="889200" cy="4593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600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>
              <a:outerShdw algn="tl" blurRad="50800" dir="2700000" dist="38100" rotWithShape="0">
                <a:schemeClr val="accent1">
                  <a:lumMod val="75000"/>
                  <a:alpha val="99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950" name="CustomShape 45"/>
            <p:cNvSpPr/>
            <p:nvPr/>
          </p:nvSpPr>
          <p:spPr>
            <a:xfrm>
              <a:off x="2938680" y="3661920"/>
              <a:ext cx="851760" cy="29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599"/>
                </a:lnSpc>
              </a:pPr>
              <a:r>
                <a:rPr b="0" lang="en-IN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statistics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6951" name="Group 46"/>
          <p:cNvGrpSpPr/>
          <p:nvPr/>
        </p:nvGrpSpPr>
        <p:grpSpPr>
          <a:xfrm>
            <a:off x="637200" y="3564360"/>
            <a:ext cx="889200" cy="459360"/>
            <a:chOff x="637200" y="3564360"/>
            <a:chExt cx="889200" cy="459360"/>
          </a:xfrm>
        </p:grpSpPr>
        <p:sp>
          <p:nvSpPr>
            <p:cNvPr id="6952" name="CustomShape 47"/>
            <p:cNvSpPr/>
            <p:nvPr/>
          </p:nvSpPr>
          <p:spPr>
            <a:xfrm>
              <a:off x="637200" y="3564360"/>
              <a:ext cx="889200" cy="4593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600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>
              <a:outerShdw algn="tl" blurRad="50800" dir="2700000" dist="38100" rotWithShape="0">
                <a:schemeClr val="accent1">
                  <a:lumMod val="75000"/>
                  <a:alpha val="99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953" name="CustomShape 48"/>
            <p:cNvSpPr/>
            <p:nvPr/>
          </p:nvSpPr>
          <p:spPr>
            <a:xfrm>
              <a:off x="703800" y="3648240"/>
              <a:ext cx="761760" cy="29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599"/>
                </a:lnSpc>
              </a:pPr>
              <a:r>
                <a:rPr b="0" lang="en-IN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devices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6954" name="Group 49"/>
          <p:cNvGrpSpPr/>
          <p:nvPr/>
        </p:nvGrpSpPr>
        <p:grpSpPr>
          <a:xfrm>
            <a:off x="648720" y="3004200"/>
            <a:ext cx="889200" cy="459360"/>
            <a:chOff x="648720" y="3004200"/>
            <a:chExt cx="889200" cy="459360"/>
          </a:xfrm>
        </p:grpSpPr>
        <p:sp>
          <p:nvSpPr>
            <p:cNvPr id="6955" name="CustomShape 50"/>
            <p:cNvSpPr/>
            <p:nvPr/>
          </p:nvSpPr>
          <p:spPr>
            <a:xfrm>
              <a:off x="648720" y="3004200"/>
              <a:ext cx="889200" cy="4593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600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>
              <a:outerShdw algn="tl" blurRad="50800" dir="2700000" dist="38100" rotWithShape="0">
                <a:schemeClr val="accent1">
                  <a:lumMod val="75000"/>
                  <a:alpha val="99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956" name="CustomShape 51"/>
            <p:cNvSpPr/>
            <p:nvPr/>
          </p:nvSpPr>
          <p:spPr>
            <a:xfrm>
              <a:off x="804240" y="3088080"/>
              <a:ext cx="583560" cy="29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599"/>
                </a:lnSpc>
              </a:pPr>
              <a:r>
                <a:rPr b="0" lang="en-IN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hosts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6957" name="Group 52"/>
          <p:cNvGrpSpPr/>
          <p:nvPr/>
        </p:nvGrpSpPr>
        <p:grpSpPr>
          <a:xfrm>
            <a:off x="1778760" y="3564360"/>
            <a:ext cx="889200" cy="459360"/>
            <a:chOff x="1778760" y="3564360"/>
            <a:chExt cx="889200" cy="459360"/>
          </a:xfrm>
        </p:grpSpPr>
        <p:sp>
          <p:nvSpPr>
            <p:cNvPr id="6958" name="CustomShape 53"/>
            <p:cNvSpPr/>
            <p:nvPr/>
          </p:nvSpPr>
          <p:spPr>
            <a:xfrm>
              <a:off x="1778760" y="3564360"/>
              <a:ext cx="889200" cy="4593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600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>
              <a:outerShdw algn="tl" blurRad="50800" dir="2700000" dist="38100" rotWithShape="0">
                <a:schemeClr val="accent1">
                  <a:lumMod val="75000"/>
                  <a:alpha val="99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959" name="CustomShape 54"/>
            <p:cNvSpPr/>
            <p:nvPr/>
          </p:nvSpPr>
          <p:spPr>
            <a:xfrm>
              <a:off x="1944360" y="3648240"/>
              <a:ext cx="563760" cy="29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599"/>
                </a:lnSpc>
              </a:pPr>
              <a:r>
                <a:rPr b="0" lang="en-IN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links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6960" name="Group 55"/>
          <p:cNvGrpSpPr/>
          <p:nvPr/>
        </p:nvGrpSpPr>
        <p:grpSpPr>
          <a:xfrm>
            <a:off x="1778760" y="3004200"/>
            <a:ext cx="889200" cy="459360"/>
            <a:chOff x="1778760" y="3004200"/>
            <a:chExt cx="889200" cy="459360"/>
          </a:xfrm>
        </p:grpSpPr>
        <p:sp>
          <p:nvSpPr>
            <p:cNvPr id="6961" name="CustomShape 56"/>
            <p:cNvSpPr/>
            <p:nvPr/>
          </p:nvSpPr>
          <p:spPr>
            <a:xfrm>
              <a:off x="1778760" y="3004200"/>
              <a:ext cx="889200" cy="4593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600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>
              <a:outerShdw algn="tl" blurRad="50800" dir="2700000" dist="38100" rotWithShape="0">
                <a:schemeClr val="accent1">
                  <a:lumMod val="75000"/>
                  <a:alpha val="99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962" name="CustomShape 57"/>
            <p:cNvSpPr/>
            <p:nvPr/>
          </p:nvSpPr>
          <p:spPr>
            <a:xfrm>
              <a:off x="1924920" y="3088080"/>
              <a:ext cx="601560" cy="29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599"/>
                </a:lnSpc>
              </a:pPr>
              <a:r>
                <a:rPr b="0" lang="en-IN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paths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6963" name="Group 58"/>
          <p:cNvGrpSpPr/>
          <p:nvPr/>
        </p:nvGrpSpPr>
        <p:grpSpPr>
          <a:xfrm>
            <a:off x="2895840" y="3004200"/>
            <a:ext cx="986760" cy="459360"/>
            <a:chOff x="2895840" y="3004200"/>
            <a:chExt cx="986760" cy="459360"/>
          </a:xfrm>
        </p:grpSpPr>
        <p:sp>
          <p:nvSpPr>
            <p:cNvPr id="6964" name="CustomShape 59"/>
            <p:cNvSpPr/>
            <p:nvPr/>
          </p:nvSpPr>
          <p:spPr>
            <a:xfrm>
              <a:off x="2895840" y="3004200"/>
              <a:ext cx="986760" cy="4593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600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>
              <a:outerShdw algn="tl" blurRad="50800" dir="2700000" dist="38100" rotWithShape="0">
                <a:schemeClr val="accent1">
                  <a:lumMod val="75000"/>
                  <a:alpha val="99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965" name="CustomShape 60"/>
            <p:cNvSpPr/>
            <p:nvPr/>
          </p:nvSpPr>
          <p:spPr>
            <a:xfrm>
              <a:off x="2919240" y="3088080"/>
              <a:ext cx="946080" cy="29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599"/>
                </a:lnSpc>
              </a:pPr>
              <a:r>
                <a:rPr b="0" lang="en-IN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flow rules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6966" name="Group 61"/>
          <p:cNvGrpSpPr/>
          <p:nvPr/>
        </p:nvGrpSpPr>
        <p:grpSpPr>
          <a:xfrm>
            <a:off x="4110120" y="3008880"/>
            <a:ext cx="986760" cy="459360"/>
            <a:chOff x="4110120" y="3008880"/>
            <a:chExt cx="986760" cy="459360"/>
          </a:xfrm>
        </p:grpSpPr>
        <p:sp>
          <p:nvSpPr>
            <p:cNvPr id="6967" name="CustomShape 62"/>
            <p:cNvSpPr/>
            <p:nvPr/>
          </p:nvSpPr>
          <p:spPr>
            <a:xfrm>
              <a:off x="4110120" y="3008880"/>
              <a:ext cx="986760" cy="4593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600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>
              <a:outerShdw algn="tl" blurRad="50800" dir="2700000" dist="38100" rotWithShape="0">
                <a:schemeClr val="accent1">
                  <a:lumMod val="75000"/>
                  <a:alpha val="99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968" name="CustomShape 63"/>
            <p:cNvSpPr/>
            <p:nvPr/>
          </p:nvSpPr>
          <p:spPr>
            <a:xfrm>
              <a:off x="4169520" y="3092760"/>
              <a:ext cx="874440" cy="29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ts val="1599"/>
                </a:lnSpc>
              </a:pPr>
              <a:r>
                <a:rPr b="0" lang="en-IN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topology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6969" name="Group 64"/>
          <p:cNvGrpSpPr/>
          <p:nvPr/>
        </p:nvGrpSpPr>
        <p:grpSpPr>
          <a:xfrm>
            <a:off x="1470600" y="5574600"/>
            <a:ext cx="3248280" cy="1028880"/>
            <a:chOff x="1470600" y="5574600"/>
            <a:chExt cx="3248280" cy="1028880"/>
          </a:xfrm>
        </p:grpSpPr>
        <p:grpSp>
          <p:nvGrpSpPr>
            <p:cNvPr id="6970" name="Group 65"/>
            <p:cNvGrpSpPr/>
            <p:nvPr/>
          </p:nvGrpSpPr>
          <p:grpSpPr>
            <a:xfrm>
              <a:off x="1595160" y="5583960"/>
              <a:ext cx="2979000" cy="973440"/>
              <a:chOff x="1595160" y="5583960"/>
              <a:chExt cx="2979000" cy="973440"/>
            </a:xfrm>
          </p:grpSpPr>
          <p:sp>
            <p:nvSpPr>
              <p:cNvPr id="6971" name="CustomShape 66"/>
              <p:cNvSpPr/>
              <p:nvPr/>
            </p:nvSpPr>
            <p:spPr>
              <a:xfrm>
                <a:off x="1595160" y="5583960"/>
                <a:ext cx="2979000" cy="973440"/>
              </a:xfrm>
              <a:custGeom>
                <a:avLst/>
                <a:gdLst/>
                <a:ahLst/>
                <a:rect l="l" t="t" r="r" b="b"/>
                <a:pathLst>
                  <a:path w="10001" h="10125">
                    <a:moveTo>
                      <a:pt x="4" y="4039"/>
                    </a:moveTo>
                    <a:cubicBezTo>
                      <a:pt x="-29" y="2271"/>
                      <a:pt x="194" y="2100"/>
                      <a:pt x="715" y="1595"/>
                    </a:cubicBezTo>
                    <a:cubicBezTo>
                      <a:pt x="1236" y="1089"/>
                      <a:pt x="2417" y="1272"/>
                      <a:pt x="3130" y="1006"/>
                    </a:cubicBezTo>
                    <a:cubicBezTo>
                      <a:pt x="3843" y="740"/>
                      <a:pt x="4397" y="0"/>
                      <a:pt x="4995" y="0"/>
                    </a:cubicBezTo>
                    <a:cubicBezTo>
                      <a:pt x="5593" y="1"/>
                      <a:pt x="6206" y="926"/>
                      <a:pt x="6720" y="1009"/>
                    </a:cubicBezTo>
                    <a:cubicBezTo>
                      <a:pt x="7234" y="1092"/>
                      <a:pt x="7536" y="241"/>
                      <a:pt x="8082" y="497"/>
                    </a:cubicBezTo>
                    <a:cubicBezTo>
                      <a:pt x="8628" y="756"/>
                      <a:pt x="9854" y="442"/>
                      <a:pt x="9989" y="2989"/>
                    </a:cubicBezTo>
                    <a:cubicBezTo>
                      <a:pt x="10124" y="5536"/>
                      <a:pt x="9098" y="5742"/>
                      <a:pt x="8599" y="6797"/>
                    </a:cubicBezTo>
                    <a:cubicBezTo>
                      <a:pt x="8100" y="7852"/>
                      <a:pt x="7544" y="8981"/>
                      <a:pt x="6995" y="9322"/>
                    </a:cubicBezTo>
                    <a:cubicBezTo>
                      <a:pt x="6446" y="9663"/>
                      <a:pt x="5793" y="8957"/>
                      <a:pt x="5307" y="8843"/>
                    </a:cubicBezTo>
                    <a:cubicBezTo>
                      <a:pt x="4819" y="8726"/>
                      <a:pt x="4628" y="10048"/>
                      <a:pt x="4371" y="9912"/>
                    </a:cubicBezTo>
                    <a:cubicBezTo>
                      <a:pt x="4114" y="9775"/>
                      <a:pt x="3505" y="10355"/>
                      <a:pt x="3140" y="10019"/>
                    </a:cubicBezTo>
                    <a:cubicBezTo>
                      <a:pt x="2774" y="9683"/>
                      <a:pt x="2820" y="8138"/>
                      <a:pt x="2179" y="7895"/>
                    </a:cubicBezTo>
                    <a:cubicBezTo>
                      <a:pt x="1586" y="6800"/>
                      <a:pt x="1549" y="8137"/>
                      <a:pt x="1187" y="7495"/>
                    </a:cubicBezTo>
                    <a:cubicBezTo>
                      <a:pt x="825" y="6852"/>
                      <a:pt x="-7" y="6157"/>
                      <a:pt x="4" y="4039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72" name="Line 67"/>
              <p:cNvSpPr/>
              <p:nvPr/>
            </p:nvSpPr>
            <p:spPr>
              <a:xfrm flipV="1">
                <a:off x="2091240" y="5739840"/>
                <a:ext cx="973440" cy="13680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973" name="Line 68"/>
              <p:cNvSpPr/>
              <p:nvPr/>
            </p:nvSpPr>
            <p:spPr>
              <a:xfrm>
                <a:off x="2008800" y="5933880"/>
                <a:ext cx="1671120" cy="30924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974" name="Line 69"/>
              <p:cNvSpPr/>
              <p:nvPr/>
            </p:nvSpPr>
            <p:spPr>
              <a:xfrm>
                <a:off x="2018160" y="6042600"/>
                <a:ext cx="528480" cy="28620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975" name="Line 70"/>
              <p:cNvSpPr/>
              <p:nvPr/>
            </p:nvSpPr>
            <p:spPr>
              <a:xfrm flipV="1">
                <a:off x="2770920" y="6243120"/>
                <a:ext cx="923040" cy="856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976" name="Line 71"/>
              <p:cNvSpPr/>
              <p:nvPr/>
            </p:nvSpPr>
            <p:spPr>
              <a:xfrm>
                <a:off x="3259440" y="5774400"/>
                <a:ext cx="782280" cy="1285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977" name="Line 72"/>
              <p:cNvSpPr/>
              <p:nvPr/>
            </p:nvSpPr>
            <p:spPr>
              <a:xfrm flipV="1">
                <a:off x="2729880" y="5933880"/>
                <a:ext cx="1324800" cy="30924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978" name="Line 73"/>
              <p:cNvSpPr/>
              <p:nvPr/>
            </p:nvSpPr>
            <p:spPr>
              <a:xfrm flipV="1">
                <a:off x="3711600" y="5963760"/>
                <a:ext cx="435600" cy="27936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979" name="Line 74"/>
              <p:cNvSpPr/>
              <p:nvPr/>
            </p:nvSpPr>
            <p:spPr>
              <a:xfrm>
                <a:off x="3077640" y="5739840"/>
                <a:ext cx="602280" cy="41616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6980" name="Group 75"/>
              <p:cNvGrpSpPr/>
              <p:nvPr/>
            </p:nvGrpSpPr>
            <p:grpSpPr>
              <a:xfrm>
                <a:off x="4009680" y="5785200"/>
                <a:ext cx="435600" cy="250920"/>
                <a:chOff x="4009680" y="5785200"/>
                <a:chExt cx="435600" cy="250920"/>
              </a:xfrm>
            </p:grpSpPr>
            <p:sp>
              <p:nvSpPr>
                <p:cNvPr id="6981" name="CustomShape 76"/>
                <p:cNvSpPr/>
                <p:nvPr/>
              </p:nvSpPr>
              <p:spPr>
                <a:xfrm flipV="1">
                  <a:off x="4011120" y="5670360"/>
                  <a:ext cx="434160" cy="18288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982" name="CustomShape 77"/>
                <p:cNvSpPr/>
                <p:nvPr/>
              </p:nvSpPr>
              <p:spPr>
                <a:xfrm>
                  <a:off x="4009680" y="5879160"/>
                  <a:ext cx="435240" cy="6624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983" name="CustomShape 78"/>
                <p:cNvSpPr/>
                <p:nvPr/>
              </p:nvSpPr>
              <p:spPr>
                <a:xfrm flipV="1">
                  <a:off x="4009680" y="5602320"/>
                  <a:ext cx="434160" cy="18288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984" name="CustomShape 79"/>
                <p:cNvSpPr/>
                <p:nvPr/>
              </p:nvSpPr>
              <p:spPr>
                <a:xfrm>
                  <a:off x="4121280" y="5841000"/>
                  <a:ext cx="211320" cy="921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985" name="CustomShape 80"/>
                <p:cNvSpPr/>
                <p:nvPr/>
              </p:nvSpPr>
              <p:spPr>
                <a:xfrm>
                  <a:off x="4098960" y="5817960"/>
                  <a:ext cx="255240" cy="633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986" name="CustomShape 81"/>
                <p:cNvSpPr/>
                <p:nvPr/>
              </p:nvSpPr>
              <p:spPr>
                <a:xfrm>
                  <a:off x="4266720" y="5872320"/>
                  <a:ext cx="93960" cy="5544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987" name="CustomShape 82"/>
                <p:cNvSpPr/>
                <p:nvPr/>
              </p:nvSpPr>
              <p:spPr>
                <a:xfrm>
                  <a:off x="4094280" y="5873400"/>
                  <a:ext cx="92520" cy="5544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988" name="Line 83"/>
                <p:cNvSpPr/>
                <p:nvPr/>
              </p:nvSpPr>
              <p:spPr>
                <a:xfrm flipH="1" flipV="1">
                  <a:off x="4009680" y="5877360"/>
                  <a:ext cx="1080" cy="709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6989" name="Line 84"/>
                <p:cNvSpPr/>
                <p:nvPr/>
              </p:nvSpPr>
              <p:spPr>
                <a:xfrm flipH="1" flipV="1">
                  <a:off x="4444200" y="5875920"/>
                  <a:ext cx="1080" cy="709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6990" name="Group 85"/>
              <p:cNvGrpSpPr/>
              <p:nvPr/>
            </p:nvGrpSpPr>
            <p:grpSpPr>
              <a:xfrm>
                <a:off x="2913840" y="5637960"/>
                <a:ext cx="435960" cy="250920"/>
                <a:chOff x="2913840" y="5637960"/>
                <a:chExt cx="435960" cy="250920"/>
              </a:xfrm>
            </p:grpSpPr>
            <p:sp>
              <p:nvSpPr>
                <p:cNvPr id="6991" name="CustomShape 86"/>
                <p:cNvSpPr/>
                <p:nvPr/>
              </p:nvSpPr>
              <p:spPr>
                <a:xfrm flipV="1">
                  <a:off x="2915280" y="5523120"/>
                  <a:ext cx="434160" cy="18288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992" name="CustomShape 87"/>
                <p:cNvSpPr/>
                <p:nvPr/>
              </p:nvSpPr>
              <p:spPr>
                <a:xfrm>
                  <a:off x="2914200" y="5731920"/>
                  <a:ext cx="435240" cy="6624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993" name="CustomShape 88"/>
                <p:cNvSpPr/>
                <p:nvPr/>
              </p:nvSpPr>
              <p:spPr>
                <a:xfrm flipV="1">
                  <a:off x="2914200" y="5455080"/>
                  <a:ext cx="434160" cy="18288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994" name="CustomShape 89"/>
                <p:cNvSpPr/>
                <p:nvPr/>
              </p:nvSpPr>
              <p:spPr>
                <a:xfrm>
                  <a:off x="3025440" y="5693760"/>
                  <a:ext cx="211320" cy="921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995" name="CustomShape 90"/>
                <p:cNvSpPr/>
                <p:nvPr/>
              </p:nvSpPr>
              <p:spPr>
                <a:xfrm>
                  <a:off x="3003480" y="5670720"/>
                  <a:ext cx="255240" cy="633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996" name="CustomShape 91"/>
                <p:cNvSpPr/>
                <p:nvPr/>
              </p:nvSpPr>
              <p:spPr>
                <a:xfrm>
                  <a:off x="3171240" y="5725080"/>
                  <a:ext cx="93960" cy="5544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997" name="CustomShape 92"/>
                <p:cNvSpPr/>
                <p:nvPr/>
              </p:nvSpPr>
              <p:spPr>
                <a:xfrm>
                  <a:off x="2998800" y="5726520"/>
                  <a:ext cx="92520" cy="5544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998" name="Line 93"/>
                <p:cNvSpPr/>
                <p:nvPr/>
              </p:nvSpPr>
              <p:spPr>
                <a:xfrm flipH="1" flipV="1">
                  <a:off x="2913840" y="5730120"/>
                  <a:ext cx="1440" cy="709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6999" name="Line 94"/>
                <p:cNvSpPr/>
                <p:nvPr/>
              </p:nvSpPr>
              <p:spPr>
                <a:xfrm flipH="1" flipV="1">
                  <a:off x="3348360" y="5729040"/>
                  <a:ext cx="1440" cy="7056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7000" name="Group 95"/>
              <p:cNvGrpSpPr/>
              <p:nvPr/>
            </p:nvGrpSpPr>
            <p:grpSpPr>
              <a:xfrm>
                <a:off x="1784520" y="5838840"/>
                <a:ext cx="435600" cy="250920"/>
                <a:chOff x="1784520" y="5838840"/>
                <a:chExt cx="435600" cy="250920"/>
              </a:xfrm>
            </p:grpSpPr>
            <p:sp>
              <p:nvSpPr>
                <p:cNvPr id="7001" name="CustomShape 96"/>
                <p:cNvSpPr/>
                <p:nvPr/>
              </p:nvSpPr>
              <p:spPr>
                <a:xfrm flipV="1">
                  <a:off x="1785960" y="5724000"/>
                  <a:ext cx="434160" cy="18288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7002" name="CustomShape 97"/>
                <p:cNvSpPr/>
                <p:nvPr/>
              </p:nvSpPr>
              <p:spPr>
                <a:xfrm>
                  <a:off x="1784520" y="5932440"/>
                  <a:ext cx="435240" cy="6624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7003" name="CustomShape 98"/>
                <p:cNvSpPr/>
                <p:nvPr/>
              </p:nvSpPr>
              <p:spPr>
                <a:xfrm flipV="1">
                  <a:off x="1784520" y="5655960"/>
                  <a:ext cx="434160" cy="18288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7004" name="CustomShape 99"/>
                <p:cNvSpPr/>
                <p:nvPr/>
              </p:nvSpPr>
              <p:spPr>
                <a:xfrm>
                  <a:off x="1895760" y="5894640"/>
                  <a:ext cx="211320" cy="921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7005" name="CustomShape 100"/>
                <p:cNvSpPr/>
                <p:nvPr/>
              </p:nvSpPr>
              <p:spPr>
                <a:xfrm>
                  <a:off x="1873800" y="5871600"/>
                  <a:ext cx="255240" cy="633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7006" name="CustomShape 101"/>
                <p:cNvSpPr/>
                <p:nvPr/>
              </p:nvSpPr>
              <p:spPr>
                <a:xfrm>
                  <a:off x="2041560" y="5925960"/>
                  <a:ext cx="93960" cy="5544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7007" name="CustomShape 102"/>
                <p:cNvSpPr/>
                <p:nvPr/>
              </p:nvSpPr>
              <p:spPr>
                <a:xfrm>
                  <a:off x="1869120" y="5927040"/>
                  <a:ext cx="92520" cy="5544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7008" name="Line 103"/>
                <p:cNvSpPr/>
                <p:nvPr/>
              </p:nvSpPr>
              <p:spPr>
                <a:xfrm flipH="1" flipV="1">
                  <a:off x="1784520" y="5931000"/>
                  <a:ext cx="1080" cy="7056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7009" name="Line 104"/>
                <p:cNvSpPr/>
                <p:nvPr/>
              </p:nvSpPr>
              <p:spPr>
                <a:xfrm flipH="1" flipV="1">
                  <a:off x="2218680" y="5929560"/>
                  <a:ext cx="1440" cy="709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7010" name="Group 105"/>
              <p:cNvGrpSpPr/>
              <p:nvPr/>
            </p:nvGrpSpPr>
            <p:grpSpPr>
              <a:xfrm>
                <a:off x="3499560" y="6114600"/>
                <a:ext cx="435600" cy="250920"/>
                <a:chOff x="3499560" y="6114600"/>
                <a:chExt cx="435600" cy="250920"/>
              </a:xfrm>
            </p:grpSpPr>
            <p:sp>
              <p:nvSpPr>
                <p:cNvPr id="7011" name="CustomShape 106"/>
                <p:cNvSpPr/>
                <p:nvPr/>
              </p:nvSpPr>
              <p:spPr>
                <a:xfrm flipV="1">
                  <a:off x="3501000" y="5999760"/>
                  <a:ext cx="434160" cy="18288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7012" name="CustomShape 107"/>
                <p:cNvSpPr/>
                <p:nvPr/>
              </p:nvSpPr>
              <p:spPr>
                <a:xfrm>
                  <a:off x="3499560" y="6208560"/>
                  <a:ext cx="435240" cy="6624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7013" name="CustomShape 108"/>
                <p:cNvSpPr/>
                <p:nvPr/>
              </p:nvSpPr>
              <p:spPr>
                <a:xfrm flipV="1">
                  <a:off x="3499560" y="5931720"/>
                  <a:ext cx="434160" cy="18288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7014" name="CustomShape 109"/>
                <p:cNvSpPr/>
                <p:nvPr/>
              </p:nvSpPr>
              <p:spPr>
                <a:xfrm>
                  <a:off x="3611160" y="6170400"/>
                  <a:ext cx="211320" cy="921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7015" name="CustomShape 110"/>
                <p:cNvSpPr/>
                <p:nvPr/>
              </p:nvSpPr>
              <p:spPr>
                <a:xfrm>
                  <a:off x="3588840" y="6147360"/>
                  <a:ext cx="255240" cy="633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7016" name="CustomShape 111"/>
                <p:cNvSpPr/>
                <p:nvPr/>
              </p:nvSpPr>
              <p:spPr>
                <a:xfrm>
                  <a:off x="3756600" y="6201720"/>
                  <a:ext cx="93960" cy="5544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7017" name="CustomShape 112"/>
                <p:cNvSpPr/>
                <p:nvPr/>
              </p:nvSpPr>
              <p:spPr>
                <a:xfrm>
                  <a:off x="3584160" y="6203160"/>
                  <a:ext cx="92520" cy="5544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7018" name="Line 113"/>
                <p:cNvSpPr/>
                <p:nvPr/>
              </p:nvSpPr>
              <p:spPr>
                <a:xfrm flipH="1" flipV="1">
                  <a:off x="3499560" y="6207120"/>
                  <a:ext cx="1080" cy="7056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7019" name="Line 114"/>
                <p:cNvSpPr/>
                <p:nvPr/>
              </p:nvSpPr>
              <p:spPr>
                <a:xfrm flipH="1" flipV="1">
                  <a:off x="3933720" y="6205680"/>
                  <a:ext cx="1440" cy="7056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7020" name="Group 115"/>
              <p:cNvGrpSpPr/>
              <p:nvPr/>
            </p:nvGrpSpPr>
            <p:grpSpPr>
              <a:xfrm>
                <a:off x="2417400" y="6210720"/>
                <a:ext cx="435600" cy="250920"/>
                <a:chOff x="2417400" y="6210720"/>
                <a:chExt cx="435600" cy="250920"/>
              </a:xfrm>
            </p:grpSpPr>
            <p:sp>
              <p:nvSpPr>
                <p:cNvPr id="7021" name="CustomShape 116"/>
                <p:cNvSpPr/>
                <p:nvPr/>
              </p:nvSpPr>
              <p:spPr>
                <a:xfrm flipV="1">
                  <a:off x="2418840" y="6095880"/>
                  <a:ext cx="434160" cy="18288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/>
                </a:gra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7022" name="CustomShape 117"/>
                <p:cNvSpPr/>
                <p:nvPr/>
              </p:nvSpPr>
              <p:spPr>
                <a:xfrm>
                  <a:off x="2417760" y="6304320"/>
                  <a:ext cx="435240" cy="6624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/>
                </a:gradFill>
                <a:ln w="25560"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7023" name="CustomShape 118"/>
                <p:cNvSpPr/>
                <p:nvPr/>
              </p:nvSpPr>
              <p:spPr>
                <a:xfrm flipV="1">
                  <a:off x="2417760" y="6027840"/>
                  <a:ext cx="434160" cy="18288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480">
                  <a:solidFill>
                    <a:schemeClr val="tx1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7024" name="CustomShape 119"/>
                <p:cNvSpPr/>
                <p:nvPr/>
              </p:nvSpPr>
              <p:spPr>
                <a:xfrm>
                  <a:off x="2529000" y="6266520"/>
                  <a:ext cx="211320" cy="9216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7025" name="CustomShape 120"/>
                <p:cNvSpPr/>
                <p:nvPr/>
              </p:nvSpPr>
              <p:spPr>
                <a:xfrm>
                  <a:off x="2507040" y="6243120"/>
                  <a:ext cx="255240" cy="633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7026" name="CustomShape 121"/>
                <p:cNvSpPr/>
                <p:nvPr/>
              </p:nvSpPr>
              <p:spPr>
                <a:xfrm>
                  <a:off x="2674800" y="6297480"/>
                  <a:ext cx="93960" cy="5544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7027" name="CustomShape 122"/>
                <p:cNvSpPr/>
                <p:nvPr/>
              </p:nvSpPr>
              <p:spPr>
                <a:xfrm>
                  <a:off x="2502000" y="6298920"/>
                  <a:ext cx="92520" cy="5544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7028" name="Line 123"/>
                <p:cNvSpPr/>
                <p:nvPr/>
              </p:nvSpPr>
              <p:spPr>
                <a:xfrm flipH="1" flipV="1">
                  <a:off x="2417400" y="6302880"/>
                  <a:ext cx="1440" cy="7056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7029" name="Line 124"/>
                <p:cNvSpPr/>
                <p:nvPr/>
              </p:nvSpPr>
              <p:spPr>
                <a:xfrm flipH="1" flipV="1">
                  <a:off x="2851920" y="6301440"/>
                  <a:ext cx="1080" cy="70920"/>
                </a:xfrm>
                <a:prstGeom prst="line">
                  <a:avLst/>
                </a:prstGeom>
                <a:ln w="648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</p:grpSp>
        <p:sp>
          <p:nvSpPr>
            <p:cNvPr id="7030" name="CustomShape 125"/>
            <p:cNvSpPr/>
            <p:nvPr/>
          </p:nvSpPr>
          <p:spPr>
            <a:xfrm>
              <a:off x="1470600" y="5574600"/>
              <a:ext cx="3248280" cy="1028880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pic>
        <p:nvPicPr>
          <p:cNvPr id="7031" name="Picture 12" descr=""/>
          <p:cNvPicPr/>
          <p:nvPr/>
        </p:nvPicPr>
        <p:blipFill>
          <a:blip r:embed="rId1"/>
          <a:stretch/>
        </p:blipFill>
        <p:spPr>
          <a:xfrm>
            <a:off x="487080" y="720720"/>
            <a:ext cx="4579200" cy="187920"/>
          </a:xfrm>
          <a:prstGeom prst="rect">
            <a:avLst/>
          </a:prstGeom>
          <a:ln>
            <a:noFill/>
          </a:ln>
        </p:spPr>
      </p:pic>
      <p:sp>
        <p:nvSpPr>
          <p:cNvPr id="7032" name="CustomShape 126"/>
          <p:cNvSpPr/>
          <p:nvPr/>
        </p:nvSpPr>
        <p:spPr>
          <a:xfrm>
            <a:off x="399600" y="120240"/>
            <a:ext cx="7772040" cy="97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ONOS controller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7033" name="CustomShape 127"/>
          <p:cNvSpPr/>
          <p:nvPr/>
        </p:nvSpPr>
        <p:spPr>
          <a:xfrm>
            <a:off x="5767920" y="1647360"/>
            <a:ext cx="3134880" cy="46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control apps separate from controller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intent framework: high-level specification of service: what rather than how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considerable emphasis on distributed core: service reliability, replication performance scaling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034" name="TextShape 128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7CB927C2-6639-4A87-91BA-E71A0A11CA53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7035" name="TextShape 129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6" name="CustomShape 1"/>
          <p:cNvSpPr/>
          <p:nvPr/>
        </p:nvSpPr>
        <p:spPr>
          <a:xfrm>
            <a:off x="371520" y="18000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SDN:  selected challenges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7037" name="Picture 12" descr=""/>
          <p:cNvPicPr/>
          <p:nvPr/>
        </p:nvPicPr>
        <p:blipFill>
          <a:blip r:embed="rId1"/>
          <a:stretch/>
        </p:blipFill>
        <p:spPr>
          <a:xfrm>
            <a:off x="426600" y="836640"/>
            <a:ext cx="5844960" cy="186480"/>
          </a:xfrm>
          <a:prstGeom prst="rect">
            <a:avLst/>
          </a:prstGeom>
          <a:ln>
            <a:noFill/>
          </a:ln>
        </p:spPr>
      </p:pic>
      <p:sp>
        <p:nvSpPr>
          <p:cNvPr id="7038" name="TextShape 2"/>
          <p:cNvSpPr txBox="1"/>
          <p:nvPr/>
        </p:nvSpPr>
        <p:spPr>
          <a:xfrm>
            <a:off x="533520" y="1287360"/>
            <a:ext cx="77720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hardening the control plane: dependable, reliable, performance-scalable, secure distributed system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robustness to failures: leverage strong theory of reliable distributed system for control plane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dependability, security: “baked in” from day one? 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networks, protocols meeting mission-specific requirements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e.g., real-time, ultra-reliable, ultra-secure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Internet-scaling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85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39" name="TextShape 3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45510A5A-7BFD-4141-BC83-738B0809670A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7040" name="TextShape 4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41" name="Picture 2" descr=""/>
          <p:cNvPicPr/>
          <p:nvPr/>
        </p:nvPicPr>
        <p:blipFill>
          <a:blip r:embed="rId1"/>
          <a:stretch/>
        </p:blipFill>
        <p:spPr>
          <a:xfrm>
            <a:off x="601560" y="1025640"/>
            <a:ext cx="4113000" cy="172800"/>
          </a:xfrm>
          <a:prstGeom prst="rect">
            <a:avLst/>
          </a:prstGeom>
          <a:ln>
            <a:noFill/>
          </a:ln>
        </p:spPr>
      </p:pic>
      <p:sp>
        <p:nvSpPr>
          <p:cNvPr id="7042" name="TextShape 1"/>
          <p:cNvSpPr txBox="1"/>
          <p:nvPr/>
        </p:nvSpPr>
        <p:spPr>
          <a:xfrm>
            <a:off x="533520" y="1600200"/>
            <a:ext cx="77720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5.1 introduction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5.2 routing protocols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link state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distance vector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5.3 intra-AS routing in the Internet: OSPF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5.4 routing among the ISPs: BGP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43" name="TextShape 2"/>
          <p:cNvSpPr txBox="1"/>
          <p:nvPr/>
        </p:nvSpPr>
        <p:spPr>
          <a:xfrm>
            <a:off x="533520" y="1600200"/>
            <a:ext cx="77720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5.5 The SDN control plane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5.6 ICMP: The Internet Control Message Protocol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5.7 Network management and SNMP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44" name="CustomShape 3"/>
          <p:cNvSpPr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Chapter 5: outline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045" name="TextShape 4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DAB73CB2-056A-4B6D-B756-D32BC2BECA17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7046" name="TextShape 5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7" name="TextShape 1"/>
          <p:cNvSpPr txBox="1"/>
          <p:nvPr/>
        </p:nvSpPr>
        <p:spPr>
          <a:xfrm>
            <a:off x="533520" y="228600"/>
            <a:ext cx="8124480" cy="875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ICMP: internet control message protocol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8" name="TextShape 2"/>
          <p:cNvSpPr txBox="1"/>
          <p:nvPr/>
        </p:nvSpPr>
        <p:spPr>
          <a:xfrm>
            <a:off x="477720" y="1544760"/>
            <a:ext cx="380952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used by hosts &amp; routers to communicate network-level information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error reporting: unreachable host, network, port, protocol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echo request/reply (used by ping)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network-layer “above” IP: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ICMP msgs carried in IP datagrams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ICMP message: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type, code plus first 8 bytes of IP datagram causing error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49" name="CustomShape 3"/>
          <p:cNvSpPr/>
          <p:nvPr/>
        </p:nvSpPr>
        <p:spPr>
          <a:xfrm>
            <a:off x="4832640" y="1760400"/>
            <a:ext cx="3764160" cy="44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 u="sng">
                <a:solidFill>
                  <a:srgbClr val="000000"/>
                </a:solidFill>
                <a:uFillTx/>
                <a:latin typeface="Arial"/>
                <a:ea typeface="ＭＳ Ｐゴシック"/>
              </a:rPr>
              <a:t>Type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</a:t>
            </a:r>
            <a:r>
              <a:rPr b="0" lang="en-IN" sz="1800" spc="-1" strike="noStrike" u="sng">
                <a:solidFill>
                  <a:srgbClr val="000000"/>
                </a:solidFill>
                <a:uFillTx/>
                <a:latin typeface="Arial"/>
                <a:ea typeface="ＭＳ Ｐゴシック"/>
              </a:rPr>
              <a:t>Code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</a:t>
            </a:r>
            <a:r>
              <a:rPr b="0" lang="en-IN" sz="1800" spc="-1" strike="noStrike" u="sng">
                <a:solidFill>
                  <a:srgbClr val="000000"/>
                </a:solidFill>
                <a:uFillTx/>
                <a:latin typeface="Arial"/>
                <a:ea typeface="ＭＳ Ｐゴシック"/>
              </a:rPr>
              <a:t>description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0        0         echo reply (ping)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3        0         dest. network unreachable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3        1         dest host unreachable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3        2         dest protocol unreachable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3        3         dest port unreachable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3        6         dest network unknown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3        7         dest host unknown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4        0         source quench (congestion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     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control - not used)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8        0         echo request (ping)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9        0         route advertisement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10      0         router discovery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11      0         TTL expired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12      0         bad IP header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7050" name="Picture 5" descr=""/>
          <p:cNvPicPr/>
          <p:nvPr/>
        </p:nvPicPr>
        <p:blipFill>
          <a:blip r:embed="rId1"/>
          <a:stretch/>
        </p:blipFill>
        <p:spPr>
          <a:xfrm>
            <a:off x="631800" y="955800"/>
            <a:ext cx="7768800" cy="172800"/>
          </a:xfrm>
          <a:prstGeom prst="rect">
            <a:avLst/>
          </a:prstGeom>
          <a:ln>
            <a:noFill/>
          </a:ln>
        </p:spPr>
      </p:pic>
      <p:sp>
        <p:nvSpPr>
          <p:cNvPr id="7051" name="TextShape 4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472045B5-7F2B-43EF-B9DA-7A60EA12014F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7052" name="TextShape 5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3" name="TextShape 1"/>
          <p:cNvSpPr txBox="1"/>
          <p:nvPr/>
        </p:nvSpPr>
        <p:spPr>
          <a:xfrm>
            <a:off x="533520" y="85680"/>
            <a:ext cx="7772040" cy="974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Traceroute and ICMP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4" name="TextShape 2"/>
          <p:cNvSpPr txBox="1"/>
          <p:nvPr/>
        </p:nvSpPr>
        <p:spPr>
          <a:xfrm>
            <a:off x="511200" y="1166760"/>
            <a:ext cx="388728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2600" indent="-2822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source sends series of UDP segments to destination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565200" indent="-22176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first set has TTL =1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lvl="1" marL="565200" indent="-22176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second set has TTL=2, etc.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lvl="1" marL="565200" indent="-22176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unlikely port number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marL="282600" indent="-2822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when datagram in 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th set arrives to nth router: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523800" indent="-18072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router discards datagram and sends source ICMP message (type 11, code 0)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lvl="1" marL="523800" indent="-18072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ICMP message include name of router &amp; IP address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7055" name="TextShape 3"/>
          <p:cNvSpPr txBox="1"/>
          <p:nvPr/>
        </p:nvSpPr>
        <p:spPr>
          <a:xfrm>
            <a:off x="4896000" y="1177920"/>
            <a:ext cx="3809520" cy="2004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2600" indent="-2822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when ICMP message arrives, source records RTTs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56" name="CustomShape 4"/>
          <p:cNvSpPr/>
          <p:nvPr/>
        </p:nvSpPr>
        <p:spPr>
          <a:xfrm>
            <a:off x="4892760" y="2411280"/>
            <a:ext cx="3809520" cy="30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85000"/>
              </a:lnSpc>
              <a:spcBef>
                <a:spcPts val="479"/>
              </a:spcBef>
            </a:pPr>
            <a:r>
              <a:rPr b="0" i="1" lang="en-IN" sz="2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stopping criteria: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UDP segment eventually arrives at destination host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destination returns ICMP “port unreachable” message (type 3, code 3)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source stops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7057" name="Picture 6" descr=""/>
          <p:cNvPicPr/>
          <p:nvPr/>
        </p:nvPicPr>
        <p:blipFill>
          <a:blip r:embed="rId1"/>
          <a:stretch/>
        </p:blipFill>
        <p:spPr>
          <a:xfrm>
            <a:off x="639720" y="811080"/>
            <a:ext cx="5484600" cy="172800"/>
          </a:xfrm>
          <a:prstGeom prst="rect">
            <a:avLst/>
          </a:prstGeom>
          <a:ln>
            <a:noFill/>
          </a:ln>
        </p:spPr>
      </p:pic>
      <p:sp>
        <p:nvSpPr>
          <p:cNvPr id="7058" name="Line 5"/>
          <p:cNvSpPr/>
          <p:nvPr/>
        </p:nvSpPr>
        <p:spPr>
          <a:xfrm>
            <a:off x="1285560" y="5684760"/>
            <a:ext cx="289080" cy="2649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59" name="Line 6"/>
          <p:cNvSpPr/>
          <p:nvPr/>
        </p:nvSpPr>
        <p:spPr>
          <a:xfrm flipV="1">
            <a:off x="2079360" y="5735520"/>
            <a:ext cx="459000" cy="2080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60" name="Line 7"/>
          <p:cNvSpPr/>
          <p:nvPr/>
        </p:nvSpPr>
        <p:spPr>
          <a:xfrm>
            <a:off x="3014640" y="5719680"/>
            <a:ext cx="485640" cy="2080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61" name="Line 8"/>
          <p:cNvSpPr/>
          <p:nvPr/>
        </p:nvSpPr>
        <p:spPr>
          <a:xfrm flipH="1">
            <a:off x="2776320" y="5451480"/>
            <a:ext cx="349200" cy="1522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62" name="Line 9"/>
          <p:cNvSpPr/>
          <p:nvPr/>
        </p:nvSpPr>
        <p:spPr>
          <a:xfrm flipH="1">
            <a:off x="3990960" y="5779800"/>
            <a:ext cx="620640" cy="1447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63" name="Line 10"/>
          <p:cNvSpPr/>
          <p:nvPr/>
        </p:nvSpPr>
        <p:spPr>
          <a:xfrm>
            <a:off x="5109840" y="5744880"/>
            <a:ext cx="486000" cy="2080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64" name="Line 11"/>
          <p:cNvSpPr/>
          <p:nvPr/>
        </p:nvSpPr>
        <p:spPr>
          <a:xfrm flipH="1">
            <a:off x="6048360" y="5691240"/>
            <a:ext cx="556920" cy="2775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65" name="Line 12"/>
          <p:cNvSpPr/>
          <p:nvPr/>
        </p:nvSpPr>
        <p:spPr>
          <a:xfrm>
            <a:off x="2744640" y="5851440"/>
            <a:ext cx="228600" cy="31104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66" name="Line 13"/>
          <p:cNvSpPr/>
          <p:nvPr/>
        </p:nvSpPr>
        <p:spPr>
          <a:xfrm>
            <a:off x="4668480" y="5438520"/>
            <a:ext cx="228600" cy="3114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67" name="Line 14"/>
          <p:cNvSpPr/>
          <p:nvPr/>
        </p:nvSpPr>
        <p:spPr>
          <a:xfrm flipH="1">
            <a:off x="3385800" y="6041880"/>
            <a:ext cx="349560" cy="1522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68" name="Line 15"/>
          <p:cNvSpPr/>
          <p:nvPr/>
        </p:nvSpPr>
        <p:spPr>
          <a:xfrm>
            <a:off x="3741480" y="5546520"/>
            <a:ext cx="6480" cy="2602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69" name="CustomShape 16"/>
          <p:cNvSpPr/>
          <p:nvPr/>
        </p:nvSpPr>
        <p:spPr>
          <a:xfrm>
            <a:off x="1449000" y="5403960"/>
            <a:ext cx="949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3 probes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070" name="CustomShape 17"/>
          <p:cNvSpPr/>
          <p:nvPr/>
        </p:nvSpPr>
        <p:spPr>
          <a:xfrm>
            <a:off x="2063520" y="5964120"/>
            <a:ext cx="949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3 probes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071" name="CustomShape 18"/>
          <p:cNvSpPr/>
          <p:nvPr/>
        </p:nvSpPr>
        <p:spPr>
          <a:xfrm>
            <a:off x="3087360" y="5378400"/>
            <a:ext cx="949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3 probes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7072" name="Group 19"/>
          <p:cNvGrpSpPr/>
          <p:nvPr/>
        </p:nvGrpSpPr>
        <p:grpSpPr>
          <a:xfrm>
            <a:off x="517680" y="5340240"/>
            <a:ext cx="820440" cy="688680"/>
            <a:chOff x="517680" y="5340240"/>
            <a:chExt cx="820440" cy="688680"/>
          </a:xfrm>
        </p:grpSpPr>
        <p:pic>
          <p:nvPicPr>
            <p:cNvPr id="7073" name="Picture 22" descr=""/>
            <p:cNvPicPr/>
            <p:nvPr/>
          </p:nvPicPr>
          <p:blipFill>
            <a:blip r:embed="rId2"/>
            <a:stretch/>
          </p:blipFill>
          <p:spPr>
            <a:xfrm>
              <a:off x="517680" y="5340240"/>
              <a:ext cx="820440" cy="688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7074" name="CustomShape 20"/>
            <p:cNvSpPr/>
            <p:nvPr/>
          </p:nvSpPr>
          <p:spPr>
            <a:xfrm flipH="1">
              <a:off x="867240" y="5406480"/>
              <a:ext cx="398880" cy="3150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75" name="Group 21"/>
          <p:cNvGrpSpPr/>
          <p:nvPr/>
        </p:nvGrpSpPr>
        <p:grpSpPr>
          <a:xfrm>
            <a:off x="6566040" y="5378400"/>
            <a:ext cx="753840" cy="669600"/>
            <a:chOff x="6566040" y="5378400"/>
            <a:chExt cx="753840" cy="669600"/>
          </a:xfrm>
        </p:grpSpPr>
        <p:pic>
          <p:nvPicPr>
            <p:cNvPr id="7076" name="Picture 25" descr=""/>
            <p:cNvPicPr/>
            <p:nvPr/>
          </p:nvPicPr>
          <p:blipFill>
            <a:blip r:embed="rId3"/>
            <a:stretch/>
          </p:blipFill>
          <p:spPr>
            <a:xfrm>
              <a:off x="6566040" y="5378400"/>
              <a:ext cx="753840" cy="669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7077" name="CustomShape 22"/>
            <p:cNvSpPr/>
            <p:nvPr/>
          </p:nvSpPr>
          <p:spPr>
            <a:xfrm>
              <a:off x="6631920" y="5442840"/>
              <a:ext cx="366120" cy="3063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78" name="Group 23"/>
          <p:cNvGrpSpPr/>
          <p:nvPr/>
        </p:nvGrpSpPr>
        <p:grpSpPr>
          <a:xfrm>
            <a:off x="5513400" y="5878440"/>
            <a:ext cx="617040" cy="250560"/>
            <a:chOff x="5513400" y="5878440"/>
            <a:chExt cx="617040" cy="250560"/>
          </a:xfrm>
        </p:grpSpPr>
        <p:sp>
          <p:nvSpPr>
            <p:cNvPr id="7079" name="CustomShape 24"/>
            <p:cNvSpPr/>
            <p:nvPr/>
          </p:nvSpPr>
          <p:spPr>
            <a:xfrm>
              <a:off x="5514480" y="5988600"/>
              <a:ext cx="612720" cy="140400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0" name="CustomShape 25"/>
            <p:cNvSpPr/>
            <p:nvPr/>
          </p:nvSpPr>
          <p:spPr>
            <a:xfrm>
              <a:off x="5514480" y="5974200"/>
              <a:ext cx="615960" cy="849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1" name="CustomShape 26"/>
            <p:cNvSpPr/>
            <p:nvPr/>
          </p:nvSpPr>
          <p:spPr>
            <a:xfrm>
              <a:off x="5513400" y="5878440"/>
              <a:ext cx="612720" cy="163800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082" name="Group 27"/>
            <p:cNvGrpSpPr/>
            <p:nvPr/>
          </p:nvGrpSpPr>
          <p:grpSpPr>
            <a:xfrm>
              <a:off x="5637960" y="5919840"/>
              <a:ext cx="344520" cy="77040"/>
              <a:chOff x="5637960" y="5919840"/>
              <a:chExt cx="344520" cy="77040"/>
            </a:xfrm>
          </p:grpSpPr>
          <p:sp>
            <p:nvSpPr>
              <p:cNvPr id="7083" name="CustomShape 28"/>
              <p:cNvSpPr/>
              <p:nvPr/>
            </p:nvSpPr>
            <p:spPr>
              <a:xfrm>
                <a:off x="5637960" y="5919840"/>
                <a:ext cx="344520" cy="7704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84" name="CustomShape 29"/>
              <p:cNvSpPr/>
              <p:nvPr/>
            </p:nvSpPr>
            <p:spPr>
              <a:xfrm>
                <a:off x="5653440" y="5919840"/>
                <a:ext cx="313560" cy="7704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085" name="Line 30"/>
            <p:cNvSpPr/>
            <p:nvPr/>
          </p:nvSpPr>
          <p:spPr>
            <a:xfrm>
              <a:off x="5514480" y="5957280"/>
              <a:ext cx="360" cy="1058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6" name="Line 31"/>
            <p:cNvSpPr/>
            <p:nvPr/>
          </p:nvSpPr>
          <p:spPr>
            <a:xfrm>
              <a:off x="6126120" y="5959800"/>
              <a:ext cx="360" cy="111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87" name="Group 32"/>
          <p:cNvGrpSpPr/>
          <p:nvPr/>
        </p:nvGrpSpPr>
        <p:grpSpPr>
          <a:xfrm>
            <a:off x="4545000" y="5607000"/>
            <a:ext cx="617040" cy="250560"/>
            <a:chOff x="4545000" y="5607000"/>
            <a:chExt cx="617040" cy="250560"/>
          </a:xfrm>
        </p:grpSpPr>
        <p:sp>
          <p:nvSpPr>
            <p:cNvPr id="7088" name="CustomShape 33"/>
            <p:cNvSpPr/>
            <p:nvPr/>
          </p:nvSpPr>
          <p:spPr>
            <a:xfrm>
              <a:off x="4546080" y="5717160"/>
              <a:ext cx="612720" cy="140400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9" name="CustomShape 34"/>
            <p:cNvSpPr/>
            <p:nvPr/>
          </p:nvSpPr>
          <p:spPr>
            <a:xfrm>
              <a:off x="4546080" y="5702760"/>
              <a:ext cx="615960" cy="849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0" name="CustomShape 35"/>
            <p:cNvSpPr/>
            <p:nvPr/>
          </p:nvSpPr>
          <p:spPr>
            <a:xfrm>
              <a:off x="4545000" y="5607000"/>
              <a:ext cx="612720" cy="163800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091" name="Group 36"/>
            <p:cNvGrpSpPr/>
            <p:nvPr/>
          </p:nvGrpSpPr>
          <p:grpSpPr>
            <a:xfrm>
              <a:off x="4669560" y="5648400"/>
              <a:ext cx="344520" cy="77040"/>
              <a:chOff x="4669560" y="5648400"/>
              <a:chExt cx="344520" cy="77040"/>
            </a:xfrm>
          </p:grpSpPr>
          <p:sp>
            <p:nvSpPr>
              <p:cNvPr id="7092" name="CustomShape 37"/>
              <p:cNvSpPr/>
              <p:nvPr/>
            </p:nvSpPr>
            <p:spPr>
              <a:xfrm>
                <a:off x="4669560" y="5648400"/>
                <a:ext cx="344520" cy="7704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93" name="CustomShape 38"/>
              <p:cNvSpPr/>
              <p:nvPr/>
            </p:nvSpPr>
            <p:spPr>
              <a:xfrm>
                <a:off x="4685040" y="5648400"/>
                <a:ext cx="313560" cy="7704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094" name="Line 39"/>
            <p:cNvSpPr/>
            <p:nvPr/>
          </p:nvSpPr>
          <p:spPr>
            <a:xfrm>
              <a:off x="4546080" y="5685840"/>
              <a:ext cx="360" cy="1058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5" name="Line 40"/>
            <p:cNvSpPr/>
            <p:nvPr/>
          </p:nvSpPr>
          <p:spPr>
            <a:xfrm>
              <a:off x="5158080" y="5688360"/>
              <a:ext cx="360" cy="111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96" name="Group 41"/>
          <p:cNvGrpSpPr/>
          <p:nvPr/>
        </p:nvGrpSpPr>
        <p:grpSpPr>
          <a:xfrm>
            <a:off x="3394080" y="5816520"/>
            <a:ext cx="617040" cy="250560"/>
            <a:chOff x="3394080" y="5816520"/>
            <a:chExt cx="617040" cy="250560"/>
          </a:xfrm>
        </p:grpSpPr>
        <p:sp>
          <p:nvSpPr>
            <p:cNvPr id="7097" name="CustomShape 42"/>
            <p:cNvSpPr/>
            <p:nvPr/>
          </p:nvSpPr>
          <p:spPr>
            <a:xfrm>
              <a:off x="3395160" y="5926680"/>
              <a:ext cx="612720" cy="140400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8" name="CustomShape 43"/>
            <p:cNvSpPr/>
            <p:nvPr/>
          </p:nvSpPr>
          <p:spPr>
            <a:xfrm>
              <a:off x="3395160" y="5912280"/>
              <a:ext cx="615960" cy="849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9" name="CustomShape 44"/>
            <p:cNvSpPr/>
            <p:nvPr/>
          </p:nvSpPr>
          <p:spPr>
            <a:xfrm>
              <a:off x="3394080" y="5816520"/>
              <a:ext cx="612720" cy="163800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100" name="Group 45"/>
            <p:cNvGrpSpPr/>
            <p:nvPr/>
          </p:nvGrpSpPr>
          <p:grpSpPr>
            <a:xfrm>
              <a:off x="3518640" y="5857920"/>
              <a:ext cx="344520" cy="77040"/>
              <a:chOff x="3518640" y="5857920"/>
              <a:chExt cx="344520" cy="77040"/>
            </a:xfrm>
          </p:grpSpPr>
          <p:sp>
            <p:nvSpPr>
              <p:cNvPr id="7101" name="CustomShape 46"/>
              <p:cNvSpPr/>
              <p:nvPr/>
            </p:nvSpPr>
            <p:spPr>
              <a:xfrm>
                <a:off x="3518640" y="5857920"/>
                <a:ext cx="344520" cy="7704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02" name="CustomShape 47"/>
              <p:cNvSpPr/>
              <p:nvPr/>
            </p:nvSpPr>
            <p:spPr>
              <a:xfrm>
                <a:off x="3534120" y="5857920"/>
                <a:ext cx="313560" cy="7704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103" name="Line 48"/>
            <p:cNvSpPr/>
            <p:nvPr/>
          </p:nvSpPr>
          <p:spPr>
            <a:xfrm>
              <a:off x="3395160" y="5895360"/>
              <a:ext cx="360" cy="1058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4" name="Line 49"/>
            <p:cNvSpPr/>
            <p:nvPr/>
          </p:nvSpPr>
          <p:spPr>
            <a:xfrm>
              <a:off x="4007160" y="5897880"/>
              <a:ext cx="360" cy="111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05" name="Group 50"/>
          <p:cNvGrpSpPr/>
          <p:nvPr/>
        </p:nvGrpSpPr>
        <p:grpSpPr>
          <a:xfrm>
            <a:off x="2392200" y="5570640"/>
            <a:ext cx="617400" cy="250200"/>
            <a:chOff x="2392200" y="5570640"/>
            <a:chExt cx="617400" cy="250200"/>
          </a:xfrm>
        </p:grpSpPr>
        <p:sp>
          <p:nvSpPr>
            <p:cNvPr id="7106" name="CustomShape 51"/>
            <p:cNvSpPr/>
            <p:nvPr/>
          </p:nvSpPr>
          <p:spPr>
            <a:xfrm>
              <a:off x="2393640" y="5680440"/>
              <a:ext cx="612720" cy="140400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7" name="CustomShape 52"/>
            <p:cNvSpPr/>
            <p:nvPr/>
          </p:nvSpPr>
          <p:spPr>
            <a:xfrm>
              <a:off x="2393640" y="5666400"/>
              <a:ext cx="615960" cy="849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8" name="CustomShape 53"/>
            <p:cNvSpPr/>
            <p:nvPr/>
          </p:nvSpPr>
          <p:spPr>
            <a:xfrm>
              <a:off x="2392200" y="5570640"/>
              <a:ext cx="612720" cy="163800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109" name="Group 54"/>
            <p:cNvGrpSpPr/>
            <p:nvPr/>
          </p:nvGrpSpPr>
          <p:grpSpPr>
            <a:xfrm>
              <a:off x="2517120" y="5612040"/>
              <a:ext cx="344520" cy="77040"/>
              <a:chOff x="2517120" y="5612040"/>
              <a:chExt cx="344520" cy="77040"/>
            </a:xfrm>
          </p:grpSpPr>
          <p:sp>
            <p:nvSpPr>
              <p:cNvPr id="7110" name="CustomShape 55"/>
              <p:cNvSpPr/>
              <p:nvPr/>
            </p:nvSpPr>
            <p:spPr>
              <a:xfrm>
                <a:off x="2517120" y="5612040"/>
                <a:ext cx="344520" cy="7704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11" name="CustomShape 56"/>
              <p:cNvSpPr/>
              <p:nvPr/>
            </p:nvSpPr>
            <p:spPr>
              <a:xfrm>
                <a:off x="2532600" y="5612040"/>
                <a:ext cx="313560" cy="7704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112" name="Line 57"/>
            <p:cNvSpPr/>
            <p:nvPr/>
          </p:nvSpPr>
          <p:spPr>
            <a:xfrm>
              <a:off x="2393280" y="5649120"/>
              <a:ext cx="360" cy="106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3" name="Line 58"/>
            <p:cNvSpPr/>
            <p:nvPr/>
          </p:nvSpPr>
          <p:spPr>
            <a:xfrm>
              <a:off x="3005280" y="5652000"/>
              <a:ext cx="360" cy="110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14" name="Group 59"/>
          <p:cNvGrpSpPr/>
          <p:nvPr/>
        </p:nvGrpSpPr>
        <p:grpSpPr>
          <a:xfrm>
            <a:off x="1517760" y="5837400"/>
            <a:ext cx="617040" cy="250200"/>
            <a:chOff x="1517760" y="5837400"/>
            <a:chExt cx="617040" cy="250200"/>
          </a:xfrm>
        </p:grpSpPr>
        <p:sp>
          <p:nvSpPr>
            <p:cNvPr id="7115" name="CustomShape 60"/>
            <p:cNvSpPr/>
            <p:nvPr/>
          </p:nvSpPr>
          <p:spPr>
            <a:xfrm>
              <a:off x="1518840" y="5947200"/>
              <a:ext cx="612720" cy="140400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6" name="CustomShape 61"/>
            <p:cNvSpPr/>
            <p:nvPr/>
          </p:nvSpPr>
          <p:spPr>
            <a:xfrm>
              <a:off x="1518840" y="5932800"/>
              <a:ext cx="615960" cy="849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7" name="CustomShape 62"/>
            <p:cNvSpPr/>
            <p:nvPr/>
          </p:nvSpPr>
          <p:spPr>
            <a:xfrm>
              <a:off x="1517760" y="5837400"/>
              <a:ext cx="612720" cy="163800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118" name="Group 63"/>
            <p:cNvGrpSpPr/>
            <p:nvPr/>
          </p:nvGrpSpPr>
          <p:grpSpPr>
            <a:xfrm>
              <a:off x="1642320" y="5878800"/>
              <a:ext cx="344520" cy="77040"/>
              <a:chOff x="1642320" y="5878800"/>
              <a:chExt cx="344520" cy="77040"/>
            </a:xfrm>
          </p:grpSpPr>
          <p:sp>
            <p:nvSpPr>
              <p:cNvPr id="7119" name="CustomShape 64"/>
              <p:cNvSpPr/>
              <p:nvPr/>
            </p:nvSpPr>
            <p:spPr>
              <a:xfrm>
                <a:off x="1642320" y="5878800"/>
                <a:ext cx="344520" cy="7704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20" name="CustomShape 65"/>
              <p:cNvSpPr/>
              <p:nvPr/>
            </p:nvSpPr>
            <p:spPr>
              <a:xfrm>
                <a:off x="1657800" y="5878800"/>
                <a:ext cx="313560" cy="7704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121" name="Line 66"/>
            <p:cNvSpPr/>
            <p:nvPr/>
          </p:nvSpPr>
          <p:spPr>
            <a:xfrm>
              <a:off x="1518480" y="5915880"/>
              <a:ext cx="360" cy="106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2" name="Line 67"/>
            <p:cNvSpPr/>
            <p:nvPr/>
          </p:nvSpPr>
          <p:spPr>
            <a:xfrm>
              <a:off x="2130480" y="5918400"/>
              <a:ext cx="360" cy="111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123" name="CustomShape 68"/>
          <p:cNvSpPr/>
          <p:nvPr/>
        </p:nvSpPr>
        <p:spPr>
          <a:xfrm>
            <a:off x="1257480" y="5624640"/>
            <a:ext cx="2247480" cy="402840"/>
          </a:xfrm>
          <a:custGeom>
            <a:avLst/>
            <a:gdLst/>
            <a:ahLst/>
            <a:rect l="l" t="t" r="r" b="b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44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24" name="CustomShape 69"/>
          <p:cNvSpPr/>
          <p:nvPr/>
        </p:nvSpPr>
        <p:spPr>
          <a:xfrm>
            <a:off x="1289160" y="5661000"/>
            <a:ext cx="418680" cy="418680"/>
          </a:xfrm>
          <a:custGeom>
            <a:avLst/>
            <a:gdLst/>
            <a:ahLst/>
            <a:rect l="l" t="t" r="r" b="b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44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25" name="CustomShape 70"/>
          <p:cNvSpPr/>
          <p:nvPr/>
        </p:nvSpPr>
        <p:spPr>
          <a:xfrm>
            <a:off x="1282680" y="5575320"/>
            <a:ext cx="1345680" cy="474480"/>
          </a:xfrm>
          <a:custGeom>
            <a:avLst/>
            <a:gdLst/>
            <a:ahLst/>
            <a:rect l="l" t="t" r="r" b="b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44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26" name="TextShape 71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21A0DBA6-0DE5-49CD-8086-B676638D1086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7127" name="TextShape 72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747" dur="indefinite" restart="never" nodeType="tmRoot">
          <p:childTnLst>
            <p:seq>
              <p:cTn id="748" dur="indefinite" nodeType="mainSeq">
                <p:childTnLst>
                  <p:par>
                    <p:cTn id="749" nodeType="clickEffect" fill="hold">
                      <p:stCondLst>
                        <p:cond delay="indefinite"/>
                      </p:stCondLst>
                      <p:childTnLst>
                        <p:par>
                          <p:cTn id="75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53" dur="1" fill="hold"/>
                                        <p:tgtEl>
                                          <p:spTgt spid="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56" dur="1" fill="hold"/>
                                        <p:tgtEl>
                                          <p:spTgt spid="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7" nodeType="clickEffect" fill="hold">
                      <p:stCondLst>
                        <p:cond delay="indefinite"/>
                      </p:stCondLst>
                      <p:childTnLst>
                        <p:par>
                          <p:cTn id="7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61" dur="1" fill="hold"/>
                                        <p:tgtEl>
                                          <p:spTgt spid="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64" dur="1" fill="hold"/>
                                        <p:tgtEl>
                                          <p:spTgt spid="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5" nodeType="clickEffect" fill="hold">
                      <p:stCondLst>
                        <p:cond delay="indefinite"/>
                      </p:stCondLst>
                      <p:childTnLst>
                        <p:par>
                          <p:cTn id="76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nodeType="clickEffect" fill="hold">
                      <p:stCondLst>
                        <p:cond delay="indefinite"/>
                      </p:stCondLst>
                      <p:childTnLst>
                        <p:par>
                          <p:cTn id="77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73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75" dur="500"/>
                                        <p:tgtEl>
                                          <p:spTgt spid="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5" name="Picture 224" descr=""/>
          <p:cNvPicPr/>
          <p:nvPr/>
        </p:nvPicPr>
        <p:blipFill>
          <a:blip r:embed="rId1"/>
          <a:stretch/>
        </p:blipFill>
        <p:spPr>
          <a:xfrm>
            <a:off x="568440" y="836640"/>
            <a:ext cx="3971880" cy="183240"/>
          </a:xfrm>
          <a:prstGeom prst="rect">
            <a:avLst/>
          </a:prstGeom>
          <a:ln>
            <a:noFill/>
          </a:ln>
        </p:spPr>
      </p:pic>
      <p:sp>
        <p:nvSpPr>
          <p:cNvPr id="776" name="TextShape 1"/>
          <p:cNvSpPr txBox="1"/>
          <p:nvPr/>
        </p:nvSpPr>
        <p:spPr>
          <a:xfrm>
            <a:off x="533520" y="252360"/>
            <a:ext cx="77720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Routing protocols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7" name="TextShape 2"/>
          <p:cNvSpPr txBox="1"/>
          <p:nvPr/>
        </p:nvSpPr>
        <p:spPr>
          <a:xfrm>
            <a:off x="822240" y="1363680"/>
            <a:ext cx="7353000" cy="4274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i="1" lang="en-US" sz="32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Routing protocol goal:</a:t>
            </a:r>
            <a:r>
              <a:rPr b="0" lang="en-US" sz="3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determine “good” paths (equivalently, routes), from sending hosts to receiving host, through network of routers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path: sequence of routers packets will traverse in going from given initial source host to given final destination host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good”: least “cost”, “fastest”, “least congested”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routing: a “top-10” networking challenge!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8" name="TextShape 3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4D4AC5D7-50E4-4B76-B59A-6FEC777A5D37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779" name="TextShape 4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28" name="Picture 2" descr=""/>
          <p:cNvPicPr/>
          <p:nvPr/>
        </p:nvPicPr>
        <p:blipFill>
          <a:blip r:embed="rId1"/>
          <a:stretch/>
        </p:blipFill>
        <p:spPr>
          <a:xfrm>
            <a:off x="601560" y="1025640"/>
            <a:ext cx="4113000" cy="172800"/>
          </a:xfrm>
          <a:prstGeom prst="rect">
            <a:avLst/>
          </a:prstGeom>
          <a:ln>
            <a:noFill/>
          </a:ln>
        </p:spPr>
      </p:pic>
      <p:sp>
        <p:nvSpPr>
          <p:cNvPr id="7129" name="TextShape 1"/>
          <p:cNvSpPr txBox="1"/>
          <p:nvPr/>
        </p:nvSpPr>
        <p:spPr>
          <a:xfrm>
            <a:off x="533520" y="1600200"/>
            <a:ext cx="77720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5.1 introduction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5.2 routing protocols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link state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distance vector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5.3 intra-AS routing in the Internet: OSPF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5.4 routing among the ISPs: BGP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130" name="TextShape 2"/>
          <p:cNvSpPr txBox="1"/>
          <p:nvPr/>
        </p:nvSpPr>
        <p:spPr>
          <a:xfrm>
            <a:off x="533520" y="1600200"/>
            <a:ext cx="77720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5.5 The SDN control plane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5.6 ICMP: The Internet Control Message Protocol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61880" indent="-461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5.7 Network management and SNMP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131" name="CustomShape 3"/>
          <p:cNvSpPr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Chapter 5: outline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132" name="TextShape 4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93D9CB90-095B-4338-9EA3-BAEBA77B7974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7133" name="TextShape 5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34" name="Picture 16" descr=""/>
          <p:cNvPicPr/>
          <p:nvPr/>
        </p:nvPicPr>
        <p:blipFill>
          <a:blip r:embed="rId1"/>
          <a:stretch/>
        </p:blipFill>
        <p:spPr>
          <a:xfrm>
            <a:off x="657360" y="870120"/>
            <a:ext cx="7313400" cy="172800"/>
          </a:xfrm>
          <a:prstGeom prst="rect">
            <a:avLst/>
          </a:prstGeom>
          <a:ln>
            <a:noFill/>
          </a:ln>
        </p:spPr>
      </p:pic>
      <p:sp>
        <p:nvSpPr>
          <p:cNvPr id="7135" name="TextShape 1"/>
          <p:cNvSpPr txBox="1"/>
          <p:nvPr/>
        </p:nvSpPr>
        <p:spPr>
          <a:xfrm>
            <a:off x="533520" y="414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What is network management?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6" name="TextShape 2"/>
          <p:cNvSpPr txBox="1"/>
          <p:nvPr/>
        </p:nvSpPr>
        <p:spPr>
          <a:xfrm>
            <a:off x="533520" y="1252800"/>
            <a:ext cx="8191080" cy="306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autonomous systems (aka </a:t>
            </a:r>
            <a:r>
              <a:rPr b="0" lang="en-US" sz="24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“</a:t>
            </a: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network</a:t>
            </a:r>
            <a:r>
              <a:rPr b="0" lang="en-US" sz="24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”</a:t>
            </a: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):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1000s of interacting hardware/software components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other complex systems requiring monitoring, control: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jet airplane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nuclear power plant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others?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7137" name="CustomShape 3"/>
          <p:cNvSpPr/>
          <p:nvPr/>
        </p:nvSpPr>
        <p:spPr>
          <a:xfrm>
            <a:off x="1891800" y="3845160"/>
            <a:ext cx="6223680" cy="19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"</a:t>
            </a:r>
            <a:r>
              <a:rPr b="0" lang="en-IN" sz="2000" spc="-1" strike="noStrike">
                <a:solidFill>
                  <a:srgbClr val="000099"/>
                </a:solidFill>
                <a:latin typeface="Arial"/>
                <a:ea typeface="ＭＳ Ｐゴシック"/>
              </a:rPr>
              <a:t>Network management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includes the deployment, integration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coordination of the hardware, software, and human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elements to monitor, test, poll, configure, analyze, evaluate,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control the network and element resources to meet the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real-time, operational performance, and Quality of Service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requirements at a reasonable cost."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138" name="CustomShape 4"/>
          <p:cNvSpPr/>
          <p:nvPr/>
        </p:nvSpPr>
        <p:spPr>
          <a:xfrm>
            <a:off x="1427040" y="3814920"/>
            <a:ext cx="7148160" cy="2093400"/>
          </a:xfrm>
          <a:prstGeom prst="rect">
            <a:avLst/>
          </a:prstGeom>
          <a:noFill/>
          <a:ln w="28440">
            <a:solidFill>
              <a:srgbClr val="cc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139" name="TextShape 5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E2017473-F195-4EC2-8664-5EA04B2DB967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7140" name="TextShape 6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  <p:pic>
        <p:nvPicPr>
          <p:cNvPr id="7141" name="" descr=""/>
          <p:cNvPicPr/>
          <p:nvPr/>
        </p:nvPicPr>
        <p:blipFill>
          <a:blip r:embed="rId2"/>
          <a:stretch/>
        </p:blipFill>
        <p:spPr>
          <a:xfrm>
            <a:off x="343080" y="4000680"/>
            <a:ext cx="1117440" cy="1600200"/>
          </a:xfrm>
          <a:prstGeom prst="rect">
            <a:avLst/>
          </a:prstGeom>
          <a:ln>
            <a:noFill/>
          </a:ln>
        </p:spPr>
      </p:pic>
    </p:spTree>
  </p:cSld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2" name="CustomShape 1"/>
          <p:cNvSpPr/>
          <p:nvPr/>
        </p:nvSpPr>
        <p:spPr>
          <a:xfrm rot="16383600">
            <a:off x="1251720" y="2563560"/>
            <a:ext cx="4057200" cy="2451960"/>
          </a:xfrm>
          <a:custGeom>
            <a:avLst/>
            <a:gdLst/>
            <a:ahLst/>
            <a:rect l="l" t="t" r="r" b="b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143" name="Picture 6" descr=""/>
          <p:cNvPicPr/>
          <p:nvPr/>
        </p:nvPicPr>
        <p:blipFill>
          <a:blip r:embed="rId1"/>
          <a:stretch/>
        </p:blipFill>
        <p:spPr>
          <a:xfrm>
            <a:off x="403200" y="898560"/>
            <a:ext cx="8227800" cy="172800"/>
          </a:xfrm>
          <a:prstGeom prst="rect">
            <a:avLst/>
          </a:prstGeom>
          <a:ln>
            <a:noFill/>
          </a:ln>
        </p:spPr>
      </p:pic>
      <p:sp>
        <p:nvSpPr>
          <p:cNvPr id="7144" name="TextShape 2"/>
          <p:cNvSpPr txBox="1"/>
          <p:nvPr/>
        </p:nvSpPr>
        <p:spPr>
          <a:xfrm>
            <a:off x="304920" y="189000"/>
            <a:ext cx="8631000" cy="947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Infrastructure for network management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5" name="Line 3"/>
          <p:cNvSpPr/>
          <p:nvPr/>
        </p:nvSpPr>
        <p:spPr>
          <a:xfrm flipV="1">
            <a:off x="3308040" y="2808000"/>
            <a:ext cx="338400" cy="10429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46" name="Line 4"/>
          <p:cNvSpPr/>
          <p:nvPr/>
        </p:nvSpPr>
        <p:spPr>
          <a:xfrm flipV="1">
            <a:off x="3641400" y="3762360"/>
            <a:ext cx="187560" cy="2109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47" name="Line 5"/>
          <p:cNvSpPr/>
          <p:nvPr/>
        </p:nvSpPr>
        <p:spPr>
          <a:xfrm flipV="1">
            <a:off x="3117600" y="5441760"/>
            <a:ext cx="351000" cy="324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48" name="Line 6"/>
          <p:cNvSpPr/>
          <p:nvPr/>
        </p:nvSpPr>
        <p:spPr>
          <a:xfrm>
            <a:off x="3541680" y="4252680"/>
            <a:ext cx="372960" cy="55404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49" name="CustomShape 7"/>
          <p:cNvSpPr/>
          <p:nvPr/>
        </p:nvSpPr>
        <p:spPr>
          <a:xfrm>
            <a:off x="2133360" y="5565600"/>
            <a:ext cx="1452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managed device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7150" name="CustomShape 8"/>
          <p:cNvSpPr/>
          <p:nvPr/>
        </p:nvSpPr>
        <p:spPr>
          <a:xfrm>
            <a:off x="3979440" y="5299200"/>
            <a:ext cx="1452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managed device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7151" name="CustomShape 9"/>
          <p:cNvSpPr/>
          <p:nvPr/>
        </p:nvSpPr>
        <p:spPr>
          <a:xfrm>
            <a:off x="4198680" y="2506320"/>
            <a:ext cx="1452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managed device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7152" name="CustomShape 10"/>
          <p:cNvSpPr/>
          <p:nvPr/>
        </p:nvSpPr>
        <p:spPr>
          <a:xfrm>
            <a:off x="4152600" y="3765600"/>
            <a:ext cx="1452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managed device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7153" name="CustomShape 11"/>
          <p:cNvSpPr/>
          <p:nvPr/>
        </p:nvSpPr>
        <p:spPr>
          <a:xfrm>
            <a:off x="450720" y="1217520"/>
            <a:ext cx="17416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definitions: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7154" name="CustomShape 12"/>
          <p:cNvSpPr/>
          <p:nvPr/>
        </p:nvSpPr>
        <p:spPr>
          <a:xfrm>
            <a:off x="5996880" y="2283120"/>
            <a:ext cx="2972880" cy="25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99"/>
                </a:solidFill>
                <a:latin typeface="Gill Sans"/>
                <a:ea typeface="ＭＳ Ｐゴシック"/>
              </a:rPr>
              <a:t>managed devices</a:t>
            </a:r>
            <a:r>
              <a:rPr b="0" lang="en-IN" sz="24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 contain </a:t>
            </a:r>
            <a:r>
              <a:rPr b="0" i="1" lang="en-IN" sz="2400" spc="-1" strike="noStrike">
                <a:solidFill>
                  <a:srgbClr val="000099"/>
                </a:solidFill>
                <a:latin typeface="Gill Sans"/>
                <a:ea typeface="ＭＳ Ｐゴシック"/>
              </a:rPr>
              <a:t>managed objects</a:t>
            </a:r>
            <a:r>
              <a:rPr b="0" lang="en-IN" sz="24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 whose  data is gathered into a </a:t>
            </a:r>
            <a:r>
              <a:rPr b="0" i="1" lang="en-IN" sz="2400" spc="-1" strike="noStrike">
                <a:solidFill>
                  <a:srgbClr val="000099"/>
                </a:solidFill>
                <a:latin typeface="Gill Sans"/>
                <a:ea typeface="ＭＳ Ｐゴシック"/>
              </a:rPr>
              <a:t>Management Information Base (MIB)</a:t>
            </a:r>
            <a:r>
              <a:rPr b="0" i="1" lang="en-IN" sz="24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grpSp>
        <p:nvGrpSpPr>
          <p:cNvPr id="7155" name="Group 13"/>
          <p:cNvGrpSpPr/>
          <p:nvPr/>
        </p:nvGrpSpPr>
        <p:grpSpPr>
          <a:xfrm>
            <a:off x="428760" y="1933560"/>
            <a:ext cx="2047680" cy="1133280"/>
            <a:chOff x="428760" y="1933560"/>
            <a:chExt cx="2047680" cy="1133280"/>
          </a:xfrm>
        </p:grpSpPr>
        <p:grpSp>
          <p:nvGrpSpPr>
            <p:cNvPr id="7156" name="Group 14"/>
            <p:cNvGrpSpPr/>
            <p:nvPr/>
          </p:nvGrpSpPr>
          <p:grpSpPr>
            <a:xfrm>
              <a:off x="428760" y="2295360"/>
              <a:ext cx="2047680" cy="771480"/>
              <a:chOff x="428760" y="2295360"/>
              <a:chExt cx="2047680" cy="771480"/>
            </a:xfrm>
          </p:grpSpPr>
          <p:sp>
            <p:nvSpPr>
              <p:cNvPr id="7157" name="CustomShape 15"/>
              <p:cNvSpPr/>
              <p:nvPr/>
            </p:nvSpPr>
            <p:spPr>
              <a:xfrm>
                <a:off x="428760" y="2295360"/>
                <a:ext cx="2047680" cy="771480"/>
              </a:xfrm>
              <a:prstGeom prst="ellipse">
                <a:avLst/>
              </a:prstGeom>
              <a:solidFill>
                <a:schemeClr val="bg1"/>
              </a:solidFill>
              <a:ln w="1908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58" name="CustomShape 16"/>
              <p:cNvSpPr/>
              <p:nvPr/>
            </p:nvSpPr>
            <p:spPr>
              <a:xfrm>
                <a:off x="572400" y="2336400"/>
                <a:ext cx="953640" cy="577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managing</a:t>
                </a:r>
                <a:endParaRPr b="0" lang="en-IN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en-IN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entity</a:t>
                </a:r>
                <a:endParaRPr b="0" lang="en-IN" sz="1600" spc="-1" strike="noStrike">
                  <a:latin typeface="Arial"/>
                </a:endParaRPr>
              </a:p>
            </p:txBody>
          </p:sp>
          <p:sp>
            <p:nvSpPr>
              <p:cNvPr id="7159" name="CustomShape 17"/>
              <p:cNvSpPr/>
              <p:nvPr/>
            </p:nvSpPr>
            <p:spPr>
              <a:xfrm>
                <a:off x="1676160" y="2527200"/>
                <a:ext cx="514800" cy="3337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1600" spc="-1" strike="noStrike">
                    <a:solidFill>
                      <a:srgbClr val="ffffff"/>
                    </a:solidFill>
                    <a:latin typeface="Arial"/>
                    <a:ea typeface="ＭＳ Ｐゴシック"/>
                  </a:rPr>
                  <a:t>data</a:t>
                </a:r>
                <a:endParaRPr b="0" lang="en-IN" sz="1600" spc="-1" strike="noStrike">
                  <a:latin typeface="Arial"/>
                </a:endParaRPr>
              </a:p>
            </p:txBody>
          </p:sp>
        </p:grpSp>
        <p:sp>
          <p:nvSpPr>
            <p:cNvPr id="7160" name="CustomShape 18"/>
            <p:cNvSpPr/>
            <p:nvPr/>
          </p:nvSpPr>
          <p:spPr>
            <a:xfrm>
              <a:off x="567360" y="1933560"/>
              <a:ext cx="143388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i="1" lang="en-IN" sz="1600" spc="-1" strike="noStrike">
                  <a:solidFill>
                    <a:srgbClr val="000099"/>
                  </a:solidFill>
                  <a:latin typeface="Arial"/>
                  <a:ea typeface="ＭＳ Ｐゴシック"/>
                </a:rPr>
                <a:t>managing entity</a:t>
              </a:r>
              <a:endParaRPr b="0" lang="en-IN" sz="1600" spc="-1" strike="noStrike">
                <a:latin typeface="Arial"/>
              </a:endParaRPr>
            </a:p>
          </p:txBody>
        </p:sp>
      </p:grpSp>
      <p:pic>
        <p:nvPicPr>
          <p:cNvPr id="7161" name="Picture 3" descr=""/>
          <p:cNvPicPr/>
          <p:nvPr/>
        </p:nvPicPr>
        <p:blipFill>
          <a:blip r:embed="rId2"/>
          <a:stretch/>
        </p:blipFill>
        <p:spPr>
          <a:xfrm>
            <a:off x="2824200" y="3857760"/>
            <a:ext cx="875880" cy="388440"/>
          </a:xfrm>
          <a:prstGeom prst="rect">
            <a:avLst/>
          </a:prstGeom>
          <a:ln>
            <a:noFill/>
          </a:ln>
        </p:spPr>
      </p:pic>
      <p:grpSp>
        <p:nvGrpSpPr>
          <p:cNvPr id="7162" name="Group 19"/>
          <p:cNvGrpSpPr/>
          <p:nvPr/>
        </p:nvGrpSpPr>
        <p:grpSpPr>
          <a:xfrm>
            <a:off x="3786120" y="4800600"/>
            <a:ext cx="366480" cy="579240"/>
            <a:chOff x="3786120" y="4800600"/>
            <a:chExt cx="366480" cy="579240"/>
          </a:xfrm>
        </p:grpSpPr>
        <p:sp>
          <p:nvSpPr>
            <p:cNvPr id="7163" name="CustomShape 20"/>
            <p:cNvSpPr/>
            <p:nvPr/>
          </p:nvSpPr>
          <p:spPr>
            <a:xfrm>
              <a:off x="4076640" y="4801680"/>
              <a:ext cx="72360" cy="55260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4" name="CustomShape 21"/>
            <p:cNvSpPr/>
            <p:nvPr/>
          </p:nvSpPr>
          <p:spPr>
            <a:xfrm>
              <a:off x="3803760" y="4800600"/>
              <a:ext cx="268200" cy="55188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5" name="CustomShape 22"/>
            <p:cNvSpPr/>
            <p:nvPr/>
          </p:nvSpPr>
          <p:spPr>
            <a:xfrm>
              <a:off x="4089960" y="4834800"/>
              <a:ext cx="43200" cy="51120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6" name="CustomShape 23"/>
            <p:cNvSpPr/>
            <p:nvPr/>
          </p:nvSpPr>
          <p:spPr>
            <a:xfrm>
              <a:off x="4080600" y="5093640"/>
              <a:ext cx="67320" cy="4536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7" name="CustomShape 24"/>
            <p:cNvSpPr/>
            <p:nvPr/>
          </p:nvSpPr>
          <p:spPr>
            <a:xfrm>
              <a:off x="3805200" y="4864320"/>
              <a:ext cx="15192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168" name="Group 25"/>
            <p:cNvGrpSpPr/>
            <p:nvPr/>
          </p:nvGrpSpPr>
          <p:grpSpPr>
            <a:xfrm>
              <a:off x="3943440" y="4857480"/>
              <a:ext cx="149040" cy="31320"/>
              <a:chOff x="3943440" y="4857480"/>
              <a:chExt cx="149040" cy="31320"/>
            </a:xfrm>
          </p:grpSpPr>
          <p:sp>
            <p:nvSpPr>
              <p:cNvPr id="7169" name="CustomShape 26"/>
              <p:cNvSpPr/>
              <p:nvPr/>
            </p:nvSpPr>
            <p:spPr>
              <a:xfrm>
                <a:off x="3943440" y="4857480"/>
                <a:ext cx="149040" cy="31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70" name="CustomShape 27"/>
              <p:cNvSpPr/>
              <p:nvPr/>
            </p:nvSpPr>
            <p:spPr>
              <a:xfrm>
                <a:off x="3946680" y="4862520"/>
                <a:ext cx="14256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171" name="CustomShape 28"/>
            <p:cNvSpPr/>
            <p:nvPr/>
          </p:nvSpPr>
          <p:spPr>
            <a:xfrm>
              <a:off x="3808440" y="4943520"/>
              <a:ext cx="15192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172" name="Group 29"/>
            <p:cNvGrpSpPr/>
            <p:nvPr/>
          </p:nvGrpSpPr>
          <p:grpSpPr>
            <a:xfrm>
              <a:off x="3941640" y="4937400"/>
              <a:ext cx="150480" cy="31320"/>
              <a:chOff x="3941640" y="4937400"/>
              <a:chExt cx="150480" cy="31320"/>
            </a:xfrm>
          </p:grpSpPr>
          <p:sp>
            <p:nvSpPr>
              <p:cNvPr id="7173" name="CustomShape 30"/>
              <p:cNvSpPr/>
              <p:nvPr/>
            </p:nvSpPr>
            <p:spPr>
              <a:xfrm>
                <a:off x="3941640" y="4937400"/>
                <a:ext cx="150480" cy="31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74" name="CustomShape 31"/>
              <p:cNvSpPr/>
              <p:nvPr/>
            </p:nvSpPr>
            <p:spPr>
              <a:xfrm>
                <a:off x="3944880" y="4940280"/>
                <a:ext cx="14400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175" name="CustomShape 32"/>
            <p:cNvSpPr/>
            <p:nvPr/>
          </p:nvSpPr>
          <p:spPr>
            <a:xfrm>
              <a:off x="3805200" y="5025960"/>
              <a:ext cx="1533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76" name="CustomShape 33"/>
            <p:cNvSpPr/>
            <p:nvPr/>
          </p:nvSpPr>
          <p:spPr>
            <a:xfrm>
              <a:off x="3808440" y="5097600"/>
              <a:ext cx="1533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177" name="Group 34"/>
            <p:cNvGrpSpPr/>
            <p:nvPr/>
          </p:nvGrpSpPr>
          <p:grpSpPr>
            <a:xfrm>
              <a:off x="3938760" y="5091120"/>
              <a:ext cx="150480" cy="36000"/>
              <a:chOff x="3938760" y="5091120"/>
              <a:chExt cx="150480" cy="36000"/>
            </a:xfrm>
          </p:grpSpPr>
          <p:sp>
            <p:nvSpPr>
              <p:cNvPr id="7178" name="CustomShape 35"/>
              <p:cNvSpPr/>
              <p:nvPr/>
            </p:nvSpPr>
            <p:spPr>
              <a:xfrm>
                <a:off x="3938760" y="5091120"/>
                <a:ext cx="15048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79" name="CustomShape 36"/>
              <p:cNvSpPr/>
              <p:nvPr/>
            </p:nvSpPr>
            <p:spPr>
              <a:xfrm>
                <a:off x="3941640" y="5095800"/>
                <a:ext cx="144000" cy="298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180" name="CustomShape 37"/>
            <p:cNvSpPr/>
            <p:nvPr/>
          </p:nvSpPr>
          <p:spPr>
            <a:xfrm>
              <a:off x="4081680" y="5024160"/>
              <a:ext cx="6732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181" name="Group 38"/>
            <p:cNvGrpSpPr/>
            <p:nvPr/>
          </p:nvGrpSpPr>
          <p:grpSpPr>
            <a:xfrm>
              <a:off x="3940200" y="5018040"/>
              <a:ext cx="147240" cy="33120"/>
              <a:chOff x="3940200" y="5018040"/>
              <a:chExt cx="147240" cy="33120"/>
            </a:xfrm>
          </p:grpSpPr>
          <p:sp>
            <p:nvSpPr>
              <p:cNvPr id="7182" name="CustomShape 39"/>
              <p:cNvSpPr/>
              <p:nvPr/>
            </p:nvSpPr>
            <p:spPr>
              <a:xfrm>
                <a:off x="3940200" y="5018040"/>
                <a:ext cx="147240" cy="33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83" name="CustomShape 40"/>
              <p:cNvSpPr/>
              <p:nvPr/>
            </p:nvSpPr>
            <p:spPr>
              <a:xfrm>
                <a:off x="3943440" y="5021280"/>
                <a:ext cx="14256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184" name="CustomShape 41"/>
            <p:cNvSpPr/>
            <p:nvPr/>
          </p:nvSpPr>
          <p:spPr>
            <a:xfrm>
              <a:off x="4071960" y="4800600"/>
              <a:ext cx="17280" cy="55368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85" name="CustomShape 42"/>
            <p:cNvSpPr/>
            <p:nvPr/>
          </p:nvSpPr>
          <p:spPr>
            <a:xfrm>
              <a:off x="4087800" y="4940280"/>
              <a:ext cx="60480" cy="5112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86" name="CustomShape 43"/>
            <p:cNvSpPr/>
            <p:nvPr/>
          </p:nvSpPr>
          <p:spPr>
            <a:xfrm>
              <a:off x="4088520" y="4861440"/>
              <a:ext cx="62280" cy="5760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87" name="CustomShape 44"/>
            <p:cNvSpPr/>
            <p:nvPr/>
          </p:nvSpPr>
          <p:spPr>
            <a:xfrm>
              <a:off x="4140360" y="5327640"/>
              <a:ext cx="12240" cy="234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88" name="CustomShape 45"/>
            <p:cNvSpPr/>
            <p:nvPr/>
          </p:nvSpPr>
          <p:spPr>
            <a:xfrm>
              <a:off x="4085280" y="5329080"/>
              <a:ext cx="62640" cy="4788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89" name="CustomShape 46"/>
            <p:cNvSpPr/>
            <p:nvPr/>
          </p:nvSpPr>
          <p:spPr>
            <a:xfrm>
              <a:off x="3786120" y="5345280"/>
              <a:ext cx="307800" cy="3456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0" name="CustomShape 47"/>
            <p:cNvSpPr/>
            <p:nvPr/>
          </p:nvSpPr>
          <p:spPr>
            <a:xfrm>
              <a:off x="3803760" y="5352840"/>
              <a:ext cx="274320" cy="187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1" name="CustomShape 48"/>
            <p:cNvSpPr/>
            <p:nvPr/>
          </p:nvSpPr>
          <p:spPr>
            <a:xfrm>
              <a:off x="3829320" y="5273640"/>
              <a:ext cx="40680" cy="3312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2" name="CustomShape 49"/>
            <p:cNvSpPr/>
            <p:nvPr/>
          </p:nvSpPr>
          <p:spPr>
            <a:xfrm>
              <a:off x="3875040" y="5273640"/>
              <a:ext cx="40680" cy="345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3" name="CustomShape 50"/>
            <p:cNvSpPr/>
            <p:nvPr/>
          </p:nvSpPr>
          <p:spPr>
            <a:xfrm>
              <a:off x="3921120" y="5272200"/>
              <a:ext cx="39240" cy="3456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4" name="CustomShape 51"/>
            <p:cNvSpPr/>
            <p:nvPr/>
          </p:nvSpPr>
          <p:spPr>
            <a:xfrm>
              <a:off x="4022640" y="5140440"/>
              <a:ext cx="21600" cy="183600"/>
            </a:xfrm>
            <a:prstGeom prst="rect">
              <a:avLst/>
            </a:prstGeom>
            <a:solidFill>
              <a:srgbClr val="292929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95" name="Group 52"/>
          <p:cNvGrpSpPr/>
          <p:nvPr/>
        </p:nvGrpSpPr>
        <p:grpSpPr>
          <a:xfrm>
            <a:off x="3251520" y="2220840"/>
            <a:ext cx="902880" cy="726840"/>
            <a:chOff x="3251520" y="2220840"/>
            <a:chExt cx="902880" cy="726840"/>
          </a:xfrm>
        </p:grpSpPr>
        <p:pic>
          <p:nvPicPr>
            <p:cNvPr id="7196" name="Picture 45" descr=""/>
            <p:cNvPicPr/>
            <p:nvPr/>
          </p:nvPicPr>
          <p:blipFill>
            <a:blip r:embed="rId3"/>
            <a:stretch/>
          </p:blipFill>
          <p:spPr>
            <a:xfrm>
              <a:off x="3251520" y="2220840"/>
              <a:ext cx="902880" cy="726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7197" name="CustomShape 53"/>
            <p:cNvSpPr/>
            <p:nvPr/>
          </p:nvSpPr>
          <p:spPr>
            <a:xfrm flipH="1">
              <a:off x="3635280" y="2290680"/>
              <a:ext cx="438840" cy="3326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98" name="Group 54"/>
          <p:cNvGrpSpPr/>
          <p:nvPr/>
        </p:nvGrpSpPr>
        <p:grpSpPr>
          <a:xfrm>
            <a:off x="2056320" y="2655720"/>
            <a:ext cx="902880" cy="726840"/>
            <a:chOff x="2056320" y="2655720"/>
            <a:chExt cx="902880" cy="726840"/>
          </a:xfrm>
        </p:grpSpPr>
        <p:pic>
          <p:nvPicPr>
            <p:cNvPr id="7199" name="Picture 45" descr=""/>
            <p:cNvPicPr/>
            <p:nvPr/>
          </p:nvPicPr>
          <p:blipFill>
            <a:blip r:embed="rId4"/>
            <a:stretch/>
          </p:blipFill>
          <p:spPr>
            <a:xfrm>
              <a:off x="2056320" y="2655720"/>
              <a:ext cx="902880" cy="726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7200" name="CustomShape 55"/>
            <p:cNvSpPr/>
            <p:nvPr/>
          </p:nvSpPr>
          <p:spPr>
            <a:xfrm flipH="1">
              <a:off x="2440080" y="2725560"/>
              <a:ext cx="438840" cy="3326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201" name="Line 56"/>
          <p:cNvSpPr/>
          <p:nvPr/>
        </p:nvSpPr>
        <p:spPr>
          <a:xfrm>
            <a:off x="2733480" y="3303360"/>
            <a:ext cx="371520" cy="55404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02" name="Line 57"/>
          <p:cNvSpPr/>
          <p:nvPr/>
        </p:nvSpPr>
        <p:spPr>
          <a:xfrm flipH="1">
            <a:off x="2947680" y="4241520"/>
            <a:ext cx="309600" cy="10242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203" name="Group 58"/>
          <p:cNvGrpSpPr/>
          <p:nvPr/>
        </p:nvGrpSpPr>
        <p:grpSpPr>
          <a:xfrm>
            <a:off x="4006800" y="4753080"/>
            <a:ext cx="1293480" cy="615600"/>
            <a:chOff x="4006800" y="4753080"/>
            <a:chExt cx="1293480" cy="615600"/>
          </a:xfrm>
        </p:grpSpPr>
        <p:sp>
          <p:nvSpPr>
            <p:cNvPr id="7204" name="CustomShape 59"/>
            <p:cNvSpPr/>
            <p:nvPr/>
          </p:nvSpPr>
          <p:spPr>
            <a:xfrm>
              <a:off x="4006800" y="4753080"/>
              <a:ext cx="1293480" cy="615600"/>
            </a:xfrm>
            <a:prstGeom prst="ellipse">
              <a:avLst/>
            </a:prstGeom>
            <a:solidFill>
              <a:schemeClr val="bg1"/>
            </a:solidFill>
            <a:ln w="1908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05" name="CustomShape 60"/>
            <p:cNvSpPr/>
            <p:nvPr/>
          </p:nvSpPr>
          <p:spPr>
            <a:xfrm>
              <a:off x="4091760" y="4871880"/>
              <a:ext cx="5529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agent</a:t>
              </a:r>
              <a:endParaRPr b="0" lang="en-IN" sz="1400" spc="-1" strike="noStrike">
                <a:latin typeface="Arial"/>
              </a:endParaRPr>
            </a:p>
          </p:txBody>
        </p:sp>
        <p:grpSp>
          <p:nvGrpSpPr>
            <p:cNvPr id="7206" name="Group 61"/>
            <p:cNvGrpSpPr/>
            <p:nvPr/>
          </p:nvGrpSpPr>
          <p:grpSpPr>
            <a:xfrm>
              <a:off x="4586040" y="4871520"/>
              <a:ext cx="537840" cy="370800"/>
              <a:chOff x="4586040" y="4871520"/>
              <a:chExt cx="537840" cy="370800"/>
            </a:xfrm>
          </p:grpSpPr>
          <p:sp>
            <p:nvSpPr>
              <p:cNvPr id="7207" name="CustomShape 62"/>
              <p:cNvSpPr/>
              <p:nvPr/>
            </p:nvSpPr>
            <p:spPr>
              <a:xfrm>
                <a:off x="4610160" y="4905360"/>
                <a:ext cx="513720" cy="336960"/>
              </a:xfrm>
              <a:prstGeom prst="rect">
                <a:avLst/>
              </a:prstGeom>
              <a:solidFill>
                <a:schemeClr val="accent2"/>
              </a:solidFill>
              <a:ln w="9360">
                <a:solidFill>
                  <a:schemeClr val="accent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08" name="CustomShape 63"/>
              <p:cNvSpPr/>
              <p:nvPr/>
            </p:nvSpPr>
            <p:spPr>
              <a:xfrm>
                <a:off x="4586040" y="4871520"/>
                <a:ext cx="473760" cy="303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1400" spc="-1" strike="noStrike">
                    <a:solidFill>
                      <a:srgbClr val="ffffff"/>
                    </a:solidFill>
                    <a:latin typeface="Arial"/>
                    <a:ea typeface="ＭＳ Ｐゴシック"/>
                  </a:rPr>
                  <a:t>data</a:t>
                </a:r>
                <a:endParaRPr b="0" lang="en-IN" sz="1400" spc="-1" strike="noStrike">
                  <a:latin typeface="Arial"/>
                </a:endParaRPr>
              </a:p>
            </p:txBody>
          </p:sp>
        </p:grpSp>
      </p:grpSp>
      <p:grpSp>
        <p:nvGrpSpPr>
          <p:cNvPr id="7209" name="Group 64"/>
          <p:cNvGrpSpPr/>
          <p:nvPr/>
        </p:nvGrpSpPr>
        <p:grpSpPr>
          <a:xfrm>
            <a:off x="3855960" y="1949400"/>
            <a:ext cx="1293480" cy="614160"/>
            <a:chOff x="3855960" y="1949400"/>
            <a:chExt cx="1293480" cy="614160"/>
          </a:xfrm>
        </p:grpSpPr>
        <p:sp>
          <p:nvSpPr>
            <p:cNvPr id="7210" name="CustomShape 65"/>
            <p:cNvSpPr/>
            <p:nvPr/>
          </p:nvSpPr>
          <p:spPr>
            <a:xfrm>
              <a:off x="3855960" y="1949400"/>
              <a:ext cx="1293480" cy="614160"/>
            </a:xfrm>
            <a:prstGeom prst="ellipse">
              <a:avLst/>
            </a:prstGeom>
            <a:solidFill>
              <a:schemeClr val="bg1"/>
            </a:solidFill>
            <a:ln w="1908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11" name="CustomShape 66"/>
            <p:cNvSpPr/>
            <p:nvPr/>
          </p:nvSpPr>
          <p:spPr>
            <a:xfrm>
              <a:off x="3940920" y="2068560"/>
              <a:ext cx="5529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agent</a:t>
              </a:r>
              <a:endParaRPr b="0" lang="en-IN" sz="1400" spc="-1" strike="noStrike">
                <a:latin typeface="Arial"/>
              </a:endParaRPr>
            </a:p>
          </p:txBody>
        </p:sp>
        <p:grpSp>
          <p:nvGrpSpPr>
            <p:cNvPr id="7212" name="Group 67"/>
            <p:cNvGrpSpPr/>
            <p:nvPr/>
          </p:nvGrpSpPr>
          <p:grpSpPr>
            <a:xfrm>
              <a:off x="4435200" y="2067480"/>
              <a:ext cx="537840" cy="370080"/>
              <a:chOff x="4435200" y="2067480"/>
              <a:chExt cx="537840" cy="370080"/>
            </a:xfrm>
          </p:grpSpPr>
          <p:sp>
            <p:nvSpPr>
              <p:cNvPr id="7213" name="CustomShape 68"/>
              <p:cNvSpPr/>
              <p:nvPr/>
            </p:nvSpPr>
            <p:spPr>
              <a:xfrm>
                <a:off x="4459320" y="2099880"/>
                <a:ext cx="513720" cy="337680"/>
              </a:xfrm>
              <a:prstGeom prst="rect">
                <a:avLst/>
              </a:prstGeom>
              <a:solidFill>
                <a:schemeClr val="accent2"/>
              </a:solidFill>
              <a:ln w="9360">
                <a:solidFill>
                  <a:schemeClr val="accent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14" name="CustomShape 69"/>
              <p:cNvSpPr/>
              <p:nvPr/>
            </p:nvSpPr>
            <p:spPr>
              <a:xfrm>
                <a:off x="4435200" y="2067480"/>
                <a:ext cx="473760" cy="303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1400" spc="-1" strike="noStrike">
                    <a:solidFill>
                      <a:srgbClr val="ffffff"/>
                    </a:solidFill>
                    <a:latin typeface="Arial"/>
                    <a:ea typeface="ＭＳ Ｐゴシック"/>
                  </a:rPr>
                  <a:t>data</a:t>
                </a:r>
                <a:endParaRPr b="0" lang="en-IN" sz="1400" spc="-1" strike="noStrike">
                  <a:latin typeface="Arial"/>
                </a:endParaRPr>
              </a:p>
            </p:txBody>
          </p:sp>
        </p:grpSp>
      </p:grpSp>
      <p:grpSp>
        <p:nvGrpSpPr>
          <p:cNvPr id="7215" name="Group 70"/>
          <p:cNvGrpSpPr/>
          <p:nvPr/>
        </p:nvGrpSpPr>
        <p:grpSpPr>
          <a:xfrm>
            <a:off x="144720" y="2261880"/>
            <a:ext cx="3951000" cy="2670480"/>
            <a:chOff x="144720" y="2261880"/>
            <a:chExt cx="3951000" cy="2670480"/>
          </a:xfrm>
        </p:grpSpPr>
        <p:sp>
          <p:nvSpPr>
            <p:cNvPr id="7216" name="CustomShape 71"/>
            <p:cNvSpPr/>
            <p:nvPr/>
          </p:nvSpPr>
          <p:spPr>
            <a:xfrm>
              <a:off x="144720" y="3395520"/>
              <a:ext cx="1174680" cy="820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r">
                <a:lnSpc>
                  <a:spcPct val="100000"/>
                </a:lnSpc>
              </a:pPr>
              <a:r>
                <a:rPr b="0" i="1" lang="en-IN" sz="1600" spc="-1" strike="noStrike">
                  <a:solidFill>
                    <a:srgbClr val="000099"/>
                  </a:solidFill>
                  <a:latin typeface="Arial"/>
                  <a:ea typeface="ＭＳ Ｐゴシック"/>
                </a:rPr>
                <a:t>network</a:t>
              </a:r>
              <a:endParaRPr b="0" lang="en-IN" sz="16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r>
                <a:rPr b="0" i="1" lang="en-IN" sz="1600" spc="-1" strike="noStrike">
                  <a:solidFill>
                    <a:srgbClr val="000099"/>
                  </a:solidFill>
                  <a:latin typeface="Arial"/>
                  <a:ea typeface="ＭＳ Ｐゴシック"/>
                </a:rPr>
                <a:t>management</a:t>
              </a:r>
              <a:endParaRPr b="0" lang="en-IN" sz="16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r>
                <a:rPr b="0" i="1" lang="en-IN" sz="1600" spc="-1" strike="noStrike">
                  <a:solidFill>
                    <a:srgbClr val="000099"/>
                  </a:solidFill>
                  <a:latin typeface="Arial"/>
                  <a:ea typeface="ＭＳ Ｐゴシック"/>
                </a:rPr>
                <a:t>protocol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7217" name="Line 72"/>
            <p:cNvSpPr/>
            <p:nvPr/>
          </p:nvSpPr>
          <p:spPr>
            <a:xfrm>
              <a:off x="2209680" y="2933640"/>
              <a:ext cx="1886040" cy="1657080"/>
            </a:xfrm>
            <a:prstGeom prst="line">
              <a:avLst/>
            </a:prstGeom>
            <a:ln w="38160">
              <a:solidFill>
                <a:schemeClr val="accent2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18" name="Line 73"/>
            <p:cNvSpPr/>
            <p:nvPr/>
          </p:nvSpPr>
          <p:spPr>
            <a:xfrm flipV="1">
              <a:off x="2409480" y="2261880"/>
              <a:ext cx="1432080" cy="243000"/>
            </a:xfrm>
            <a:prstGeom prst="line">
              <a:avLst/>
            </a:prstGeom>
            <a:ln w="38160">
              <a:solidFill>
                <a:schemeClr val="accent2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19" name="Line 74"/>
            <p:cNvSpPr/>
            <p:nvPr/>
          </p:nvSpPr>
          <p:spPr>
            <a:xfrm>
              <a:off x="2428560" y="2761920"/>
              <a:ext cx="1667160" cy="638280"/>
            </a:xfrm>
            <a:prstGeom prst="line">
              <a:avLst/>
            </a:prstGeom>
            <a:ln w="38160">
              <a:solidFill>
                <a:schemeClr val="accent2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0" name="Line 75"/>
            <p:cNvSpPr/>
            <p:nvPr/>
          </p:nvSpPr>
          <p:spPr>
            <a:xfrm>
              <a:off x="1485720" y="3051000"/>
              <a:ext cx="369720" cy="1881360"/>
            </a:xfrm>
            <a:prstGeom prst="line">
              <a:avLst/>
            </a:prstGeom>
            <a:ln w="38160">
              <a:solidFill>
                <a:schemeClr val="accent2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1" name="Line 76"/>
            <p:cNvSpPr/>
            <p:nvPr/>
          </p:nvSpPr>
          <p:spPr>
            <a:xfrm>
              <a:off x="1800000" y="3044520"/>
              <a:ext cx="479520" cy="763560"/>
            </a:xfrm>
            <a:prstGeom prst="line">
              <a:avLst/>
            </a:prstGeom>
            <a:ln w="38160">
              <a:solidFill>
                <a:schemeClr val="accent2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222" name="CustomShape 77"/>
          <p:cNvSpPr/>
          <p:nvPr/>
        </p:nvSpPr>
        <p:spPr>
          <a:xfrm>
            <a:off x="1594440" y="4334400"/>
            <a:ext cx="1452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managed device</a:t>
            </a:r>
            <a:endParaRPr b="0" lang="en-IN" sz="1600" spc="-1" strike="noStrike">
              <a:latin typeface="Arial"/>
            </a:endParaRPr>
          </a:p>
        </p:txBody>
      </p:sp>
      <p:grpSp>
        <p:nvGrpSpPr>
          <p:cNvPr id="7223" name="Group 78"/>
          <p:cNvGrpSpPr/>
          <p:nvPr/>
        </p:nvGrpSpPr>
        <p:grpSpPr>
          <a:xfrm>
            <a:off x="1859040" y="3809880"/>
            <a:ext cx="1293480" cy="615600"/>
            <a:chOff x="1859040" y="3809880"/>
            <a:chExt cx="1293480" cy="615600"/>
          </a:xfrm>
        </p:grpSpPr>
        <p:sp>
          <p:nvSpPr>
            <p:cNvPr id="7224" name="CustomShape 79"/>
            <p:cNvSpPr/>
            <p:nvPr/>
          </p:nvSpPr>
          <p:spPr>
            <a:xfrm>
              <a:off x="1859040" y="3809880"/>
              <a:ext cx="1293480" cy="615600"/>
            </a:xfrm>
            <a:prstGeom prst="ellipse">
              <a:avLst/>
            </a:prstGeom>
            <a:solidFill>
              <a:schemeClr val="bg1"/>
            </a:solidFill>
            <a:ln w="1908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5" name="CustomShape 80"/>
            <p:cNvSpPr/>
            <p:nvPr/>
          </p:nvSpPr>
          <p:spPr>
            <a:xfrm>
              <a:off x="1943640" y="3929040"/>
              <a:ext cx="5529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agent</a:t>
              </a:r>
              <a:endParaRPr b="0" lang="en-IN" sz="1400" spc="-1" strike="noStrike">
                <a:latin typeface="Arial"/>
              </a:endParaRPr>
            </a:p>
          </p:txBody>
        </p:sp>
        <p:grpSp>
          <p:nvGrpSpPr>
            <p:cNvPr id="7226" name="Group 81"/>
            <p:cNvGrpSpPr/>
            <p:nvPr/>
          </p:nvGrpSpPr>
          <p:grpSpPr>
            <a:xfrm>
              <a:off x="2437920" y="3928320"/>
              <a:ext cx="538200" cy="370800"/>
              <a:chOff x="2437920" y="3928320"/>
              <a:chExt cx="538200" cy="370800"/>
            </a:xfrm>
          </p:grpSpPr>
          <p:sp>
            <p:nvSpPr>
              <p:cNvPr id="7227" name="CustomShape 82"/>
              <p:cNvSpPr/>
              <p:nvPr/>
            </p:nvSpPr>
            <p:spPr>
              <a:xfrm>
                <a:off x="2462400" y="3962160"/>
                <a:ext cx="513720" cy="336960"/>
              </a:xfrm>
              <a:prstGeom prst="rect">
                <a:avLst/>
              </a:prstGeom>
              <a:solidFill>
                <a:schemeClr val="accent2"/>
              </a:solidFill>
              <a:ln w="9360">
                <a:solidFill>
                  <a:schemeClr val="accent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28" name="CustomShape 83"/>
              <p:cNvSpPr/>
              <p:nvPr/>
            </p:nvSpPr>
            <p:spPr>
              <a:xfrm>
                <a:off x="2437920" y="3928320"/>
                <a:ext cx="473760" cy="303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1400" spc="-1" strike="noStrike">
                    <a:solidFill>
                      <a:srgbClr val="ffffff"/>
                    </a:solidFill>
                    <a:latin typeface="Arial"/>
                    <a:ea typeface="ＭＳ Ｐゴシック"/>
                  </a:rPr>
                  <a:t>data</a:t>
                </a:r>
                <a:endParaRPr b="0" lang="en-IN" sz="1400" spc="-1" strike="noStrike">
                  <a:latin typeface="Arial"/>
                </a:endParaRPr>
              </a:p>
            </p:txBody>
          </p:sp>
        </p:grpSp>
      </p:grpSp>
      <p:grpSp>
        <p:nvGrpSpPr>
          <p:cNvPr id="7229" name="Group 84"/>
          <p:cNvGrpSpPr/>
          <p:nvPr/>
        </p:nvGrpSpPr>
        <p:grpSpPr>
          <a:xfrm>
            <a:off x="2525760" y="5189040"/>
            <a:ext cx="687600" cy="403560"/>
            <a:chOff x="2525760" y="5189040"/>
            <a:chExt cx="687600" cy="403560"/>
          </a:xfrm>
        </p:grpSpPr>
        <p:sp>
          <p:nvSpPr>
            <p:cNvPr id="7230" name="CustomShape 85"/>
            <p:cNvSpPr/>
            <p:nvPr/>
          </p:nvSpPr>
          <p:spPr>
            <a:xfrm flipV="1">
              <a:off x="2527920" y="5000760"/>
              <a:ext cx="685080" cy="295920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/>
            </a:gra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31" name="CustomShape 86"/>
            <p:cNvSpPr/>
            <p:nvPr/>
          </p:nvSpPr>
          <p:spPr>
            <a:xfrm>
              <a:off x="2526120" y="5340600"/>
              <a:ext cx="686880" cy="1051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/>
            </a:gradFill>
            <a:ln w="25560"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32" name="CustomShape 87"/>
            <p:cNvSpPr/>
            <p:nvPr/>
          </p:nvSpPr>
          <p:spPr>
            <a:xfrm flipV="1">
              <a:off x="2526120" y="4893120"/>
              <a:ext cx="685080" cy="2959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33" name="CustomShape 88"/>
            <p:cNvSpPr/>
            <p:nvPr/>
          </p:nvSpPr>
          <p:spPr>
            <a:xfrm>
              <a:off x="2701800" y="5279040"/>
              <a:ext cx="333720" cy="14688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34" name="CustomShape 89"/>
            <p:cNvSpPr/>
            <p:nvPr/>
          </p:nvSpPr>
          <p:spPr>
            <a:xfrm>
              <a:off x="2666880" y="5241600"/>
              <a:ext cx="403200" cy="10296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35" name="CustomShape 90"/>
            <p:cNvSpPr/>
            <p:nvPr/>
          </p:nvSpPr>
          <p:spPr>
            <a:xfrm>
              <a:off x="2931480" y="5329440"/>
              <a:ext cx="148320" cy="8964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36" name="CustomShape 91"/>
            <p:cNvSpPr/>
            <p:nvPr/>
          </p:nvSpPr>
          <p:spPr>
            <a:xfrm>
              <a:off x="2659320" y="5331600"/>
              <a:ext cx="146520" cy="8748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37" name="Line 92"/>
            <p:cNvSpPr/>
            <p:nvPr/>
          </p:nvSpPr>
          <p:spPr>
            <a:xfrm flipH="1" flipV="1">
              <a:off x="2525760" y="5335920"/>
              <a:ext cx="2160" cy="11412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238" name="Line 93"/>
            <p:cNvSpPr/>
            <p:nvPr/>
          </p:nvSpPr>
          <p:spPr>
            <a:xfrm flipH="1" flipV="1">
              <a:off x="3211200" y="5333760"/>
              <a:ext cx="2160" cy="11412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7239" name="Line 94"/>
          <p:cNvSpPr/>
          <p:nvPr/>
        </p:nvSpPr>
        <p:spPr>
          <a:xfrm flipV="1">
            <a:off x="2201760" y="5435280"/>
            <a:ext cx="350640" cy="504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240" name="Group 95"/>
          <p:cNvGrpSpPr/>
          <p:nvPr/>
        </p:nvGrpSpPr>
        <p:grpSpPr>
          <a:xfrm>
            <a:off x="1459080" y="4940280"/>
            <a:ext cx="1292040" cy="614160"/>
            <a:chOff x="1459080" y="4940280"/>
            <a:chExt cx="1292040" cy="614160"/>
          </a:xfrm>
        </p:grpSpPr>
        <p:sp>
          <p:nvSpPr>
            <p:cNvPr id="7241" name="CustomShape 96"/>
            <p:cNvSpPr/>
            <p:nvPr/>
          </p:nvSpPr>
          <p:spPr>
            <a:xfrm>
              <a:off x="1459080" y="4940280"/>
              <a:ext cx="1292040" cy="614160"/>
            </a:xfrm>
            <a:prstGeom prst="ellipse">
              <a:avLst/>
            </a:prstGeom>
            <a:solidFill>
              <a:schemeClr val="bg1"/>
            </a:solidFill>
            <a:ln w="1908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2" name="CustomShape 97"/>
            <p:cNvSpPr/>
            <p:nvPr/>
          </p:nvSpPr>
          <p:spPr>
            <a:xfrm>
              <a:off x="1543680" y="5059440"/>
              <a:ext cx="5529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agent</a:t>
              </a:r>
              <a:endParaRPr b="0" lang="en-IN" sz="1400" spc="-1" strike="noStrike">
                <a:latin typeface="Arial"/>
              </a:endParaRPr>
            </a:p>
          </p:txBody>
        </p:sp>
        <p:grpSp>
          <p:nvGrpSpPr>
            <p:cNvPr id="7243" name="Group 98"/>
            <p:cNvGrpSpPr/>
            <p:nvPr/>
          </p:nvGrpSpPr>
          <p:grpSpPr>
            <a:xfrm>
              <a:off x="2037600" y="5058360"/>
              <a:ext cx="536760" cy="369720"/>
              <a:chOff x="2037600" y="5058360"/>
              <a:chExt cx="536760" cy="369720"/>
            </a:xfrm>
          </p:grpSpPr>
          <p:sp>
            <p:nvSpPr>
              <p:cNvPr id="7244" name="CustomShape 99"/>
              <p:cNvSpPr/>
              <p:nvPr/>
            </p:nvSpPr>
            <p:spPr>
              <a:xfrm>
                <a:off x="2061360" y="5090400"/>
                <a:ext cx="513000" cy="337680"/>
              </a:xfrm>
              <a:prstGeom prst="rect">
                <a:avLst/>
              </a:prstGeom>
              <a:solidFill>
                <a:schemeClr val="accent2"/>
              </a:solidFill>
              <a:ln w="9360">
                <a:solidFill>
                  <a:schemeClr val="accent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45" name="CustomShape 100"/>
              <p:cNvSpPr/>
              <p:nvPr/>
            </p:nvSpPr>
            <p:spPr>
              <a:xfrm>
                <a:off x="2037600" y="5058360"/>
                <a:ext cx="473760" cy="303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1400" spc="-1" strike="noStrike">
                    <a:solidFill>
                      <a:srgbClr val="ffffff"/>
                    </a:solidFill>
                    <a:latin typeface="Arial"/>
                    <a:ea typeface="ＭＳ Ｐゴシック"/>
                  </a:rPr>
                  <a:t>data</a:t>
                </a:r>
                <a:endParaRPr b="0" lang="en-IN" sz="1400" spc="-1" strike="noStrike">
                  <a:latin typeface="Arial"/>
                </a:endParaRPr>
              </a:p>
            </p:txBody>
          </p:sp>
        </p:grpSp>
      </p:grpSp>
      <p:grpSp>
        <p:nvGrpSpPr>
          <p:cNvPr id="7246" name="Group 101"/>
          <p:cNvGrpSpPr/>
          <p:nvPr/>
        </p:nvGrpSpPr>
        <p:grpSpPr>
          <a:xfrm>
            <a:off x="3715560" y="3464280"/>
            <a:ext cx="687600" cy="403560"/>
            <a:chOff x="3715560" y="3464280"/>
            <a:chExt cx="687600" cy="403560"/>
          </a:xfrm>
        </p:grpSpPr>
        <p:sp>
          <p:nvSpPr>
            <p:cNvPr id="7247" name="CustomShape 102"/>
            <p:cNvSpPr/>
            <p:nvPr/>
          </p:nvSpPr>
          <p:spPr>
            <a:xfrm flipV="1">
              <a:off x="3717720" y="3276000"/>
              <a:ext cx="685080" cy="295920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/>
            </a:gra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48" name="CustomShape 103"/>
            <p:cNvSpPr/>
            <p:nvPr/>
          </p:nvSpPr>
          <p:spPr>
            <a:xfrm>
              <a:off x="3715920" y="3615840"/>
              <a:ext cx="686880" cy="1051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/>
            </a:gradFill>
            <a:ln w="25560"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49" name="CustomShape 104"/>
            <p:cNvSpPr/>
            <p:nvPr/>
          </p:nvSpPr>
          <p:spPr>
            <a:xfrm flipV="1">
              <a:off x="3715920" y="3168360"/>
              <a:ext cx="685080" cy="2959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50" name="CustomShape 105"/>
            <p:cNvSpPr/>
            <p:nvPr/>
          </p:nvSpPr>
          <p:spPr>
            <a:xfrm>
              <a:off x="3891600" y="3554280"/>
              <a:ext cx="333720" cy="14688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51" name="CustomShape 106"/>
            <p:cNvSpPr/>
            <p:nvPr/>
          </p:nvSpPr>
          <p:spPr>
            <a:xfrm>
              <a:off x="3856680" y="3517200"/>
              <a:ext cx="403200" cy="10296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52" name="CustomShape 107"/>
            <p:cNvSpPr/>
            <p:nvPr/>
          </p:nvSpPr>
          <p:spPr>
            <a:xfrm>
              <a:off x="4121280" y="3605040"/>
              <a:ext cx="148320" cy="8964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53" name="CustomShape 108"/>
            <p:cNvSpPr/>
            <p:nvPr/>
          </p:nvSpPr>
          <p:spPr>
            <a:xfrm>
              <a:off x="3849120" y="3607200"/>
              <a:ext cx="146520" cy="8748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54" name="Line 109"/>
            <p:cNvSpPr/>
            <p:nvPr/>
          </p:nvSpPr>
          <p:spPr>
            <a:xfrm flipH="1" flipV="1">
              <a:off x="3715560" y="3611160"/>
              <a:ext cx="2160" cy="11448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255" name="Line 110"/>
            <p:cNvSpPr/>
            <p:nvPr/>
          </p:nvSpPr>
          <p:spPr>
            <a:xfrm flipH="1" flipV="1">
              <a:off x="4401000" y="3609000"/>
              <a:ext cx="2160" cy="11448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7256" name="Line 111"/>
          <p:cNvSpPr/>
          <p:nvPr/>
        </p:nvSpPr>
        <p:spPr>
          <a:xfrm flipV="1">
            <a:off x="4410000" y="3738240"/>
            <a:ext cx="350640" cy="324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257" name="Group 112"/>
          <p:cNvGrpSpPr/>
          <p:nvPr/>
        </p:nvGrpSpPr>
        <p:grpSpPr>
          <a:xfrm>
            <a:off x="4013280" y="3147840"/>
            <a:ext cx="1292040" cy="614160"/>
            <a:chOff x="4013280" y="3147840"/>
            <a:chExt cx="1292040" cy="614160"/>
          </a:xfrm>
        </p:grpSpPr>
        <p:sp>
          <p:nvSpPr>
            <p:cNvPr id="7258" name="CustomShape 113"/>
            <p:cNvSpPr/>
            <p:nvPr/>
          </p:nvSpPr>
          <p:spPr>
            <a:xfrm>
              <a:off x="4013280" y="3147840"/>
              <a:ext cx="1292040" cy="614160"/>
            </a:xfrm>
            <a:prstGeom prst="ellipse">
              <a:avLst/>
            </a:prstGeom>
            <a:solidFill>
              <a:schemeClr val="bg1"/>
            </a:solidFill>
            <a:ln w="1908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9" name="CustomShape 114"/>
            <p:cNvSpPr/>
            <p:nvPr/>
          </p:nvSpPr>
          <p:spPr>
            <a:xfrm>
              <a:off x="4097880" y="3267000"/>
              <a:ext cx="5529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agent</a:t>
              </a:r>
              <a:endParaRPr b="0" lang="en-IN" sz="1400" spc="-1" strike="noStrike">
                <a:latin typeface="Arial"/>
              </a:endParaRPr>
            </a:p>
          </p:txBody>
        </p:sp>
        <p:grpSp>
          <p:nvGrpSpPr>
            <p:cNvPr id="7260" name="Group 115"/>
            <p:cNvGrpSpPr/>
            <p:nvPr/>
          </p:nvGrpSpPr>
          <p:grpSpPr>
            <a:xfrm>
              <a:off x="4592160" y="3266280"/>
              <a:ext cx="536400" cy="369720"/>
              <a:chOff x="4592160" y="3266280"/>
              <a:chExt cx="536400" cy="369720"/>
            </a:xfrm>
          </p:grpSpPr>
          <p:sp>
            <p:nvSpPr>
              <p:cNvPr id="7261" name="CustomShape 116"/>
              <p:cNvSpPr/>
              <p:nvPr/>
            </p:nvSpPr>
            <p:spPr>
              <a:xfrm>
                <a:off x="4615560" y="3298320"/>
                <a:ext cx="513000" cy="337680"/>
              </a:xfrm>
              <a:prstGeom prst="rect">
                <a:avLst/>
              </a:prstGeom>
              <a:solidFill>
                <a:schemeClr val="accent2"/>
              </a:solidFill>
              <a:ln w="9360">
                <a:solidFill>
                  <a:schemeClr val="accent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62" name="CustomShape 117"/>
              <p:cNvSpPr/>
              <p:nvPr/>
            </p:nvSpPr>
            <p:spPr>
              <a:xfrm>
                <a:off x="4592160" y="3266280"/>
                <a:ext cx="473760" cy="303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1400" spc="-1" strike="noStrike">
                    <a:solidFill>
                      <a:srgbClr val="ffffff"/>
                    </a:solidFill>
                    <a:latin typeface="Arial"/>
                    <a:ea typeface="ＭＳ Ｐゴシック"/>
                  </a:rPr>
                  <a:t>data</a:t>
                </a:r>
                <a:endParaRPr b="0" lang="en-IN" sz="1400" spc="-1" strike="noStrike">
                  <a:latin typeface="Arial"/>
                </a:endParaRPr>
              </a:p>
            </p:txBody>
          </p:sp>
        </p:grpSp>
      </p:grpSp>
      <p:sp>
        <p:nvSpPr>
          <p:cNvPr id="7263" name="TextShape 118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EE6A1820-DC2F-4E56-BF54-49504B82CD79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7264" name="TextShape 119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776" dur="indefinite" restart="never" nodeType="tmRoot">
          <p:childTnLst>
            <p:seq>
              <p:cTn id="777" dur="indefinite" nodeType="mainSeq">
                <p:childTnLst>
                  <p:par>
                    <p:cTn id="778" nodeType="clickEffect" fill="hold">
                      <p:stCondLst>
                        <p:cond delay="indefinite"/>
                      </p:stCondLst>
                      <p:childTnLst>
                        <p:par>
                          <p:cTn id="77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8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82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3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85" dur="5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6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88" dur="500"/>
                                        <p:tgtEl>
                                          <p:spTgt spid="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91" dur="500"/>
                                        <p:tgtEl>
                                          <p:spTgt spid="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94" dur="500"/>
                                        <p:tgtEl>
                                          <p:spTgt spid="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5" nodeType="clickEffect" fill="hold">
                      <p:stCondLst>
                        <p:cond delay="indefinite"/>
                      </p:stCondLst>
                      <p:childTnLst>
                        <p:par>
                          <p:cTn id="79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9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99" dur="500"/>
                                        <p:tgtEl>
                                          <p:spTgt spid="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0" nodeType="clickEffect" fill="hold">
                      <p:stCondLst>
                        <p:cond delay="indefinite"/>
                      </p:stCondLst>
                      <p:childTnLst>
                        <p:par>
                          <p:cTn id="80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02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04" dur="500"/>
                                        <p:tgtEl>
                                          <p:spTgt spid="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5" name="CustomShape 1"/>
          <p:cNvSpPr/>
          <p:nvPr/>
        </p:nvSpPr>
        <p:spPr>
          <a:xfrm rot="16383600">
            <a:off x="5235480" y="2469960"/>
            <a:ext cx="4057200" cy="2451960"/>
          </a:xfrm>
          <a:custGeom>
            <a:avLst/>
            <a:gdLst/>
            <a:ahLst/>
            <a:rect l="l" t="t" r="r" b="b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66" name="CustomShape 2"/>
          <p:cNvSpPr/>
          <p:nvPr/>
        </p:nvSpPr>
        <p:spPr>
          <a:xfrm rot="16383600">
            <a:off x="1011240" y="2563560"/>
            <a:ext cx="4057200" cy="2451960"/>
          </a:xfrm>
          <a:custGeom>
            <a:avLst/>
            <a:gdLst/>
            <a:ahLst/>
            <a:rect l="l" t="t" r="r" b="b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67" name="Line 3"/>
          <p:cNvSpPr/>
          <p:nvPr/>
        </p:nvSpPr>
        <p:spPr>
          <a:xfrm flipV="1">
            <a:off x="7246800" y="2712960"/>
            <a:ext cx="326880" cy="9619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68" name="Line 4"/>
          <p:cNvSpPr/>
          <p:nvPr/>
        </p:nvSpPr>
        <p:spPr>
          <a:xfrm flipV="1">
            <a:off x="7567560" y="3592440"/>
            <a:ext cx="182520" cy="1951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69" name="Line 5"/>
          <p:cNvSpPr/>
          <p:nvPr/>
        </p:nvSpPr>
        <p:spPr>
          <a:xfrm flipV="1">
            <a:off x="8388000" y="3576600"/>
            <a:ext cx="339840" cy="144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70" name="Line 6"/>
          <p:cNvSpPr/>
          <p:nvPr/>
        </p:nvSpPr>
        <p:spPr>
          <a:xfrm flipV="1">
            <a:off x="7061040" y="5143320"/>
            <a:ext cx="339840" cy="324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71" name="Line 7"/>
          <p:cNvSpPr/>
          <p:nvPr/>
        </p:nvSpPr>
        <p:spPr>
          <a:xfrm flipV="1">
            <a:off x="6175080" y="5138640"/>
            <a:ext cx="339840" cy="324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72" name="Line 8"/>
          <p:cNvSpPr/>
          <p:nvPr/>
        </p:nvSpPr>
        <p:spPr>
          <a:xfrm>
            <a:off x="7364160" y="3982680"/>
            <a:ext cx="468360" cy="5749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273" name="Picture 3" descr=""/>
          <p:cNvPicPr/>
          <p:nvPr/>
        </p:nvPicPr>
        <p:blipFill>
          <a:blip r:embed="rId1"/>
          <a:stretch/>
        </p:blipFill>
        <p:spPr>
          <a:xfrm>
            <a:off x="6894360" y="3681360"/>
            <a:ext cx="712440" cy="302760"/>
          </a:xfrm>
          <a:prstGeom prst="rect">
            <a:avLst/>
          </a:prstGeom>
          <a:ln>
            <a:noFill/>
          </a:ln>
        </p:spPr>
      </p:pic>
      <p:grpSp>
        <p:nvGrpSpPr>
          <p:cNvPr id="7274" name="Group 9"/>
          <p:cNvGrpSpPr/>
          <p:nvPr/>
        </p:nvGrpSpPr>
        <p:grpSpPr>
          <a:xfrm>
            <a:off x="7707240" y="4551480"/>
            <a:ext cx="355320" cy="534240"/>
            <a:chOff x="7707240" y="4551480"/>
            <a:chExt cx="355320" cy="534240"/>
          </a:xfrm>
        </p:grpSpPr>
        <p:sp>
          <p:nvSpPr>
            <p:cNvPr id="7275" name="CustomShape 10"/>
            <p:cNvSpPr/>
            <p:nvPr/>
          </p:nvSpPr>
          <p:spPr>
            <a:xfrm>
              <a:off x="7988040" y="4552920"/>
              <a:ext cx="70200" cy="51012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6" name="CustomShape 11"/>
            <p:cNvSpPr/>
            <p:nvPr/>
          </p:nvSpPr>
          <p:spPr>
            <a:xfrm>
              <a:off x="7724880" y="4551480"/>
              <a:ext cx="259920" cy="50940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7" name="CustomShape 12"/>
            <p:cNvSpPr/>
            <p:nvPr/>
          </p:nvSpPr>
          <p:spPr>
            <a:xfrm>
              <a:off x="8001360" y="4583160"/>
              <a:ext cx="41760" cy="47160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8" name="CustomShape 13"/>
            <p:cNvSpPr/>
            <p:nvPr/>
          </p:nvSpPr>
          <p:spPr>
            <a:xfrm>
              <a:off x="7992360" y="4822200"/>
              <a:ext cx="65160" cy="4176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9" name="CustomShape 14"/>
            <p:cNvSpPr/>
            <p:nvPr/>
          </p:nvSpPr>
          <p:spPr>
            <a:xfrm>
              <a:off x="7726320" y="4610160"/>
              <a:ext cx="147240" cy="936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280" name="Group 15"/>
            <p:cNvGrpSpPr/>
            <p:nvPr/>
          </p:nvGrpSpPr>
          <p:grpSpPr>
            <a:xfrm>
              <a:off x="7859880" y="4605480"/>
              <a:ext cx="144000" cy="29880"/>
              <a:chOff x="7859880" y="4605480"/>
              <a:chExt cx="144000" cy="29880"/>
            </a:xfrm>
          </p:grpSpPr>
          <p:sp>
            <p:nvSpPr>
              <p:cNvPr id="7281" name="CustomShape 16"/>
              <p:cNvSpPr/>
              <p:nvPr/>
            </p:nvSpPr>
            <p:spPr>
              <a:xfrm>
                <a:off x="7859880" y="4605480"/>
                <a:ext cx="144000" cy="298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82" name="CustomShape 17"/>
              <p:cNvSpPr/>
              <p:nvPr/>
            </p:nvSpPr>
            <p:spPr>
              <a:xfrm>
                <a:off x="7862760" y="4608360"/>
                <a:ext cx="137520" cy="234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283" name="CustomShape 18"/>
            <p:cNvSpPr/>
            <p:nvPr/>
          </p:nvSpPr>
          <p:spPr>
            <a:xfrm>
              <a:off x="7729560" y="4683240"/>
              <a:ext cx="14724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284" name="Group 19"/>
            <p:cNvGrpSpPr/>
            <p:nvPr/>
          </p:nvGrpSpPr>
          <p:grpSpPr>
            <a:xfrm>
              <a:off x="7858080" y="4676760"/>
              <a:ext cx="145800" cy="29880"/>
              <a:chOff x="7858080" y="4676760"/>
              <a:chExt cx="145800" cy="29880"/>
            </a:xfrm>
          </p:grpSpPr>
          <p:sp>
            <p:nvSpPr>
              <p:cNvPr id="7285" name="CustomShape 20"/>
              <p:cNvSpPr/>
              <p:nvPr/>
            </p:nvSpPr>
            <p:spPr>
              <a:xfrm>
                <a:off x="7858080" y="4676760"/>
                <a:ext cx="145800" cy="298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86" name="CustomShape 21"/>
              <p:cNvSpPr/>
              <p:nvPr/>
            </p:nvSpPr>
            <p:spPr>
              <a:xfrm>
                <a:off x="7861320" y="4680000"/>
                <a:ext cx="139320" cy="234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287" name="CustomShape 22"/>
            <p:cNvSpPr/>
            <p:nvPr/>
          </p:nvSpPr>
          <p:spPr>
            <a:xfrm>
              <a:off x="7726320" y="4759200"/>
              <a:ext cx="14868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8" name="CustomShape 23"/>
            <p:cNvSpPr/>
            <p:nvPr/>
          </p:nvSpPr>
          <p:spPr>
            <a:xfrm>
              <a:off x="7729560" y="4826160"/>
              <a:ext cx="148680" cy="936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289" name="Group 24"/>
            <p:cNvGrpSpPr/>
            <p:nvPr/>
          </p:nvGrpSpPr>
          <p:grpSpPr>
            <a:xfrm>
              <a:off x="7856640" y="4819680"/>
              <a:ext cx="144000" cy="32760"/>
              <a:chOff x="7856640" y="4819680"/>
              <a:chExt cx="144000" cy="32760"/>
            </a:xfrm>
          </p:grpSpPr>
          <p:sp>
            <p:nvSpPr>
              <p:cNvPr id="7290" name="CustomShape 25"/>
              <p:cNvSpPr/>
              <p:nvPr/>
            </p:nvSpPr>
            <p:spPr>
              <a:xfrm>
                <a:off x="7856640" y="4819680"/>
                <a:ext cx="144000" cy="327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91" name="CustomShape 26"/>
              <p:cNvSpPr/>
              <p:nvPr/>
            </p:nvSpPr>
            <p:spPr>
              <a:xfrm>
                <a:off x="7859880" y="4824360"/>
                <a:ext cx="137880" cy="266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292" name="CustomShape 27"/>
            <p:cNvSpPr/>
            <p:nvPr/>
          </p:nvSpPr>
          <p:spPr>
            <a:xfrm>
              <a:off x="7993080" y="4758480"/>
              <a:ext cx="65160" cy="4176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293" name="Group 28"/>
            <p:cNvGrpSpPr/>
            <p:nvPr/>
          </p:nvGrpSpPr>
          <p:grpSpPr>
            <a:xfrm>
              <a:off x="7856640" y="4751280"/>
              <a:ext cx="144000" cy="31320"/>
              <a:chOff x="7856640" y="4751280"/>
              <a:chExt cx="144000" cy="31320"/>
            </a:xfrm>
          </p:grpSpPr>
          <p:sp>
            <p:nvSpPr>
              <p:cNvPr id="7294" name="CustomShape 29"/>
              <p:cNvSpPr/>
              <p:nvPr/>
            </p:nvSpPr>
            <p:spPr>
              <a:xfrm>
                <a:off x="7856640" y="4751280"/>
                <a:ext cx="144000" cy="31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95" name="CustomShape 30"/>
              <p:cNvSpPr/>
              <p:nvPr/>
            </p:nvSpPr>
            <p:spPr>
              <a:xfrm>
                <a:off x="7859880" y="4754520"/>
                <a:ext cx="139320" cy="234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296" name="CustomShape 31"/>
            <p:cNvSpPr/>
            <p:nvPr/>
          </p:nvSpPr>
          <p:spPr>
            <a:xfrm>
              <a:off x="7983360" y="4551480"/>
              <a:ext cx="16920" cy="51084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7" name="CustomShape 32"/>
            <p:cNvSpPr/>
            <p:nvPr/>
          </p:nvSpPr>
          <p:spPr>
            <a:xfrm>
              <a:off x="7999200" y="4680720"/>
              <a:ext cx="58680" cy="471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8" name="CustomShape 33"/>
            <p:cNvSpPr/>
            <p:nvPr/>
          </p:nvSpPr>
          <p:spPr>
            <a:xfrm>
              <a:off x="7999920" y="4608000"/>
              <a:ext cx="60480" cy="5328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9" name="CustomShape 34"/>
            <p:cNvSpPr/>
            <p:nvPr/>
          </p:nvSpPr>
          <p:spPr>
            <a:xfrm>
              <a:off x="8050320" y="5037120"/>
              <a:ext cx="12240" cy="2196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0" name="CustomShape 35"/>
            <p:cNvSpPr/>
            <p:nvPr/>
          </p:nvSpPr>
          <p:spPr>
            <a:xfrm>
              <a:off x="7996680" y="5039640"/>
              <a:ext cx="60480" cy="4428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1" name="CustomShape 36"/>
            <p:cNvSpPr/>
            <p:nvPr/>
          </p:nvSpPr>
          <p:spPr>
            <a:xfrm>
              <a:off x="7707240" y="5054400"/>
              <a:ext cx="298080" cy="3132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2" name="CustomShape 37"/>
            <p:cNvSpPr/>
            <p:nvPr/>
          </p:nvSpPr>
          <p:spPr>
            <a:xfrm>
              <a:off x="7724880" y="5060880"/>
              <a:ext cx="264600" cy="169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3" name="CustomShape 38"/>
            <p:cNvSpPr/>
            <p:nvPr/>
          </p:nvSpPr>
          <p:spPr>
            <a:xfrm>
              <a:off x="7748640" y="4987800"/>
              <a:ext cx="39240" cy="3132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4" name="CustomShape 39"/>
            <p:cNvSpPr/>
            <p:nvPr/>
          </p:nvSpPr>
          <p:spPr>
            <a:xfrm>
              <a:off x="7792920" y="4987800"/>
              <a:ext cx="39240" cy="313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5" name="CustomShape 40"/>
            <p:cNvSpPr/>
            <p:nvPr/>
          </p:nvSpPr>
          <p:spPr>
            <a:xfrm>
              <a:off x="7837560" y="4986360"/>
              <a:ext cx="39240" cy="3276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6" name="CustomShape 41"/>
            <p:cNvSpPr/>
            <p:nvPr/>
          </p:nvSpPr>
          <p:spPr>
            <a:xfrm>
              <a:off x="7935840" y="4865760"/>
              <a:ext cx="21960" cy="169560"/>
            </a:xfrm>
            <a:prstGeom prst="rect">
              <a:avLst/>
            </a:prstGeom>
            <a:solidFill>
              <a:srgbClr val="292929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07" name="Group 42"/>
          <p:cNvGrpSpPr/>
          <p:nvPr/>
        </p:nvGrpSpPr>
        <p:grpSpPr>
          <a:xfrm>
            <a:off x="7191000" y="2171160"/>
            <a:ext cx="873360" cy="670320"/>
            <a:chOff x="7191000" y="2171160"/>
            <a:chExt cx="873360" cy="670320"/>
          </a:xfrm>
        </p:grpSpPr>
        <p:pic>
          <p:nvPicPr>
            <p:cNvPr id="7308" name="Picture 45" descr=""/>
            <p:cNvPicPr/>
            <p:nvPr/>
          </p:nvPicPr>
          <p:blipFill>
            <a:blip r:embed="rId2"/>
            <a:stretch/>
          </p:blipFill>
          <p:spPr>
            <a:xfrm>
              <a:off x="7191000" y="2171160"/>
              <a:ext cx="873360" cy="670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7309" name="CustomShape 43"/>
            <p:cNvSpPr/>
            <p:nvPr/>
          </p:nvSpPr>
          <p:spPr>
            <a:xfrm flipH="1">
              <a:off x="7562520" y="2235600"/>
              <a:ext cx="424440" cy="3067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10" name="Group 44"/>
          <p:cNvGrpSpPr/>
          <p:nvPr/>
        </p:nvGrpSpPr>
        <p:grpSpPr>
          <a:xfrm>
            <a:off x="6034320" y="2572560"/>
            <a:ext cx="873360" cy="670320"/>
            <a:chOff x="6034320" y="2572560"/>
            <a:chExt cx="873360" cy="670320"/>
          </a:xfrm>
        </p:grpSpPr>
        <p:pic>
          <p:nvPicPr>
            <p:cNvPr id="7311" name="Picture 45" descr=""/>
            <p:cNvPicPr/>
            <p:nvPr/>
          </p:nvPicPr>
          <p:blipFill>
            <a:blip r:embed="rId3"/>
            <a:stretch/>
          </p:blipFill>
          <p:spPr>
            <a:xfrm>
              <a:off x="6034320" y="2572560"/>
              <a:ext cx="873360" cy="670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7312" name="CustomShape 45"/>
            <p:cNvSpPr/>
            <p:nvPr/>
          </p:nvSpPr>
          <p:spPr>
            <a:xfrm flipH="1">
              <a:off x="6405480" y="2636640"/>
              <a:ext cx="424440" cy="3067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313" name="Line 46"/>
          <p:cNvSpPr/>
          <p:nvPr/>
        </p:nvSpPr>
        <p:spPr>
          <a:xfrm>
            <a:off x="6689520" y="3170160"/>
            <a:ext cx="360360" cy="5112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14" name="Line 47"/>
          <p:cNvSpPr/>
          <p:nvPr/>
        </p:nvSpPr>
        <p:spPr>
          <a:xfrm flipH="1">
            <a:off x="6897600" y="3974760"/>
            <a:ext cx="257040" cy="10065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15" name="Line 48"/>
          <p:cNvSpPr/>
          <p:nvPr/>
        </p:nvSpPr>
        <p:spPr>
          <a:xfrm flipV="1">
            <a:off x="3033360" y="2732040"/>
            <a:ext cx="327240" cy="9619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16" name="Line 49"/>
          <p:cNvSpPr/>
          <p:nvPr/>
        </p:nvSpPr>
        <p:spPr>
          <a:xfrm flipV="1">
            <a:off x="3354120" y="3611520"/>
            <a:ext cx="182520" cy="1951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17" name="Line 50"/>
          <p:cNvSpPr/>
          <p:nvPr/>
        </p:nvSpPr>
        <p:spPr>
          <a:xfrm flipV="1">
            <a:off x="4174920" y="3595680"/>
            <a:ext cx="339840" cy="144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18" name="Line 51"/>
          <p:cNvSpPr/>
          <p:nvPr/>
        </p:nvSpPr>
        <p:spPr>
          <a:xfrm flipV="1">
            <a:off x="2847960" y="5162400"/>
            <a:ext cx="339480" cy="324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19" name="Line 52"/>
          <p:cNvSpPr/>
          <p:nvPr/>
        </p:nvSpPr>
        <p:spPr>
          <a:xfrm flipV="1">
            <a:off x="2055600" y="5171040"/>
            <a:ext cx="339840" cy="324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20" name="Line 53"/>
          <p:cNvSpPr/>
          <p:nvPr/>
        </p:nvSpPr>
        <p:spPr>
          <a:xfrm>
            <a:off x="3151080" y="4001760"/>
            <a:ext cx="468360" cy="5749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321" name="Picture 3" descr=""/>
          <p:cNvPicPr/>
          <p:nvPr/>
        </p:nvPicPr>
        <p:blipFill>
          <a:blip r:embed="rId4"/>
          <a:stretch/>
        </p:blipFill>
        <p:spPr>
          <a:xfrm>
            <a:off x="2681280" y="3700440"/>
            <a:ext cx="712440" cy="302760"/>
          </a:xfrm>
          <a:prstGeom prst="rect">
            <a:avLst/>
          </a:prstGeom>
          <a:ln>
            <a:noFill/>
          </a:ln>
        </p:spPr>
      </p:pic>
      <p:grpSp>
        <p:nvGrpSpPr>
          <p:cNvPr id="7322" name="Group 54"/>
          <p:cNvGrpSpPr/>
          <p:nvPr/>
        </p:nvGrpSpPr>
        <p:grpSpPr>
          <a:xfrm>
            <a:off x="3494160" y="4570560"/>
            <a:ext cx="354960" cy="534240"/>
            <a:chOff x="3494160" y="4570560"/>
            <a:chExt cx="354960" cy="534240"/>
          </a:xfrm>
        </p:grpSpPr>
        <p:sp>
          <p:nvSpPr>
            <p:cNvPr id="7323" name="CustomShape 55"/>
            <p:cNvSpPr/>
            <p:nvPr/>
          </p:nvSpPr>
          <p:spPr>
            <a:xfrm>
              <a:off x="3774960" y="4571640"/>
              <a:ext cx="70200" cy="51012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4" name="CustomShape 56"/>
            <p:cNvSpPr/>
            <p:nvPr/>
          </p:nvSpPr>
          <p:spPr>
            <a:xfrm>
              <a:off x="3511440" y="4570560"/>
              <a:ext cx="259920" cy="50940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5" name="CustomShape 57"/>
            <p:cNvSpPr/>
            <p:nvPr/>
          </p:nvSpPr>
          <p:spPr>
            <a:xfrm>
              <a:off x="3788280" y="4602240"/>
              <a:ext cx="41760" cy="47160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6" name="CustomShape 58"/>
            <p:cNvSpPr/>
            <p:nvPr/>
          </p:nvSpPr>
          <p:spPr>
            <a:xfrm>
              <a:off x="3778920" y="4841280"/>
              <a:ext cx="65160" cy="4176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7" name="CustomShape 59"/>
            <p:cNvSpPr/>
            <p:nvPr/>
          </p:nvSpPr>
          <p:spPr>
            <a:xfrm>
              <a:off x="3513240" y="4629240"/>
              <a:ext cx="147240" cy="936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328" name="Group 60"/>
            <p:cNvGrpSpPr/>
            <p:nvPr/>
          </p:nvGrpSpPr>
          <p:grpSpPr>
            <a:xfrm>
              <a:off x="3646440" y="4624560"/>
              <a:ext cx="144000" cy="29880"/>
              <a:chOff x="3646440" y="4624560"/>
              <a:chExt cx="144000" cy="29880"/>
            </a:xfrm>
          </p:grpSpPr>
          <p:sp>
            <p:nvSpPr>
              <p:cNvPr id="7329" name="CustomShape 61"/>
              <p:cNvSpPr/>
              <p:nvPr/>
            </p:nvSpPr>
            <p:spPr>
              <a:xfrm>
                <a:off x="3646440" y="4624560"/>
                <a:ext cx="144000" cy="298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30" name="CustomShape 62"/>
              <p:cNvSpPr/>
              <p:nvPr/>
            </p:nvSpPr>
            <p:spPr>
              <a:xfrm>
                <a:off x="3649680" y="4627440"/>
                <a:ext cx="137520" cy="234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331" name="CustomShape 63"/>
            <p:cNvSpPr/>
            <p:nvPr/>
          </p:nvSpPr>
          <p:spPr>
            <a:xfrm>
              <a:off x="3516480" y="4702320"/>
              <a:ext cx="14724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332" name="Group 64"/>
            <p:cNvGrpSpPr/>
            <p:nvPr/>
          </p:nvGrpSpPr>
          <p:grpSpPr>
            <a:xfrm>
              <a:off x="3645000" y="4695840"/>
              <a:ext cx="145800" cy="29880"/>
              <a:chOff x="3645000" y="4695840"/>
              <a:chExt cx="145800" cy="29880"/>
            </a:xfrm>
          </p:grpSpPr>
          <p:sp>
            <p:nvSpPr>
              <p:cNvPr id="7333" name="CustomShape 65"/>
              <p:cNvSpPr/>
              <p:nvPr/>
            </p:nvSpPr>
            <p:spPr>
              <a:xfrm>
                <a:off x="3645000" y="4695840"/>
                <a:ext cx="145800" cy="298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34" name="CustomShape 66"/>
              <p:cNvSpPr/>
              <p:nvPr/>
            </p:nvSpPr>
            <p:spPr>
              <a:xfrm>
                <a:off x="3648240" y="4699080"/>
                <a:ext cx="139320" cy="234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335" name="CustomShape 67"/>
            <p:cNvSpPr/>
            <p:nvPr/>
          </p:nvSpPr>
          <p:spPr>
            <a:xfrm>
              <a:off x="3513240" y="4778280"/>
              <a:ext cx="14868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6" name="CustomShape 68"/>
            <p:cNvSpPr/>
            <p:nvPr/>
          </p:nvSpPr>
          <p:spPr>
            <a:xfrm>
              <a:off x="3516480" y="4844880"/>
              <a:ext cx="148680" cy="936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337" name="Group 69"/>
            <p:cNvGrpSpPr/>
            <p:nvPr/>
          </p:nvGrpSpPr>
          <p:grpSpPr>
            <a:xfrm>
              <a:off x="3643200" y="4838400"/>
              <a:ext cx="144000" cy="32760"/>
              <a:chOff x="3643200" y="4838400"/>
              <a:chExt cx="144000" cy="32760"/>
            </a:xfrm>
          </p:grpSpPr>
          <p:sp>
            <p:nvSpPr>
              <p:cNvPr id="7338" name="CustomShape 70"/>
              <p:cNvSpPr/>
              <p:nvPr/>
            </p:nvSpPr>
            <p:spPr>
              <a:xfrm>
                <a:off x="3643200" y="4838400"/>
                <a:ext cx="144000" cy="327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39" name="CustomShape 71"/>
              <p:cNvSpPr/>
              <p:nvPr/>
            </p:nvSpPr>
            <p:spPr>
              <a:xfrm>
                <a:off x="3646440" y="4843440"/>
                <a:ext cx="137880" cy="266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340" name="CustomShape 72"/>
            <p:cNvSpPr/>
            <p:nvPr/>
          </p:nvSpPr>
          <p:spPr>
            <a:xfrm>
              <a:off x="3780000" y="4777560"/>
              <a:ext cx="65160" cy="4176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341" name="Group 73"/>
            <p:cNvGrpSpPr/>
            <p:nvPr/>
          </p:nvGrpSpPr>
          <p:grpSpPr>
            <a:xfrm>
              <a:off x="3643200" y="4770360"/>
              <a:ext cx="144000" cy="31320"/>
              <a:chOff x="3643200" y="4770360"/>
              <a:chExt cx="144000" cy="31320"/>
            </a:xfrm>
          </p:grpSpPr>
          <p:sp>
            <p:nvSpPr>
              <p:cNvPr id="7342" name="CustomShape 74"/>
              <p:cNvSpPr/>
              <p:nvPr/>
            </p:nvSpPr>
            <p:spPr>
              <a:xfrm>
                <a:off x="3643200" y="4770360"/>
                <a:ext cx="144000" cy="31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43" name="CustomShape 75"/>
              <p:cNvSpPr/>
              <p:nvPr/>
            </p:nvSpPr>
            <p:spPr>
              <a:xfrm>
                <a:off x="3646440" y="4773600"/>
                <a:ext cx="139320" cy="234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344" name="CustomShape 76"/>
            <p:cNvSpPr/>
            <p:nvPr/>
          </p:nvSpPr>
          <p:spPr>
            <a:xfrm>
              <a:off x="3770280" y="4570560"/>
              <a:ext cx="16920" cy="51084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5" name="CustomShape 77"/>
            <p:cNvSpPr/>
            <p:nvPr/>
          </p:nvSpPr>
          <p:spPr>
            <a:xfrm>
              <a:off x="3785760" y="4699800"/>
              <a:ext cx="58680" cy="471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6" name="CustomShape 78"/>
            <p:cNvSpPr/>
            <p:nvPr/>
          </p:nvSpPr>
          <p:spPr>
            <a:xfrm>
              <a:off x="3786840" y="4627080"/>
              <a:ext cx="60480" cy="5328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7" name="CustomShape 79"/>
            <p:cNvSpPr/>
            <p:nvPr/>
          </p:nvSpPr>
          <p:spPr>
            <a:xfrm>
              <a:off x="3836880" y="5056200"/>
              <a:ext cx="12240" cy="2196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8" name="CustomShape 80"/>
            <p:cNvSpPr/>
            <p:nvPr/>
          </p:nvSpPr>
          <p:spPr>
            <a:xfrm>
              <a:off x="3783600" y="5058720"/>
              <a:ext cx="60480" cy="4428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9" name="CustomShape 81"/>
            <p:cNvSpPr/>
            <p:nvPr/>
          </p:nvSpPr>
          <p:spPr>
            <a:xfrm>
              <a:off x="3494160" y="5073480"/>
              <a:ext cx="298080" cy="3132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0" name="CustomShape 82"/>
            <p:cNvSpPr/>
            <p:nvPr/>
          </p:nvSpPr>
          <p:spPr>
            <a:xfrm>
              <a:off x="3511440" y="5079960"/>
              <a:ext cx="264600" cy="169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1" name="CustomShape 83"/>
            <p:cNvSpPr/>
            <p:nvPr/>
          </p:nvSpPr>
          <p:spPr>
            <a:xfrm>
              <a:off x="3535200" y="5006880"/>
              <a:ext cx="39240" cy="3132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2" name="CustomShape 84"/>
            <p:cNvSpPr/>
            <p:nvPr/>
          </p:nvSpPr>
          <p:spPr>
            <a:xfrm>
              <a:off x="3579840" y="5006880"/>
              <a:ext cx="39240" cy="313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3" name="CustomShape 85"/>
            <p:cNvSpPr/>
            <p:nvPr/>
          </p:nvSpPr>
          <p:spPr>
            <a:xfrm>
              <a:off x="3624480" y="5005440"/>
              <a:ext cx="39240" cy="3276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4" name="CustomShape 86"/>
            <p:cNvSpPr/>
            <p:nvPr/>
          </p:nvSpPr>
          <p:spPr>
            <a:xfrm>
              <a:off x="3722760" y="4884840"/>
              <a:ext cx="21960" cy="169560"/>
            </a:xfrm>
            <a:prstGeom prst="rect">
              <a:avLst/>
            </a:prstGeom>
            <a:solidFill>
              <a:srgbClr val="292929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55" name="Group 87"/>
          <p:cNvGrpSpPr/>
          <p:nvPr/>
        </p:nvGrpSpPr>
        <p:grpSpPr>
          <a:xfrm>
            <a:off x="2977920" y="2190240"/>
            <a:ext cx="873360" cy="670320"/>
            <a:chOff x="2977920" y="2190240"/>
            <a:chExt cx="873360" cy="670320"/>
          </a:xfrm>
        </p:grpSpPr>
        <p:pic>
          <p:nvPicPr>
            <p:cNvPr id="7356" name="Picture 45" descr=""/>
            <p:cNvPicPr/>
            <p:nvPr/>
          </p:nvPicPr>
          <p:blipFill>
            <a:blip r:embed="rId5"/>
            <a:stretch/>
          </p:blipFill>
          <p:spPr>
            <a:xfrm>
              <a:off x="2977920" y="2190240"/>
              <a:ext cx="873360" cy="670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7357" name="CustomShape 88"/>
            <p:cNvSpPr/>
            <p:nvPr/>
          </p:nvSpPr>
          <p:spPr>
            <a:xfrm flipH="1">
              <a:off x="3349080" y="2254680"/>
              <a:ext cx="424440" cy="3067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58" name="Group 89"/>
          <p:cNvGrpSpPr/>
          <p:nvPr/>
        </p:nvGrpSpPr>
        <p:grpSpPr>
          <a:xfrm>
            <a:off x="1820880" y="2591280"/>
            <a:ext cx="873360" cy="670320"/>
            <a:chOff x="1820880" y="2591280"/>
            <a:chExt cx="873360" cy="670320"/>
          </a:xfrm>
        </p:grpSpPr>
        <p:pic>
          <p:nvPicPr>
            <p:cNvPr id="7359" name="Picture 45" descr=""/>
            <p:cNvPicPr/>
            <p:nvPr/>
          </p:nvPicPr>
          <p:blipFill>
            <a:blip r:embed="rId6"/>
            <a:stretch/>
          </p:blipFill>
          <p:spPr>
            <a:xfrm>
              <a:off x="1820880" y="2591280"/>
              <a:ext cx="873360" cy="670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7360" name="CustomShape 90"/>
            <p:cNvSpPr/>
            <p:nvPr/>
          </p:nvSpPr>
          <p:spPr>
            <a:xfrm flipH="1">
              <a:off x="2192400" y="2655720"/>
              <a:ext cx="424440" cy="3067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361" name="Line 91"/>
          <p:cNvSpPr/>
          <p:nvPr/>
        </p:nvSpPr>
        <p:spPr>
          <a:xfrm>
            <a:off x="2476440" y="3189240"/>
            <a:ext cx="360360" cy="5112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62" name="Line 92"/>
          <p:cNvSpPr/>
          <p:nvPr/>
        </p:nvSpPr>
        <p:spPr>
          <a:xfrm flipH="1">
            <a:off x="2684160" y="3993840"/>
            <a:ext cx="257400" cy="10065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363" name="Picture 24" descr=""/>
          <p:cNvPicPr/>
          <p:nvPr/>
        </p:nvPicPr>
        <p:blipFill>
          <a:blip r:embed="rId7"/>
          <a:stretch/>
        </p:blipFill>
        <p:spPr>
          <a:xfrm>
            <a:off x="596880" y="767160"/>
            <a:ext cx="3655800" cy="172800"/>
          </a:xfrm>
          <a:prstGeom prst="rect">
            <a:avLst/>
          </a:prstGeom>
          <a:ln>
            <a:noFill/>
          </a:ln>
        </p:spPr>
      </p:pic>
      <p:sp>
        <p:nvSpPr>
          <p:cNvPr id="7364" name="TextShape 93"/>
          <p:cNvSpPr txBox="1"/>
          <p:nvPr/>
        </p:nvSpPr>
        <p:spPr>
          <a:xfrm>
            <a:off x="533520" y="82800"/>
            <a:ext cx="4827240" cy="901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SNMP protocol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65" name="TextShape 94"/>
          <p:cNvSpPr txBox="1"/>
          <p:nvPr/>
        </p:nvSpPr>
        <p:spPr>
          <a:xfrm>
            <a:off x="597240" y="1156320"/>
            <a:ext cx="7772040" cy="603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5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Two ways to convey MIB info, commands: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grpSp>
        <p:nvGrpSpPr>
          <p:cNvPr id="7366" name="Group 95"/>
          <p:cNvGrpSpPr/>
          <p:nvPr/>
        </p:nvGrpSpPr>
        <p:grpSpPr>
          <a:xfrm>
            <a:off x="925560" y="4475160"/>
            <a:ext cx="1704600" cy="626760"/>
            <a:chOff x="925560" y="4475160"/>
            <a:chExt cx="1704600" cy="626760"/>
          </a:xfrm>
        </p:grpSpPr>
        <p:sp>
          <p:nvSpPr>
            <p:cNvPr id="7367" name="CustomShape 96"/>
            <p:cNvSpPr/>
            <p:nvPr/>
          </p:nvSpPr>
          <p:spPr>
            <a:xfrm>
              <a:off x="925560" y="4475160"/>
              <a:ext cx="1704600" cy="626760"/>
            </a:xfrm>
            <a:prstGeom prst="ellipse">
              <a:avLst/>
            </a:prstGeom>
            <a:solidFill>
              <a:schemeClr val="bg1"/>
            </a:solidFill>
            <a:ln w="1908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68" name="CustomShape 97"/>
            <p:cNvSpPr/>
            <p:nvPr/>
          </p:nvSpPr>
          <p:spPr>
            <a:xfrm>
              <a:off x="1026360" y="4583160"/>
              <a:ext cx="6580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agent</a:t>
              </a:r>
              <a:endParaRPr b="0" lang="en-IN" sz="1800" spc="-1" strike="noStrike">
                <a:latin typeface="Arial"/>
              </a:endParaRPr>
            </a:p>
          </p:txBody>
        </p:sp>
        <p:grpSp>
          <p:nvGrpSpPr>
            <p:cNvPr id="7369" name="Group 98"/>
            <p:cNvGrpSpPr/>
            <p:nvPr/>
          </p:nvGrpSpPr>
          <p:grpSpPr>
            <a:xfrm>
              <a:off x="1763640" y="4586400"/>
              <a:ext cx="590040" cy="387000"/>
              <a:chOff x="1763640" y="4586400"/>
              <a:chExt cx="590040" cy="387000"/>
            </a:xfrm>
          </p:grpSpPr>
          <p:sp>
            <p:nvSpPr>
              <p:cNvPr id="7370" name="CustomShape 99"/>
              <p:cNvSpPr/>
              <p:nvPr/>
            </p:nvSpPr>
            <p:spPr>
              <a:xfrm>
                <a:off x="1763640" y="4602240"/>
                <a:ext cx="590040" cy="371160"/>
              </a:xfrm>
              <a:prstGeom prst="rect">
                <a:avLst/>
              </a:prstGeom>
              <a:solidFill>
                <a:schemeClr val="accent2"/>
              </a:solidFill>
              <a:ln w="9360">
                <a:solidFill>
                  <a:schemeClr val="accent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71" name="CustomShape 100"/>
              <p:cNvSpPr/>
              <p:nvPr/>
            </p:nvSpPr>
            <p:spPr>
              <a:xfrm>
                <a:off x="1776960" y="4586400"/>
                <a:ext cx="55584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ffffff"/>
                    </a:solidFill>
                    <a:latin typeface="Arial"/>
                    <a:ea typeface="ＭＳ Ｐゴシック"/>
                  </a:rPr>
                  <a:t>data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</p:grpSp>
      <p:sp>
        <p:nvSpPr>
          <p:cNvPr id="7372" name="CustomShape 101"/>
          <p:cNvSpPr/>
          <p:nvPr/>
        </p:nvSpPr>
        <p:spPr>
          <a:xfrm>
            <a:off x="1446480" y="5259240"/>
            <a:ext cx="1618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managed device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7373" name="Group 102"/>
          <p:cNvGrpSpPr/>
          <p:nvPr/>
        </p:nvGrpSpPr>
        <p:grpSpPr>
          <a:xfrm>
            <a:off x="839880" y="2232000"/>
            <a:ext cx="1941120" cy="639000"/>
            <a:chOff x="839880" y="2232000"/>
            <a:chExt cx="1941120" cy="639000"/>
          </a:xfrm>
        </p:grpSpPr>
        <p:sp>
          <p:nvSpPr>
            <p:cNvPr id="7374" name="CustomShape 103"/>
            <p:cNvSpPr/>
            <p:nvPr/>
          </p:nvSpPr>
          <p:spPr>
            <a:xfrm>
              <a:off x="839880" y="2273400"/>
              <a:ext cx="1941120" cy="595080"/>
            </a:xfrm>
            <a:prstGeom prst="ellipse">
              <a:avLst/>
            </a:prstGeom>
            <a:solidFill>
              <a:schemeClr val="bg1"/>
            </a:solidFill>
            <a:ln w="1908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75" name="CustomShape 104"/>
            <p:cNvSpPr/>
            <p:nvPr/>
          </p:nvSpPr>
          <p:spPr>
            <a:xfrm>
              <a:off x="1256040" y="2232000"/>
              <a:ext cx="10512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managing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entity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7376" name="Group 105"/>
          <p:cNvGrpSpPr/>
          <p:nvPr/>
        </p:nvGrpSpPr>
        <p:grpSpPr>
          <a:xfrm>
            <a:off x="5064120" y="4448160"/>
            <a:ext cx="1704600" cy="626760"/>
            <a:chOff x="5064120" y="4448160"/>
            <a:chExt cx="1704600" cy="626760"/>
          </a:xfrm>
        </p:grpSpPr>
        <p:sp>
          <p:nvSpPr>
            <p:cNvPr id="7377" name="CustomShape 106"/>
            <p:cNvSpPr/>
            <p:nvPr/>
          </p:nvSpPr>
          <p:spPr>
            <a:xfrm>
              <a:off x="5064120" y="4448160"/>
              <a:ext cx="1704600" cy="626760"/>
            </a:xfrm>
            <a:prstGeom prst="ellipse">
              <a:avLst/>
            </a:prstGeom>
            <a:solidFill>
              <a:schemeClr val="bg1"/>
            </a:solidFill>
            <a:ln w="1908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78" name="CustomShape 107"/>
            <p:cNvSpPr/>
            <p:nvPr/>
          </p:nvSpPr>
          <p:spPr>
            <a:xfrm>
              <a:off x="5164920" y="4556160"/>
              <a:ext cx="6580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agent</a:t>
              </a:r>
              <a:endParaRPr b="0" lang="en-IN" sz="1800" spc="-1" strike="noStrike">
                <a:latin typeface="Arial"/>
              </a:endParaRPr>
            </a:p>
          </p:txBody>
        </p:sp>
        <p:grpSp>
          <p:nvGrpSpPr>
            <p:cNvPr id="7379" name="Group 108"/>
            <p:cNvGrpSpPr/>
            <p:nvPr/>
          </p:nvGrpSpPr>
          <p:grpSpPr>
            <a:xfrm>
              <a:off x="5902200" y="4559400"/>
              <a:ext cx="590040" cy="387000"/>
              <a:chOff x="5902200" y="4559400"/>
              <a:chExt cx="590040" cy="387000"/>
            </a:xfrm>
          </p:grpSpPr>
          <p:sp>
            <p:nvSpPr>
              <p:cNvPr id="7380" name="CustomShape 109"/>
              <p:cNvSpPr/>
              <p:nvPr/>
            </p:nvSpPr>
            <p:spPr>
              <a:xfrm>
                <a:off x="5902200" y="4575240"/>
                <a:ext cx="590040" cy="371160"/>
              </a:xfrm>
              <a:prstGeom prst="rect">
                <a:avLst/>
              </a:prstGeom>
              <a:solidFill>
                <a:schemeClr val="accent2"/>
              </a:solidFill>
              <a:ln w="9360">
                <a:solidFill>
                  <a:schemeClr val="accent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81" name="CustomShape 110"/>
              <p:cNvSpPr/>
              <p:nvPr/>
            </p:nvSpPr>
            <p:spPr>
              <a:xfrm>
                <a:off x="5915520" y="4559400"/>
                <a:ext cx="55584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ffffff"/>
                    </a:solidFill>
                    <a:latin typeface="Arial"/>
                    <a:ea typeface="ＭＳ Ｐゴシック"/>
                  </a:rPr>
                  <a:t>data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</p:grpSp>
      <p:sp>
        <p:nvSpPr>
          <p:cNvPr id="7382" name="CustomShape 111"/>
          <p:cNvSpPr/>
          <p:nvPr/>
        </p:nvSpPr>
        <p:spPr>
          <a:xfrm>
            <a:off x="5590440" y="5232240"/>
            <a:ext cx="1618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managed device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7383" name="Group 112"/>
          <p:cNvGrpSpPr/>
          <p:nvPr/>
        </p:nvGrpSpPr>
        <p:grpSpPr>
          <a:xfrm>
            <a:off x="4978440" y="2205000"/>
            <a:ext cx="1941120" cy="639000"/>
            <a:chOff x="4978440" y="2205000"/>
            <a:chExt cx="1941120" cy="639000"/>
          </a:xfrm>
        </p:grpSpPr>
        <p:sp>
          <p:nvSpPr>
            <p:cNvPr id="7384" name="CustomShape 113"/>
            <p:cNvSpPr/>
            <p:nvPr/>
          </p:nvSpPr>
          <p:spPr>
            <a:xfrm>
              <a:off x="4978440" y="2246400"/>
              <a:ext cx="1941120" cy="595080"/>
            </a:xfrm>
            <a:prstGeom prst="ellipse">
              <a:avLst/>
            </a:prstGeom>
            <a:solidFill>
              <a:schemeClr val="bg1"/>
            </a:solidFill>
            <a:ln w="1908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85" name="CustomShape 114"/>
            <p:cNvSpPr/>
            <p:nvPr/>
          </p:nvSpPr>
          <p:spPr>
            <a:xfrm>
              <a:off x="5394600" y="2205000"/>
              <a:ext cx="10512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managing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entity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7386" name="Group 115"/>
          <p:cNvGrpSpPr/>
          <p:nvPr/>
        </p:nvGrpSpPr>
        <p:grpSpPr>
          <a:xfrm>
            <a:off x="5186520" y="2870280"/>
            <a:ext cx="2455200" cy="1537920"/>
            <a:chOff x="5186520" y="2870280"/>
            <a:chExt cx="2455200" cy="1537920"/>
          </a:xfrm>
        </p:grpSpPr>
        <p:sp>
          <p:nvSpPr>
            <p:cNvPr id="7387" name="CustomShape 116"/>
            <p:cNvSpPr/>
            <p:nvPr/>
          </p:nvSpPr>
          <p:spPr>
            <a:xfrm>
              <a:off x="5784840" y="2870280"/>
              <a:ext cx="74160" cy="1537920"/>
            </a:xfrm>
            <a:custGeom>
              <a:avLst/>
              <a:gdLst/>
              <a:ahLst/>
              <a:rect l="l" t="t" r="r" b="b"/>
              <a:pathLst>
                <a:path w="1" h="1044">
                  <a:moveTo>
                    <a:pt x="0" y="0"/>
                  </a:moveTo>
                  <a:lnTo>
                    <a:pt x="0" y="1044"/>
                  </a:lnTo>
                </a:path>
              </a:pathLst>
            </a:custGeom>
            <a:noFill/>
            <a:ln w="38160">
              <a:solidFill>
                <a:srgbClr val="ff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88" name="CustomShape 117"/>
            <p:cNvSpPr/>
            <p:nvPr/>
          </p:nvSpPr>
          <p:spPr>
            <a:xfrm>
              <a:off x="5186520" y="3503520"/>
              <a:ext cx="1693440" cy="387000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89" name="CustomShape 118"/>
            <p:cNvSpPr/>
            <p:nvPr/>
          </p:nvSpPr>
          <p:spPr>
            <a:xfrm>
              <a:off x="5384520" y="3466800"/>
              <a:ext cx="2257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0" lang="en-IN" sz="18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trap msg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7390" name="Group 119"/>
          <p:cNvGrpSpPr/>
          <p:nvPr/>
        </p:nvGrpSpPr>
        <p:grpSpPr>
          <a:xfrm>
            <a:off x="262080" y="2786040"/>
            <a:ext cx="1601280" cy="1657080"/>
            <a:chOff x="262080" y="2786040"/>
            <a:chExt cx="1601280" cy="1657080"/>
          </a:xfrm>
        </p:grpSpPr>
        <p:sp>
          <p:nvSpPr>
            <p:cNvPr id="7391" name="CustomShape 120"/>
            <p:cNvSpPr/>
            <p:nvPr/>
          </p:nvSpPr>
          <p:spPr>
            <a:xfrm>
              <a:off x="985680" y="2786040"/>
              <a:ext cx="1080" cy="1657080"/>
            </a:xfrm>
            <a:custGeom>
              <a:avLst/>
              <a:gdLst/>
              <a:ahLst/>
              <a:rect l="l" t="t" r="r" b="b"/>
              <a:pathLst>
                <a:path w="1" h="1044">
                  <a:moveTo>
                    <a:pt x="0" y="0"/>
                  </a:moveTo>
                  <a:lnTo>
                    <a:pt x="0" y="1044"/>
                  </a:lnTo>
                </a:path>
              </a:pathLst>
            </a:custGeom>
            <a:noFill/>
            <a:ln w="38160">
              <a:solidFill>
                <a:srgbClr val="ff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392" name="Group 121"/>
            <p:cNvGrpSpPr/>
            <p:nvPr/>
          </p:nvGrpSpPr>
          <p:grpSpPr>
            <a:xfrm>
              <a:off x="262080" y="3197160"/>
              <a:ext cx="1601280" cy="398160"/>
              <a:chOff x="262080" y="3197160"/>
              <a:chExt cx="1601280" cy="398160"/>
            </a:xfrm>
          </p:grpSpPr>
          <p:sp>
            <p:nvSpPr>
              <p:cNvPr id="7393" name="CustomShape 122"/>
              <p:cNvSpPr/>
              <p:nvPr/>
            </p:nvSpPr>
            <p:spPr>
              <a:xfrm>
                <a:off x="262080" y="3208320"/>
                <a:ext cx="1339560" cy="387000"/>
              </a:xfrm>
              <a:prstGeom prst="rect">
                <a:avLst/>
              </a:prstGeom>
              <a:solidFill>
                <a:srgbClr val="ffffff"/>
              </a:solidFill>
              <a:ln w="19080">
                <a:solidFill>
                  <a:srgbClr val="ff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94" name="CustomShape 123"/>
              <p:cNvSpPr/>
              <p:nvPr/>
            </p:nvSpPr>
            <p:spPr>
              <a:xfrm>
                <a:off x="409680" y="3197160"/>
                <a:ext cx="145368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  <a:spcBef>
                    <a:spcPts val="601"/>
                  </a:spcBef>
                </a:pPr>
                <a:r>
                  <a:rPr b="0" lang="en-IN" sz="1800" spc="-1" strike="noStrike">
                    <a:solidFill>
                      <a:srgbClr val="cc0000"/>
                    </a:solidFill>
                    <a:latin typeface="Arial"/>
                    <a:ea typeface="ＭＳ Ｐゴシック"/>
                  </a:rPr>
                  <a:t>request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</p:grpSp>
      <p:sp>
        <p:nvSpPr>
          <p:cNvPr id="7395" name="CustomShape 124"/>
          <p:cNvSpPr/>
          <p:nvPr/>
        </p:nvSpPr>
        <p:spPr>
          <a:xfrm>
            <a:off x="1878480" y="6047280"/>
            <a:ext cx="2227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99"/>
                </a:solidFill>
                <a:latin typeface="Arial"/>
                <a:ea typeface="ＭＳ Ｐゴシック"/>
              </a:rPr>
              <a:t>request/response mode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396" name="CustomShape 125"/>
          <p:cNvSpPr/>
          <p:nvPr/>
        </p:nvSpPr>
        <p:spPr>
          <a:xfrm>
            <a:off x="6799680" y="6035760"/>
            <a:ext cx="1095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99"/>
                </a:solidFill>
                <a:latin typeface="Arial"/>
                <a:ea typeface="ＭＳ Ｐゴシック"/>
              </a:rPr>
              <a:t>trap mode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7397" name="Group 126"/>
          <p:cNvGrpSpPr/>
          <p:nvPr/>
        </p:nvGrpSpPr>
        <p:grpSpPr>
          <a:xfrm>
            <a:off x="1084320" y="2936880"/>
            <a:ext cx="2382840" cy="1466640"/>
            <a:chOff x="1084320" y="2936880"/>
            <a:chExt cx="2382840" cy="1466640"/>
          </a:xfrm>
        </p:grpSpPr>
        <p:sp>
          <p:nvSpPr>
            <p:cNvPr id="7398" name="CustomShape 127"/>
            <p:cNvSpPr/>
            <p:nvPr/>
          </p:nvSpPr>
          <p:spPr>
            <a:xfrm>
              <a:off x="1839960" y="2936880"/>
              <a:ext cx="74160" cy="1466640"/>
            </a:xfrm>
            <a:custGeom>
              <a:avLst/>
              <a:gdLst/>
              <a:ahLst/>
              <a:rect l="l" t="t" r="r" b="b"/>
              <a:pathLst>
                <a:path w="1" h="1044">
                  <a:moveTo>
                    <a:pt x="0" y="0"/>
                  </a:moveTo>
                  <a:lnTo>
                    <a:pt x="0" y="1044"/>
                  </a:lnTo>
                </a:path>
              </a:pathLst>
            </a:custGeom>
            <a:noFill/>
            <a:ln w="38160">
              <a:solidFill>
                <a:srgbClr val="ff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9" name="CustomShape 128"/>
            <p:cNvSpPr/>
            <p:nvPr/>
          </p:nvSpPr>
          <p:spPr>
            <a:xfrm>
              <a:off x="1084320" y="3738600"/>
              <a:ext cx="1422000" cy="387000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00" name="CustomShape 129"/>
            <p:cNvSpPr/>
            <p:nvPr/>
          </p:nvSpPr>
          <p:spPr>
            <a:xfrm>
              <a:off x="1209960" y="3735720"/>
              <a:ext cx="2257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0" lang="en-IN" sz="18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response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7401" name="Group 130"/>
          <p:cNvGrpSpPr/>
          <p:nvPr/>
        </p:nvGrpSpPr>
        <p:grpSpPr>
          <a:xfrm>
            <a:off x="2365560" y="4961520"/>
            <a:ext cx="687240" cy="403560"/>
            <a:chOff x="2365560" y="4961520"/>
            <a:chExt cx="687240" cy="403560"/>
          </a:xfrm>
        </p:grpSpPr>
        <p:sp>
          <p:nvSpPr>
            <p:cNvPr id="7402" name="CustomShape 131"/>
            <p:cNvSpPr/>
            <p:nvPr/>
          </p:nvSpPr>
          <p:spPr>
            <a:xfrm flipV="1">
              <a:off x="2367720" y="4773240"/>
              <a:ext cx="685080" cy="295920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/>
            </a:gra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403" name="CustomShape 132"/>
            <p:cNvSpPr/>
            <p:nvPr/>
          </p:nvSpPr>
          <p:spPr>
            <a:xfrm>
              <a:off x="2365560" y="5113080"/>
              <a:ext cx="686880" cy="1051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/>
            </a:gradFill>
            <a:ln w="25560"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404" name="CustomShape 133"/>
            <p:cNvSpPr/>
            <p:nvPr/>
          </p:nvSpPr>
          <p:spPr>
            <a:xfrm flipV="1">
              <a:off x="2365560" y="4665600"/>
              <a:ext cx="685080" cy="2959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405" name="CustomShape 134"/>
            <p:cNvSpPr/>
            <p:nvPr/>
          </p:nvSpPr>
          <p:spPr>
            <a:xfrm>
              <a:off x="2541240" y="5051520"/>
              <a:ext cx="333720" cy="14688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406" name="CustomShape 135"/>
            <p:cNvSpPr/>
            <p:nvPr/>
          </p:nvSpPr>
          <p:spPr>
            <a:xfrm>
              <a:off x="2506680" y="5014440"/>
              <a:ext cx="403200" cy="10296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407" name="CustomShape 136"/>
            <p:cNvSpPr/>
            <p:nvPr/>
          </p:nvSpPr>
          <p:spPr>
            <a:xfrm>
              <a:off x="2771280" y="5102280"/>
              <a:ext cx="148320" cy="8964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408" name="CustomShape 137"/>
            <p:cNvSpPr/>
            <p:nvPr/>
          </p:nvSpPr>
          <p:spPr>
            <a:xfrm>
              <a:off x="2498760" y="5104440"/>
              <a:ext cx="146520" cy="8748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409" name="Line 138"/>
            <p:cNvSpPr/>
            <p:nvPr/>
          </p:nvSpPr>
          <p:spPr>
            <a:xfrm flipH="1" flipV="1">
              <a:off x="2365560" y="5108760"/>
              <a:ext cx="1800" cy="11412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410" name="Line 139"/>
            <p:cNvSpPr/>
            <p:nvPr/>
          </p:nvSpPr>
          <p:spPr>
            <a:xfrm flipH="1" flipV="1">
              <a:off x="3051000" y="5106240"/>
              <a:ext cx="1800" cy="11448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7411" name="Group 140"/>
          <p:cNvGrpSpPr/>
          <p:nvPr/>
        </p:nvGrpSpPr>
        <p:grpSpPr>
          <a:xfrm>
            <a:off x="3533760" y="3389400"/>
            <a:ext cx="687600" cy="403560"/>
            <a:chOff x="3533760" y="3389400"/>
            <a:chExt cx="687600" cy="403560"/>
          </a:xfrm>
        </p:grpSpPr>
        <p:sp>
          <p:nvSpPr>
            <p:cNvPr id="7412" name="CustomShape 141"/>
            <p:cNvSpPr/>
            <p:nvPr/>
          </p:nvSpPr>
          <p:spPr>
            <a:xfrm flipV="1">
              <a:off x="3535920" y="3201120"/>
              <a:ext cx="685080" cy="295920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/>
            </a:gra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413" name="CustomShape 142"/>
            <p:cNvSpPr/>
            <p:nvPr/>
          </p:nvSpPr>
          <p:spPr>
            <a:xfrm>
              <a:off x="3534120" y="3540960"/>
              <a:ext cx="686880" cy="1051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/>
            </a:gradFill>
            <a:ln w="25560"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414" name="CustomShape 143"/>
            <p:cNvSpPr/>
            <p:nvPr/>
          </p:nvSpPr>
          <p:spPr>
            <a:xfrm flipV="1">
              <a:off x="3534120" y="3093480"/>
              <a:ext cx="685080" cy="2959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415" name="CustomShape 144"/>
            <p:cNvSpPr/>
            <p:nvPr/>
          </p:nvSpPr>
          <p:spPr>
            <a:xfrm>
              <a:off x="3709800" y="3479400"/>
              <a:ext cx="333720" cy="14688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416" name="CustomShape 145"/>
            <p:cNvSpPr/>
            <p:nvPr/>
          </p:nvSpPr>
          <p:spPr>
            <a:xfrm>
              <a:off x="3674880" y="3442320"/>
              <a:ext cx="403200" cy="10296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417" name="CustomShape 146"/>
            <p:cNvSpPr/>
            <p:nvPr/>
          </p:nvSpPr>
          <p:spPr>
            <a:xfrm>
              <a:off x="3939480" y="3530160"/>
              <a:ext cx="148320" cy="8964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418" name="CustomShape 147"/>
            <p:cNvSpPr/>
            <p:nvPr/>
          </p:nvSpPr>
          <p:spPr>
            <a:xfrm>
              <a:off x="3667320" y="3532320"/>
              <a:ext cx="146520" cy="8748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419" name="Line 148"/>
            <p:cNvSpPr/>
            <p:nvPr/>
          </p:nvSpPr>
          <p:spPr>
            <a:xfrm flipH="1" flipV="1">
              <a:off x="3533760" y="3536640"/>
              <a:ext cx="2160" cy="11412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420" name="Line 149"/>
            <p:cNvSpPr/>
            <p:nvPr/>
          </p:nvSpPr>
          <p:spPr>
            <a:xfrm flipH="1" flipV="1">
              <a:off x="4219200" y="3534120"/>
              <a:ext cx="2160" cy="11448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7421" name="Group 150"/>
          <p:cNvGrpSpPr/>
          <p:nvPr/>
        </p:nvGrpSpPr>
        <p:grpSpPr>
          <a:xfrm>
            <a:off x="7670160" y="3394800"/>
            <a:ext cx="687240" cy="403560"/>
            <a:chOff x="7670160" y="3394800"/>
            <a:chExt cx="687240" cy="403560"/>
          </a:xfrm>
        </p:grpSpPr>
        <p:sp>
          <p:nvSpPr>
            <p:cNvPr id="7422" name="CustomShape 151"/>
            <p:cNvSpPr/>
            <p:nvPr/>
          </p:nvSpPr>
          <p:spPr>
            <a:xfrm flipV="1">
              <a:off x="7672320" y="3206520"/>
              <a:ext cx="685080" cy="295920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/>
            </a:gra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423" name="CustomShape 152"/>
            <p:cNvSpPr/>
            <p:nvPr/>
          </p:nvSpPr>
          <p:spPr>
            <a:xfrm>
              <a:off x="7670160" y="3546360"/>
              <a:ext cx="686880" cy="1051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/>
            </a:gradFill>
            <a:ln w="25560"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424" name="CustomShape 153"/>
            <p:cNvSpPr/>
            <p:nvPr/>
          </p:nvSpPr>
          <p:spPr>
            <a:xfrm flipV="1">
              <a:off x="7670160" y="3098880"/>
              <a:ext cx="685080" cy="2959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425" name="CustomShape 154"/>
            <p:cNvSpPr/>
            <p:nvPr/>
          </p:nvSpPr>
          <p:spPr>
            <a:xfrm>
              <a:off x="7845840" y="3484800"/>
              <a:ext cx="333720" cy="14688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426" name="CustomShape 155"/>
            <p:cNvSpPr/>
            <p:nvPr/>
          </p:nvSpPr>
          <p:spPr>
            <a:xfrm>
              <a:off x="7811280" y="3447720"/>
              <a:ext cx="403200" cy="10296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427" name="CustomShape 156"/>
            <p:cNvSpPr/>
            <p:nvPr/>
          </p:nvSpPr>
          <p:spPr>
            <a:xfrm>
              <a:off x="8075880" y="3535560"/>
              <a:ext cx="148320" cy="8964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428" name="CustomShape 157"/>
            <p:cNvSpPr/>
            <p:nvPr/>
          </p:nvSpPr>
          <p:spPr>
            <a:xfrm>
              <a:off x="7803360" y="3537720"/>
              <a:ext cx="146520" cy="8748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429" name="Line 158"/>
            <p:cNvSpPr/>
            <p:nvPr/>
          </p:nvSpPr>
          <p:spPr>
            <a:xfrm flipH="1" flipV="1">
              <a:off x="7670160" y="3541680"/>
              <a:ext cx="1800" cy="11448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430" name="Line 159"/>
            <p:cNvSpPr/>
            <p:nvPr/>
          </p:nvSpPr>
          <p:spPr>
            <a:xfrm flipH="1" flipV="1">
              <a:off x="8355600" y="3539520"/>
              <a:ext cx="1800" cy="11412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7431" name="Group 160"/>
          <p:cNvGrpSpPr/>
          <p:nvPr/>
        </p:nvGrpSpPr>
        <p:grpSpPr>
          <a:xfrm>
            <a:off x="6525720" y="4937760"/>
            <a:ext cx="687240" cy="403200"/>
            <a:chOff x="6525720" y="4937760"/>
            <a:chExt cx="687240" cy="403200"/>
          </a:xfrm>
        </p:grpSpPr>
        <p:sp>
          <p:nvSpPr>
            <p:cNvPr id="7432" name="CustomShape 161"/>
            <p:cNvSpPr/>
            <p:nvPr/>
          </p:nvSpPr>
          <p:spPr>
            <a:xfrm flipV="1">
              <a:off x="6527880" y="4749120"/>
              <a:ext cx="685080" cy="295920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/>
            </a:gra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433" name="CustomShape 162"/>
            <p:cNvSpPr/>
            <p:nvPr/>
          </p:nvSpPr>
          <p:spPr>
            <a:xfrm>
              <a:off x="6526080" y="5088960"/>
              <a:ext cx="686880" cy="1051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/>
            </a:gradFill>
            <a:ln w="25560"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434" name="CustomShape 163"/>
            <p:cNvSpPr/>
            <p:nvPr/>
          </p:nvSpPr>
          <p:spPr>
            <a:xfrm flipV="1">
              <a:off x="6526080" y="4641840"/>
              <a:ext cx="685080" cy="2959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480"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435" name="CustomShape 164"/>
            <p:cNvSpPr/>
            <p:nvPr/>
          </p:nvSpPr>
          <p:spPr>
            <a:xfrm>
              <a:off x="6701760" y="5027760"/>
              <a:ext cx="333720" cy="14688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436" name="CustomShape 165"/>
            <p:cNvSpPr/>
            <p:nvPr/>
          </p:nvSpPr>
          <p:spPr>
            <a:xfrm>
              <a:off x="6666840" y="4990320"/>
              <a:ext cx="403200" cy="10296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437" name="CustomShape 166"/>
            <p:cNvSpPr/>
            <p:nvPr/>
          </p:nvSpPr>
          <p:spPr>
            <a:xfrm>
              <a:off x="6931440" y="5078160"/>
              <a:ext cx="148320" cy="8964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438" name="CustomShape 167"/>
            <p:cNvSpPr/>
            <p:nvPr/>
          </p:nvSpPr>
          <p:spPr>
            <a:xfrm>
              <a:off x="6659280" y="5080320"/>
              <a:ext cx="146520" cy="8748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439" name="Line 168"/>
            <p:cNvSpPr/>
            <p:nvPr/>
          </p:nvSpPr>
          <p:spPr>
            <a:xfrm flipH="1" flipV="1">
              <a:off x="6525720" y="5084640"/>
              <a:ext cx="1800" cy="11412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440" name="Line 169"/>
            <p:cNvSpPr/>
            <p:nvPr/>
          </p:nvSpPr>
          <p:spPr>
            <a:xfrm flipH="1" flipV="1">
              <a:off x="7211160" y="5082480"/>
              <a:ext cx="1800" cy="114120"/>
            </a:xfrm>
            <a:prstGeom prst="line">
              <a:avLst/>
            </a:prstGeom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7441" name="TextShape 170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2008FC39-4187-4905-A1C1-BD06D9B39C2A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7442" name="TextShape 171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805" dur="indefinite" restart="never" nodeType="tmRoot">
          <p:childTnLst>
            <p:seq>
              <p:cTn id="806" dur="indefinite" nodeType="mainSeq">
                <p:childTnLst>
                  <p:par>
                    <p:cTn id="807" nodeType="clickEffect" fill="hold">
                      <p:stCondLst>
                        <p:cond delay="indefinite"/>
                      </p:stCondLst>
                      <p:childTnLst>
                        <p:par>
                          <p:cTn id="80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09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811" dur="500"/>
                                        <p:tgtEl>
                                          <p:spTgt spid="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2" nodeType="clickEffect" fill="hold">
                      <p:stCondLst>
                        <p:cond delay="indefinite"/>
                      </p:stCondLst>
                      <p:childTnLst>
                        <p:par>
                          <p:cTn id="81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1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16" dur="500"/>
                                        <p:tgtEl>
                                          <p:spTgt spid="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7" nodeType="clickEffect" fill="hold">
                      <p:stCondLst>
                        <p:cond delay="indefinite"/>
                      </p:stCondLst>
                      <p:childTnLst>
                        <p:par>
                          <p:cTn id="8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1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21" dur="500"/>
                                        <p:tgtEl>
                                          <p:spTgt spid="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43" name="Picture 16" descr=""/>
          <p:cNvPicPr/>
          <p:nvPr/>
        </p:nvPicPr>
        <p:blipFill>
          <a:blip r:embed="rId1"/>
          <a:stretch/>
        </p:blipFill>
        <p:spPr>
          <a:xfrm>
            <a:off x="593640" y="822240"/>
            <a:ext cx="7313400" cy="172800"/>
          </a:xfrm>
          <a:prstGeom prst="rect">
            <a:avLst/>
          </a:prstGeom>
          <a:ln>
            <a:noFill/>
          </a:ln>
        </p:spPr>
      </p:pic>
      <p:sp>
        <p:nvSpPr>
          <p:cNvPr id="7444" name="TextShape 1"/>
          <p:cNvSpPr txBox="1"/>
          <p:nvPr/>
        </p:nvSpPr>
        <p:spPr>
          <a:xfrm>
            <a:off x="53352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SNMP protocol: message types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45" name="CustomShape 2"/>
          <p:cNvSpPr/>
          <p:nvPr/>
        </p:nvSpPr>
        <p:spPr>
          <a:xfrm>
            <a:off x="907920" y="1806480"/>
            <a:ext cx="1665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GetRequest</a:t>
            </a:r>
            <a:endParaRPr b="0" lang="en-IN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GetNextRequest</a:t>
            </a:r>
            <a:endParaRPr b="0" lang="en-IN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GetBulkRequest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446" name="CustomShape 3"/>
          <p:cNvSpPr/>
          <p:nvPr/>
        </p:nvSpPr>
        <p:spPr>
          <a:xfrm>
            <a:off x="3725280" y="1971720"/>
            <a:ext cx="42732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manager-to-agent: “get me data”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(data instance, next data in list, block of data)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447" name="CustomShape 4"/>
          <p:cNvSpPr/>
          <p:nvPr/>
        </p:nvSpPr>
        <p:spPr>
          <a:xfrm>
            <a:off x="742320" y="1265400"/>
            <a:ext cx="20707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IN" sz="2800" spc="-1" strike="noStrike" u="sng">
                <a:solidFill>
                  <a:srgbClr val="cc0000"/>
                </a:solidFill>
                <a:uFillTx/>
                <a:latin typeface="Arial"/>
                <a:ea typeface="ＭＳ Ｐゴシック"/>
              </a:rPr>
              <a:t>Message type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7448" name="CustomShape 5"/>
          <p:cNvSpPr/>
          <p:nvPr/>
        </p:nvSpPr>
        <p:spPr>
          <a:xfrm>
            <a:off x="3689280" y="1263600"/>
            <a:ext cx="14126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 u="sng">
                <a:solidFill>
                  <a:srgbClr val="cc0000"/>
                </a:solidFill>
                <a:uFillTx/>
                <a:latin typeface="Arial"/>
                <a:ea typeface="ＭＳ Ｐゴシック"/>
              </a:rPr>
              <a:t>Function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7449" name="Line 6"/>
          <p:cNvSpPr/>
          <p:nvPr/>
        </p:nvSpPr>
        <p:spPr>
          <a:xfrm>
            <a:off x="1330200" y="3081240"/>
            <a:ext cx="5373720" cy="36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50" name="CustomShape 7"/>
          <p:cNvSpPr/>
          <p:nvPr/>
        </p:nvSpPr>
        <p:spPr>
          <a:xfrm>
            <a:off x="361800" y="3225960"/>
            <a:ext cx="2577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InformRequest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451" name="CustomShape 8"/>
          <p:cNvSpPr/>
          <p:nvPr/>
        </p:nvSpPr>
        <p:spPr>
          <a:xfrm>
            <a:off x="3537720" y="3240000"/>
            <a:ext cx="4508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manager-to-manager: here’s MIB value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452" name="Line 9"/>
          <p:cNvSpPr/>
          <p:nvPr/>
        </p:nvSpPr>
        <p:spPr>
          <a:xfrm>
            <a:off x="1363320" y="3797280"/>
            <a:ext cx="5373720" cy="36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53" name="CustomShape 10"/>
          <p:cNvSpPr/>
          <p:nvPr/>
        </p:nvSpPr>
        <p:spPr>
          <a:xfrm>
            <a:off x="417600" y="3886200"/>
            <a:ext cx="2577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SetRequest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454" name="CustomShape 11"/>
          <p:cNvSpPr/>
          <p:nvPr/>
        </p:nvSpPr>
        <p:spPr>
          <a:xfrm>
            <a:off x="3557880" y="3921840"/>
            <a:ext cx="4273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manager-to-agent: set MIB value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455" name="Line 12"/>
          <p:cNvSpPr/>
          <p:nvPr/>
        </p:nvSpPr>
        <p:spPr>
          <a:xfrm>
            <a:off x="1326960" y="4491000"/>
            <a:ext cx="5373720" cy="36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56" name="CustomShape 13"/>
          <p:cNvSpPr/>
          <p:nvPr/>
        </p:nvSpPr>
        <p:spPr>
          <a:xfrm>
            <a:off x="395280" y="4675320"/>
            <a:ext cx="2577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Response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457" name="CustomShape 14"/>
          <p:cNvSpPr/>
          <p:nvPr/>
        </p:nvSpPr>
        <p:spPr>
          <a:xfrm>
            <a:off x="3516480" y="4578480"/>
            <a:ext cx="42368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Agent-to-manager: value, response to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Request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458" name="Line 15"/>
          <p:cNvSpPr/>
          <p:nvPr/>
        </p:nvSpPr>
        <p:spPr>
          <a:xfrm>
            <a:off x="1387440" y="5406840"/>
            <a:ext cx="5373720" cy="36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59" name="CustomShape 16"/>
          <p:cNvSpPr/>
          <p:nvPr/>
        </p:nvSpPr>
        <p:spPr>
          <a:xfrm>
            <a:off x="411120" y="5553000"/>
            <a:ext cx="2577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Trap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460" name="Line 17"/>
          <p:cNvSpPr/>
          <p:nvPr/>
        </p:nvSpPr>
        <p:spPr>
          <a:xfrm>
            <a:off x="3279600" y="1352520"/>
            <a:ext cx="360" cy="4964040"/>
          </a:xfrm>
          <a:prstGeom prst="line">
            <a:avLst/>
          </a:prstGeom>
          <a:ln w="2556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61" name="CustomShape 18"/>
          <p:cNvSpPr/>
          <p:nvPr/>
        </p:nvSpPr>
        <p:spPr>
          <a:xfrm>
            <a:off x="3505320" y="5541840"/>
            <a:ext cx="4792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Agent-to-manager: inform manager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of exceptional event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462" name="TextShape 19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859573AA-F349-42D4-9A66-0EF06D2ED287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7463" name="TextShape 20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64" name="Picture 15" descr=""/>
          <p:cNvPicPr/>
          <p:nvPr/>
        </p:nvPicPr>
        <p:blipFill>
          <a:blip r:embed="rId1"/>
          <a:stretch/>
        </p:blipFill>
        <p:spPr>
          <a:xfrm>
            <a:off x="498600" y="888840"/>
            <a:ext cx="7768800" cy="172800"/>
          </a:xfrm>
          <a:prstGeom prst="rect">
            <a:avLst/>
          </a:prstGeom>
          <a:ln>
            <a:noFill/>
          </a:ln>
        </p:spPr>
      </p:pic>
      <p:sp>
        <p:nvSpPr>
          <p:cNvPr id="7465" name="TextShape 1"/>
          <p:cNvSpPr txBox="1"/>
          <p:nvPr/>
        </p:nvSpPr>
        <p:spPr>
          <a:xfrm>
            <a:off x="415800" y="219240"/>
            <a:ext cx="7772040" cy="834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SNMP protocol: message formats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66" name="CustomShape 2"/>
          <p:cNvSpPr/>
          <p:nvPr/>
        </p:nvSpPr>
        <p:spPr>
          <a:xfrm>
            <a:off x="939240" y="1751760"/>
            <a:ext cx="6943320" cy="1004400"/>
          </a:xfrm>
          <a:prstGeom prst="rect">
            <a:avLst/>
          </a:prstGeom>
          <a:solidFill>
            <a:srgbClr val="006633"/>
          </a:solidFill>
          <a:ln w="936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67" name="Line 3"/>
          <p:cNvSpPr/>
          <p:nvPr/>
        </p:nvSpPr>
        <p:spPr>
          <a:xfrm>
            <a:off x="1856880" y="1756440"/>
            <a:ext cx="360" cy="1020600"/>
          </a:xfrm>
          <a:prstGeom prst="line">
            <a:avLst/>
          </a:prstGeom>
          <a:ln w="2556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68" name="CustomShape 4"/>
          <p:cNvSpPr/>
          <p:nvPr/>
        </p:nvSpPr>
        <p:spPr>
          <a:xfrm>
            <a:off x="7428600" y="2110680"/>
            <a:ext cx="4114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ts val="1199"/>
              </a:lnSpc>
            </a:pPr>
            <a:r>
              <a:rPr b="0" i="1" lang="en-IN" sz="16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…</a:t>
            </a:r>
            <a:r>
              <a:rPr b="0" i="1" lang="en-IN" sz="16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7469" name="CustomShape 5"/>
          <p:cNvSpPr/>
          <p:nvPr/>
        </p:nvSpPr>
        <p:spPr>
          <a:xfrm>
            <a:off x="1155240" y="1778760"/>
            <a:ext cx="5774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 Narrow"/>
                <a:ea typeface="ＭＳ Ｐゴシック"/>
              </a:rPr>
              <a:t>PDU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 Narrow"/>
                <a:ea typeface="ＭＳ Ｐゴシック"/>
              </a:rPr>
              <a:t>type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 Narrow"/>
                <a:ea typeface="ＭＳ Ｐゴシック"/>
              </a:rPr>
              <a:t>(0-3)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470" name="Line 6"/>
          <p:cNvSpPr/>
          <p:nvPr/>
        </p:nvSpPr>
        <p:spPr>
          <a:xfrm>
            <a:off x="2750400" y="1743480"/>
            <a:ext cx="360" cy="1019520"/>
          </a:xfrm>
          <a:prstGeom prst="line">
            <a:avLst/>
          </a:prstGeom>
          <a:ln w="2556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71" name="Line 7"/>
          <p:cNvSpPr/>
          <p:nvPr/>
        </p:nvSpPr>
        <p:spPr>
          <a:xfrm>
            <a:off x="3644280" y="1735560"/>
            <a:ext cx="360" cy="1019160"/>
          </a:xfrm>
          <a:prstGeom prst="line">
            <a:avLst/>
          </a:prstGeom>
          <a:ln w="2556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72" name="Line 8"/>
          <p:cNvSpPr/>
          <p:nvPr/>
        </p:nvSpPr>
        <p:spPr>
          <a:xfrm>
            <a:off x="4546080" y="1757880"/>
            <a:ext cx="360" cy="1019160"/>
          </a:xfrm>
          <a:prstGeom prst="line">
            <a:avLst/>
          </a:prstGeom>
          <a:ln w="2556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73" name="Line 9"/>
          <p:cNvSpPr/>
          <p:nvPr/>
        </p:nvSpPr>
        <p:spPr>
          <a:xfrm>
            <a:off x="5255640" y="1749960"/>
            <a:ext cx="360" cy="1019160"/>
          </a:xfrm>
          <a:prstGeom prst="line">
            <a:avLst/>
          </a:prstGeom>
          <a:ln w="2556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74" name="Line 10"/>
          <p:cNvSpPr/>
          <p:nvPr/>
        </p:nvSpPr>
        <p:spPr>
          <a:xfrm>
            <a:off x="5977800" y="1742040"/>
            <a:ext cx="360" cy="1019160"/>
          </a:xfrm>
          <a:prstGeom prst="line">
            <a:avLst/>
          </a:prstGeom>
          <a:ln w="2556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75" name="Line 11"/>
          <p:cNvSpPr/>
          <p:nvPr/>
        </p:nvSpPr>
        <p:spPr>
          <a:xfrm>
            <a:off x="6681240" y="1734120"/>
            <a:ext cx="360" cy="1019160"/>
          </a:xfrm>
          <a:prstGeom prst="line">
            <a:avLst/>
          </a:prstGeom>
          <a:ln w="2556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76" name="Line 12"/>
          <p:cNvSpPr/>
          <p:nvPr/>
        </p:nvSpPr>
        <p:spPr>
          <a:xfrm>
            <a:off x="7403400" y="1761120"/>
            <a:ext cx="360" cy="1019160"/>
          </a:xfrm>
          <a:prstGeom prst="line">
            <a:avLst/>
          </a:prstGeom>
          <a:ln w="2556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77" name="CustomShape 13"/>
          <p:cNvSpPr/>
          <p:nvPr/>
        </p:nvSpPr>
        <p:spPr>
          <a:xfrm>
            <a:off x="1864080" y="1926360"/>
            <a:ext cx="8776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 Narrow"/>
                <a:ea typeface="ＭＳ Ｐゴシック"/>
              </a:rPr>
              <a:t>Request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 Narrow"/>
                <a:ea typeface="ＭＳ Ｐゴシック"/>
              </a:rPr>
              <a:t>ID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478" name="CustomShape 14"/>
          <p:cNvSpPr/>
          <p:nvPr/>
        </p:nvSpPr>
        <p:spPr>
          <a:xfrm>
            <a:off x="2847240" y="1782000"/>
            <a:ext cx="711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 Narrow"/>
                <a:ea typeface="ＭＳ Ｐゴシック"/>
              </a:rPr>
              <a:t>Error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 Narrow"/>
                <a:ea typeface="ＭＳ Ｐゴシック"/>
              </a:rPr>
              <a:t>Status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 Narrow"/>
                <a:ea typeface="ＭＳ Ｐゴシック"/>
              </a:rPr>
              <a:t>(0-5)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479" name="CustomShape 15"/>
          <p:cNvSpPr/>
          <p:nvPr/>
        </p:nvSpPr>
        <p:spPr>
          <a:xfrm>
            <a:off x="3778920" y="1929600"/>
            <a:ext cx="6382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 Narrow"/>
                <a:ea typeface="ＭＳ Ｐゴシック"/>
              </a:rPr>
              <a:t>Error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 Narrow"/>
                <a:ea typeface="ＭＳ Ｐゴシック"/>
              </a:rPr>
              <a:t>Index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480" name="CustomShape 16"/>
          <p:cNvSpPr/>
          <p:nvPr/>
        </p:nvSpPr>
        <p:spPr>
          <a:xfrm>
            <a:off x="4554720" y="2064600"/>
            <a:ext cx="679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 Narrow"/>
                <a:ea typeface="ＭＳ Ｐゴシック"/>
              </a:rPr>
              <a:t>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481" name="CustomShape 17"/>
          <p:cNvSpPr/>
          <p:nvPr/>
        </p:nvSpPr>
        <p:spPr>
          <a:xfrm>
            <a:off x="5294520" y="2073960"/>
            <a:ext cx="644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 Narrow"/>
                <a:ea typeface="ＭＳ Ｐゴシック"/>
              </a:rPr>
              <a:t>Value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482" name="CustomShape 18"/>
          <p:cNvSpPr/>
          <p:nvPr/>
        </p:nvSpPr>
        <p:spPr>
          <a:xfrm>
            <a:off x="5989320" y="2073960"/>
            <a:ext cx="679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 Narrow"/>
                <a:ea typeface="ＭＳ Ｐゴシック"/>
              </a:rPr>
              <a:t>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483" name="CustomShape 19"/>
          <p:cNvSpPr/>
          <p:nvPr/>
        </p:nvSpPr>
        <p:spPr>
          <a:xfrm>
            <a:off x="6722640" y="2083680"/>
            <a:ext cx="644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 Narrow"/>
                <a:ea typeface="ＭＳ Ｐゴシック"/>
              </a:rPr>
              <a:t>Value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484" name="CustomShape 20"/>
          <p:cNvSpPr/>
          <p:nvPr/>
        </p:nvSpPr>
        <p:spPr>
          <a:xfrm>
            <a:off x="902880" y="3267720"/>
            <a:ext cx="6943320" cy="1004400"/>
          </a:xfrm>
          <a:prstGeom prst="rect">
            <a:avLst/>
          </a:prstGeom>
          <a:solidFill>
            <a:srgbClr val="006633"/>
          </a:solidFill>
          <a:ln w="936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85" name="Line 21"/>
          <p:cNvSpPr/>
          <p:nvPr/>
        </p:nvSpPr>
        <p:spPr>
          <a:xfrm>
            <a:off x="1820160" y="3273840"/>
            <a:ext cx="360" cy="1019520"/>
          </a:xfrm>
          <a:prstGeom prst="line">
            <a:avLst/>
          </a:prstGeom>
          <a:ln w="2556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86" name="CustomShape 22"/>
          <p:cNvSpPr/>
          <p:nvPr/>
        </p:nvSpPr>
        <p:spPr>
          <a:xfrm>
            <a:off x="7392240" y="3628080"/>
            <a:ext cx="4114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ts val="1199"/>
              </a:lnSpc>
            </a:pPr>
            <a:r>
              <a:rPr b="0" i="1" lang="en-IN" sz="16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…</a:t>
            </a:r>
            <a:r>
              <a:rPr b="0" i="1" lang="en-IN" sz="16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7487" name="CustomShape 23"/>
          <p:cNvSpPr/>
          <p:nvPr/>
        </p:nvSpPr>
        <p:spPr>
          <a:xfrm>
            <a:off x="1118880" y="3296520"/>
            <a:ext cx="5774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 Narrow"/>
                <a:ea typeface="ＭＳ Ｐゴシック"/>
              </a:rPr>
              <a:t>PDU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 Narrow"/>
                <a:ea typeface="ＭＳ Ｐゴシック"/>
              </a:rPr>
              <a:t>type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 Narrow"/>
                <a:ea typeface="ＭＳ Ｐゴシック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488" name="Line 24"/>
          <p:cNvSpPr/>
          <p:nvPr/>
        </p:nvSpPr>
        <p:spPr>
          <a:xfrm>
            <a:off x="2714040" y="3259800"/>
            <a:ext cx="360" cy="1019160"/>
          </a:xfrm>
          <a:prstGeom prst="line">
            <a:avLst/>
          </a:prstGeom>
          <a:ln w="2556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89" name="Line 25"/>
          <p:cNvSpPr/>
          <p:nvPr/>
        </p:nvSpPr>
        <p:spPr>
          <a:xfrm>
            <a:off x="3433320" y="3258000"/>
            <a:ext cx="360" cy="1020960"/>
          </a:xfrm>
          <a:prstGeom prst="line">
            <a:avLst/>
          </a:prstGeom>
          <a:ln w="2556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90" name="Line 26"/>
          <p:cNvSpPr/>
          <p:nvPr/>
        </p:nvSpPr>
        <p:spPr>
          <a:xfrm>
            <a:off x="4326840" y="3267720"/>
            <a:ext cx="360" cy="1019160"/>
          </a:xfrm>
          <a:prstGeom prst="line">
            <a:avLst/>
          </a:prstGeom>
          <a:ln w="2556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91" name="Line 27"/>
          <p:cNvSpPr/>
          <p:nvPr/>
        </p:nvSpPr>
        <p:spPr>
          <a:xfrm>
            <a:off x="5179320" y="3265920"/>
            <a:ext cx="360" cy="1019160"/>
          </a:xfrm>
          <a:prstGeom prst="line">
            <a:avLst/>
          </a:prstGeom>
          <a:ln w="2556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92" name="Line 28"/>
          <p:cNvSpPr/>
          <p:nvPr/>
        </p:nvSpPr>
        <p:spPr>
          <a:xfrm>
            <a:off x="6012720" y="3258000"/>
            <a:ext cx="360" cy="1019160"/>
          </a:xfrm>
          <a:prstGeom prst="line">
            <a:avLst/>
          </a:prstGeom>
          <a:ln w="2556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93" name="Line 29"/>
          <p:cNvSpPr/>
          <p:nvPr/>
        </p:nvSpPr>
        <p:spPr>
          <a:xfrm>
            <a:off x="6722640" y="3243960"/>
            <a:ext cx="360" cy="1019160"/>
          </a:xfrm>
          <a:prstGeom prst="line">
            <a:avLst/>
          </a:prstGeom>
          <a:ln w="2556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94" name="Line 30"/>
          <p:cNvSpPr/>
          <p:nvPr/>
        </p:nvSpPr>
        <p:spPr>
          <a:xfrm>
            <a:off x="7373520" y="3272400"/>
            <a:ext cx="360" cy="1019160"/>
          </a:xfrm>
          <a:prstGeom prst="line">
            <a:avLst/>
          </a:prstGeom>
          <a:ln w="2556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95" name="CustomShape 31"/>
          <p:cNvSpPr/>
          <p:nvPr/>
        </p:nvSpPr>
        <p:spPr>
          <a:xfrm>
            <a:off x="1795680" y="3579120"/>
            <a:ext cx="9399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latin typeface="Arial Narrow"/>
                <a:ea typeface="ＭＳ Ｐゴシック"/>
              </a:rPr>
              <a:t>Enterprise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7496" name="CustomShape 32"/>
          <p:cNvSpPr/>
          <p:nvPr/>
        </p:nvSpPr>
        <p:spPr>
          <a:xfrm>
            <a:off x="2754360" y="3453480"/>
            <a:ext cx="6688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 Narrow"/>
                <a:ea typeface="ＭＳ Ｐゴシック"/>
              </a:rPr>
              <a:t>Agent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 Narrow"/>
                <a:ea typeface="ＭＳ Ｐゴシック"/>
              </a:rPr>
              <a:t>Addr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497" name="CustomShape 33"/>
          <p:cNvSpPr/>
          <p:nvPr/>
        </p:nvSpPr>
        <p:spPr>
          <a:xfrm>
            <a:off x="3567960" y="3317040"/>
            <a:ext cx="5864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 Narrow"/>
                <a:ea typeface="ＭＳ Ｐゴシック"/>
              </a:rPr>
              <a:t>Trap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 Narrow"/>
                <a:ea typeface="ＭＳ Ｐゴシック"/>
              </a:rPr>
              <a:t>Type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 Narrow"/>
                <a:ea typeface="ＭＳ Ｐゴシック"/>
              </a:rPr>
              <a:t>(0-7)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498" name="CustomShape 34"/>
          <p:cNvSpPr/>
          <p:nvPr/>
        </p:nvSpPr>
        <p:spPr>
          <a:xfrm>
            <a:off x="4335840" y="3458160"/>
            <a:ext cx="8362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 Narrow"/>
                <a:ea typeface="ＭＳ Ｐゴシック"/>
              </a:rPr>
              <a:t>Specific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 Narrow"/>
                <a:ea typeface="ＭＳ Ｐゴシック"/>
              </a:rPr>
              <a:t>code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499" name="CustomShape 35"/>
          <p:cNvSpPr/>
          <p:nvPr/>
        </p:nvSpPr>
        <p:spPr>
          <a:xfrm>
            <a:off x="5254200" y="3467880"/>
            <a:ext cx="690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 Narrow"/>
                <a:ea typeface="ＭＳ Ｐゴシック"/>
              </a:rPr>
              <a:t>Time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 Narrow"/>
                <a:ea typeface="ＭＳ Ｐゴシック"/>
              </a:rPr>
              <a:t>stamp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500" name="CustomShape 36"/>
          <p:cNvSpPr/>
          <p:nvPr/>
        </p:nvSpPr>
        <p:spPr>
          <a:xfrm>
            <a:off x="6036840" y="3591720"/>
            <a:ext cx="679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 Narrow"/>
                <a:ea typeface="ＭＳ Ｐゴシック"/>
              </a:rPr>
              <a:t>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501" name="CustomShape 37"/>
          <p:cNvSpPr/>
          <p:nvPr/>
        </p:nvSpPr>
        <p:spPr>
          <a:xfrm>
            <a:off x="6718680" y="3601080"/>
            <a:ext cx="644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 Narrow"/>
                <a:ea typeface="ＭＳ Ｐゴシック"/>
              </a:rPr>
              <a:t>Value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502" name="Line 38"/>
          <p:cNvSpPr/>
          <p:nvPr/>
        </p:nvSpPr>
        <p:spPr>
          <a:xfrm>
            <a:off x="1836000" y="4482360"/>
            <a:ext cx="4170600" cy="360"/>
          </a:xfrm>
          <a:prstGeom prst="line">
            <a:avLst/>
          </a:prstGeom>
          <a:ln w="31680">
            <a:solidFill>
              <a:srgbClr val="cc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03" name="Line 39"/>
          <p:cNvSpPr/>
          <p:nvPr/>
        </p:nvSpPr>
        <p:spPr>
          <a:xfrm>
            <a:off x="6015960" y="4479480"/>
            <a:ext cx="1817640" cy="360"/>
          </a:xfrm>
          <a:prstGeom prst="line">
            <a:avLst/>
          </a:prstGeom>
          <a:ln w="31680">
            <a:solidFill>
              <a:srgbClr val="cc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04" name="Line 40"/>
          <p:cNvSpPr/>
          <p:nvPr/>
        </p:nvSpPr>
        <p:spPr>
          <a:xfrm>
            <a:off x="1831320" y="1537200"/>
            <a:ext cx="2710080" cy="360"/>
          </a:xfrm>
          <a:prstGeom prst="line">
            <a:avLst/>
          </a:prstGeom>
          <a:ln w="31680">
            <a:solidFill>
              <a:srgbClr val="cc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05" name="Line 41"/>
          <p:cNvSpPr/>
          <p:nvPr/>
        </p:nvSpPr>
        <p:spPr>
          <a:xfrm>
            <a:off x="4533480" y="1553040"/>
            <a:ext cx="3309840" cy="360"/>
          </a:xfrm>
          <a:prstGeom prst="line">
            <a:avLst/>
          </a:prstGeom>
          <a:ln w="31680">
            <a:solidFill>
              <a:srgbClr val="cc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06" name="CustomShape 42"/>
          <p:cNvSpPr/>
          <p:nvPr/>
        </p:nvSpPr>
        <p:spPr>
          <a:xfrm>
            <a:off x="2517120" y="1345320"/>
            <a:ext cx="147960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Get/set header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507" name="CustomShape 43"/>
          <p:cNvSpPr/>
          <p:nvPr/>
        </p:nvSpPr>
        <p:spPr>
          <a:xfrm>
            <a:off x="5237280" y="1342080"/>
            <a:ext cx="189252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Variables to get/set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508" name="CustomShape 44"/>
          <p:cNvSpPr/>
          <p:nvPr/>
        </p:nvSpPr>
        <p:spPr>
          <a:xfrm>
            <a:off x="3330360" y="4290480"/>
            <a:ext cx="126468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Trap header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509" name="CustomShape 45"/>
          <p:cNvSpPr/>
          <p:nvPr/>
        </p:nvSpPr>
        <p:spPr>
          <a:xfrm>
            <a:off x="6315480" y="4279320"/>
            <a:ext cx="102240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Trap info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510" name="Line 46"/>
          <p:cNvSpPr/>
          <p:nvPr/>
        </p:nvSpPr>
        <p:spPr>
          <a:xfrm>
            <a:off x="913680" y="5083920"/>
            <a:ext cx="6932880" cy="360"/>
          </a:xfrm>
          <a:prstGeom prst="line">
            <a:avLst/>
          </a:prstGeom>
          <a:ln w="31680">
            <a:solidFill>
              <a:srgbClr val="cc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11" name="CustomShape 47"/>
          <p:cNvSpPr/>
          <p:nvPr/>
        </p:nvSpPr>
        <p:spPr>
          <a:xfrm>
            <a:off x="3681360" y="4896720"/>
            <a:ext cx="13179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SNMP PDU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512" name="TextShape 48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26BADC4B-5401-42A6-B83F-E5879ADBB063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7513" name="TextShape 49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7514" name="CustomShape 50"/>
          <p:cNvSpPr/>
          <p:nvPr/>
        </p:nvSpPr>
        <p:spPr>
          <a:xfrm>
            <a:off x="1032840" y="5708160"/>
            <a:ext cx="538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More on network management: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see earlier editions of text!</a:t>
            </a:r>
            <a:endParaRPr b="0" lang="en-IN" sz="1800" spc="-1" strike="noStrike">
              <a:latin typeface="Arial"/>
            </a:endParaRPr>
          </a:p>
        </p:txBody>
      </p:sp>
    </p:spTree>
  </p:cSld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5" name="Picture 7" descr=""/>
          <p:cNvPicPr/>
          <p:nvPr/>
        </p:nvPicPr>
        <p:blipFill>
          <a:blip r:embed="rId1"/>
          <a:stretch/>
        </p:blipFill>
        <p:spPr>
          <a:xfrm>
            <a:off x="660240" y="866520"/>
            <a:ext cx="4165200" cy="189000"/>
          </a:xfrm>
          <a:prstGeom prst="rect">
            <a:avLst/>
          </a:prstGeom>
          <a:ln>
            <a:noFill/>
          </a:ln>
        </p:spPr>
      </p:pic>
      <p:sp>
        <p:nvSpPr>
          <p:cNvPr id="7516" name="TextShape 1"/>
          <p:cNvSpPr txBox="1"/>
          <p:nvPr/>
        </p:nvSpPr>
        <p:spPr>
          <a:xfrm>
            <a:off x="533520" y="6804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Chapter 5: 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summary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7" name="TextShape 2"/>
          <p:cNvSpPr txBox="1"/>
          <p:nvPr/>
        </p:nvSpPr>
        <p:spPr>
          <a:xfrm>
            <a:off x="640440" y="1199160"/>
            <a:ext cx="8503200" cy="3679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5000"/>
              </a:lnSpc>
              <a:spcBef>
                <a:spcPts val="641"/>
              </a:spcBef>
            </a:pPr>
            <a:r>
              <a:rPr b="0" i="1" lang="en-US" sz="32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we’ve learned a lot!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approaches to network control plane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6280" indent="-345600">
              <a:lnSpc>
                <a:spcPct val="85000"/>
              </a:lnSpc>
              <a:spcBef>
                <a:spcPts val="479"/>
              </a:spcBef>
              <a:buClr>
                <a:srgbClr val="00009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per-router control (traditional)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6280" indent="-345600">
              <a:lnSpc>
                <a:spcPct val="85000"/>
              </a:lnSpc>
              <a:spcBef>
                <a:spcPts val="479"/>
              </a:spcBef>
              <a:buClr>
                <a:srgbClr val="00009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logically centralized control (software defined networking)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traditional routing algorithms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implementation in Internet: OSPF, BGP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SDN controllers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implementation in practice: ODL, ONOS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Internet Control Message Protocol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network management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85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518" name="CustomShape 3"/>
          <p:cNvSpPr/>
          <p:nvPr/>
        </p:nvSpPr>
        <p:spPr>
          <a:xfrm>
            <a:off x="962280" y="5721840"/>
            <a:ext cx="3036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2800" spc="-1" strike="noStrike">
                <a:solidFill>
                  <a:srgbClr val="000099"/>
                </a:solidFill>
                <a:latin typeface="Arial"/>
                <a:ea typeface="ＭＳ Ｐゴシック"/>
              </a:rPr>
              <a:t>next stop:  link layer!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7519" name="TextShape 4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D5C746A6-283B-4299-9A50-4CF18E9B5CBA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7520" name="TextShape 5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Picture 75" descr=""/>
          <p:cNvPicPr/>
          <p:nvPr/>
        </p:nvPicPr>
        <p:blipFill>
          <a:blip r:embed="rId1"/>
          <a:stretch/>
        </p:blipFill>
        <p:spPr>
          <a:xfrm>
            <a:off x="598320" y="847800"/>
            <a:ext cx="6924240" cy="210240"/>
          </a:xfrm>
          <a:prstGeom prst="rect">
            <a:avLst/>
          </a:prstGeom>
          <a:ln>
            <a:noFill/>
          </a:ln>
        </p:spPr>
      </p:pic>
      <p:grpSp>
        <p:nvGrpSpPr>
          <p:cNvPr id="781" name="Group 1"/>
          <p:cNvGrpSpPr/>
          <p:nvPr/>
        </p:nvGrpSpPr>
        <p:grpSpPr>
          <a:xfrm>
            <a:off x="3200400" y="1406520"/>
            <a:ext cx="3571560" cy="2236320"/>
            <a:chOff x="3200400" y="1406520"/>
            <a:chExt cx="3571560" cy="2236320"/>
          </a:xfrm>
        </p:grpSpPr>
        <p:sp>
          <p:nvSpPr>
            <p:cNvPr id="782" name="CustomShape 2"/>
            <p:cNvSpPr/>
            <p:nvPr/>
          </p:nvSpPr>
          <p:spPr>
            <a:xfrm>
              <a:off x="3200400" y="1406520"/>
              <a:ext cx="3571560" cy="2236320"/>
            </a:xfrm>
            <a:custGeom>
              <a:avLst/>
              <a:gdLst/>
              <a:ahLst/>
              <a:rect l="l" t="t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CustomShape 3"/>
            <p:cNvSpPr/>
            <p:nvPr/>
          </p:nvSpPr>
          <p:spPr>
            <a:xfrm>
              <a:off x="3733920" y="2278080"/>
              <a:ext cx="542520" cy="294840"/>
            </a:xfrm>
            <a:custGeom>
              <a:avLst/>
              <a:gdLst/>
              <a:ahLst/>
              <a:rect l="l" t="t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CustomShape 4"/>
            <p:cNvSpPr/>
            <p:nvPr/>
          </p:nvSpPr>
          <p:spPr>
            <a:xfrm>
              <a:off x="3321000" y="2662200"/>
              <a:ext cx="496440" cy="128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Line 5"/>
            <p:cNvSpPr/>
            <p:nvPr/>
          </p:nvSpPr>
          <p:spPr>
            <a:xfrm>
              <a:off x="3321000" y="2651040"/>
              <a:ext cx="360" cy="792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Line 6"/>
            <p:cNvSpPr/>
            <p:nvPr/>
          </p:nvSpPr>
          <p:spPr>
            <a:xfrm>
              <a:off x="3817800" y="2651040"/>
              <a:ext cx="360" cy="792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CustomShape 7"/>
            <p:cNvSpPr/>
            <p:nvPr/>
          </p:nvSpPr>
          <p:spPr>
            <a:xfrm>
              <a:off x="3321000" y="2651040"/>
              <a:ext cx="491760" cy="774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CustomShape 8"/>
            <p:cNvSpPr/>
            <p:nvPr/>
          </p:nvSpPr>
          <p:spPr>
            <a:xfrm>
              <a:off x="3316320" y="2557440"/>
              <a:ext cx="496440" cy="1504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CustomShape 9"/>
            <p:cNvSpPr/>
            <p:nvPr/>
          </p:nvSpPr>
          <p:spPr>
            <a:xfrm>
              <a:off x="4073400" y="3276720"/>
              <a:ext cx="496440" cy="128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Line 10"/>
            <p:cNvSpPr/>
            <p:nvPr/>
          </p:nvSpPr>
          <p:spPr>
            <a:xfrm>
              <a:off x="4073400" y="326520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Line 11"/>
            <p:cNvSpPr/>
            <p:nvPr/>
          </p:nvSpPr>
          <p:spPr>
            <a:xfrm>
              <a:off x="4570200" y="326520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CustomShape 12"/>
            <p:cNvSpPr/>
            <p:nvPr/>
          </p:nvSpPr>
          <p:spPr>
            <a:xfrm>
              <a:off x="4073400" y="3265560"/>
              <a:ext cx="491760" cy="774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CustomShape 13"/>
            <p:cNvSpPr/>
            <p:nvPr/>
          </p:nvSpPr>
          <p:spPr>
            <a:xfrm>
              <a:off x="4068720" y="3171960"/>
              <a:ext cx="496440" cy="1504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CustomShape 14"/>
            <p:cNvSpPr/>
            <p:nvPr/>
          </p:nvSpPr>
          <p:spPr>
            <a:xfrm>
              <a:off x="4067280" y="2181240"/>
              <a:ext cx="496440" cy="128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Line 15"/>
            <p:cNvSpPr/>
            <p:nvPr/>
          </p:nvSpPr>
          <p:spPr>
            <a:xfrm>
              <a:off x="4066920" y="2170080"/>
              <a:ext cx="360" cy="792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Line 16"/>
            <p:cNvSpPr/>
            <p:nvPr/>
          </p:nvSpPr>
          <p:spPr>
            <a:xfrm>
              <a:off x="4563720" y="2170080"/>
              <a:ext cx="360" cy="792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CustomShape 17"/>
            <p:cNvSpPr/>
            <p:nvPr/>
          </p:nvSpPr>
          <p:spPr>
            <a:xfrm>
              <a:off x="4067280" y="2170080"/>
              <a:ext cx="491760" cy="774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CustomShape 18"/>
            <p:cNvSpPr/>
            <p:nvPr/>
          </p:nvSpPr>
          <p:spPr>
            <a:xfrm>
              <a:off x="4062240" y="2076480"/>
              <a:ext cx="496440" cy="1504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9" name="CustomShape 19"/>
            <p:cNvSpPr/>
            <p:nvPr/>
          </p:nvSpPr>
          <p:spPr>
            <a:xfrm>
              <a:off x="5151600" y="2174760"/>
              <a:ext cx="495000" cy="128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0" name="Line 20"/>
            <p:cNvSpPr/>
            <p:nvPr/>
          </p:nvSpPr>
          <p:spPr>
            <a:xfrm>
              <a:off x="5151240" y="2163600"/>
              <a:ext cx="360" cy="792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1" name="Line 21"/>
            <p:cNvSpPr/>
            <p:nvPr/>
          </p:nvSpPr>
          <p:spPr>
            <a:xfrm>
              <a:off x="5646600" y="2163600"/>
              <a:ext cx="360" cy="792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CustomShape 22"/>
            <p:cNvSpPr/>
            <p:nvPr/>
          </p:nvSpPr>
          <p:spPr>
            <a:xfrm>
              <a:off x="5151600" y="2163600"/>
              <a:ext cx="490320" cy="774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CustomShape 23"/>
            <p:cNvSpPr/>
            <p:nvPr/>
          </p:nvSpPr>
          <p:spPr>
            <a:xfrm>
              <a:off x="5156280" y="2075040"/>
              <a:ext cx="495000" cy="1504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4" name="CustomShape 24"/>
            <p:cNvSpPr/>
            <p:nvPr/>
          </p:nvSpPr>
          <p:spPr>
            <a:xfrm>
              <a:off x="5167440" y="3271680"/>
              <a:ext cx="496440" cy="128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Line 25"/>
            <p:cNvSpPr/>
            <p:nvPr/>
          </p:nvSpPr>
          <p:spPr>
            <a:xfrm>
              <a:off x="5167080" y="326052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Line 26"/>
            <p:cNvSpPr/>
            <p:nvPr/>
          </p:nvSpPr>
          <p:spPr>
            <a:xfrm>
              <a:off x="5663880" y="326052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CustomShape 27"/>
            <p:cNvSpPr/>
            <p:nvPr/>
          </p:nvSpPr>
          <p:spPr>
            <a:xfrm>
              <a:off x="5167440" y="3260880"/>
              <a:ext cx="491760" cy="774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CustomShape 28"/>
            <p:cNvSpPr/>
            <p:nvPr/>
          </p:nvSpPr>
          <p:spPr>
            <a:xfrm>
              <a:off x="5162400" y="3166920"/>
              <a:ext cx="496440" cy="1504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CustomShape 29"/>
            <p:cNvSpPr/>
            <p:nvPr/>
          </p:nvSpPr>
          <p:spPr>
            <a:xfrm>
              <a:off x="6064200" y="2730600"/>
              <a:ext cx="496440" cy="1281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Line 30"/>
            <p:cNvSpPr/>
            <p:nvPr/>
          </p:nvSpPr>
          <p:spPr>
            <a:xfrm>
              <a:off x="6064200" y="271908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Line 31"/>
            <p:cNvSpPr/>
            <p:nvPr/>
          </p:nvSpPr>
          <p:spPr>
            <a:xfrm>
              <a:off x="6561000" y="2719080"/>
              <a:ext cx="360" cy="79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CustomShape 32"/>
            <p:cNvSpPr/>
            <p:nvPr/>
          </p:nvSpPr>
          <p:spPr>
            <a:xfrm>
              <a:off x="6064200" y="2719440"/>
              <a:ext cx="491760" cy="774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CustomShape 33"/>
            <p:cNvSpPr/>
            <p:nvPr/>
          </p:nvSpPr>
          <p:spPr>
            <a:xfrm>
              <a:off x="6059520" y="2625840"/>
              <a:ext cx="496440" cy="1504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CustomShape 34"/>
            <p:cNvSpPr/>
            <p:nvPr/>
          </p:nvSpPr>
          <p:spPr>
            <a:xfrm>
              <a:off x="5415120" y="2320920"/>
              <a:ext cx="1080" cy="828360"/>
            </a:xfrm>
            <a:custGeom>
              <a:avLst/>
              <a:gdLst/>
              <a:ahLst/>
              <a:rect l="l" t="t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CustomShape 35"/>
            <p:cNvSpPr/>
            <p:nvPr/>
          </p:nvSpPr>
          <p:spPr>
            <a:xfrm>
              <a:off x="4314960" y="2330280"/>
              <a:ext cx="1080" cy="852120"/>
            </a:xfrm>
            <a:custGeom>
              <a:avLst/>
              <a:gdLst/>
              <a:ahLst/>
              <a:rect l="l" t="t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CustomShape 36"/>
            <p:cNvSpPr/>
            <p:nvPr/>
          </p:nvSpPr>
          <p:spPr>
            <a:xfrm>
              <a:off x="4576680" y="2306520"/>
              <a:ext cx="799920" cy="952200"/>
            </a:xfrm>
            <a:custGeom>
              <a:avLst/>
              <a:gdLst/>
              <a:ahLst/>
              <a:rect l="l" t="t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CustomShape 37"/>
            <p:cNvSpPr/>
            <p:nvPr/>
          </p:nvSpPr>
          <p:spPr>
            <a:xfrm>
              <a:off x="5667480" y="2859120"/>
              <a:ext cx="580680" cy="428400"/>
            </a:xfrm>
            <a:custGeom>
              <a:avLst/>
              <a:gdLst/>
              <a:ahLst/>
              <a:rect l="l" t="t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CustomShape 38"/>
            <p:cNvSpPr/>
            <p:nvPr/>
          </p:nvSpPr>
          <p:spPr>
            <a:xfrm>
              <a:off x="4586400" y="3306600"/>
              <a:ext cx="580680" cy="1080"/>
            </a:xfrm>
            <a:custGeom>
              <a:avLst/>
              <a:gdLst/>
              <a:ahLst/>
              <a:rect l="l" t="t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CustomShape 39"/>
            <p:cNvSpPr/>
            <p:nvPr/>
          </p:nvSpPr>
          <p:spPr>
            <a:xfrm>
              <a:off x="3648240" y="2792520"/>
              <a:ext cx="437760" cy="418680"/>
            </a:xfrm>
            <a:custGeom>
              <a:avLst/>
              <a:gdLst/>
              <a:ahLst/>
              <a:rect l="l" t="t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CustomShape 40"/>
            <p:cNvSpPr/>
            <p:nvPr/>
          </p:nvSpPr>
          <p:spPr>
            <a:xfrm>
              <a:off x="4576680" y="2211480"/>
              <a:ext cx="580680" cy="1080"/>
            </a:xfrm>
            <a:custGeom>
              <a:avLst/>
              <a:gdLst/>
              <a:ahLst/>
              <a:rect l="l" t="t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CustomShape 41"/>
            <p:cNvSpPr/>
            <p:nvPr/>
          </p:nvSpPr>
          <p:spPr>
            <a:xfrm>
              <a:off x="5648400" y="2206800"/>
              <a:ext cx="628200" cy="423360"/>
            </a:xfrm>
            <a:custGeom>
              <a:avLst/>
              <a:gdLst/>
              <a:ahLst/>
              <a:rect l="l" t="t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CustomShape 42"/>
            <p:cNvSpPr/>
            <p:nvPr/>
          </p:nvSpPr>
          <p:spPr>
            <a:xfrm>
              <a:off x="3557520" y="1525680"/>
              <a:ext cx="1761840" cy="1023480"/>
            </a:xfrm>
            <a:custGeom>
              <a:avLst/>
              <a:gdLst/>
              <a:ahLst/>
              <a:rect l="l" t="t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23" name="Group 43"/>
            <p:cNvGrpSpPr/>
            <p:nvPr/>
          </p:nvGrpSpPr>
          <p:grpSpPr>
            <a:xfrm>
              <a:off x="3408120" y="2475000"/>
              <a:ext cx="306000" cy="395280"/>
              <a:chOff x="3408120" y="2475000"/>
              <a:chExt cx="306000" cy="395280"/>
            </a:xfrm>
          </p:grpSpPr>
          <p:sp>
            <p:nvSpPr>
              <p:cNvPr id="824" name="CustomShape 44"/>
              <p:cNvSpPr/>
              <p:nvPr/>
            </p:nvSpPr>
            <p:spPr>
              <a:xfrm>
                <a:off x="3442680" y="2577960"/>
                <a:ext cx="225000" cy="20916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5" name="CustomShape 45"/>
              <p:cNvSpPr/>
              <p:nvPr/>
            </p:nvSpPr>
            <p:spPr>
              <a:xfrm>
                <a:off x="3408120" y="2475000"/>
                <a:ext cx="30600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u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grpSp>
          <p:nvGrpSpPr>
            <p:cNvPr id="826" name="Group 46"/>
            <p:cNvGrpSpPr/>
            <p:nvPr/>
          </p:nvGrpSpPr>
          <p:grpSpPr>
            <a:xfrm>
              <a:off x="5267160" y="3084480"/>
              <a:ext cx="301320" cy="395280"/>
              <a:chOff x="5267160" y="3084480"/>
              <a:chExt cx="301320" cy="395280"/>
            </a:xfrm>
          </p:grpSpPr>
          <p:sp>
            <p:nvSpPr>
              <p:cNvPr id="827" name="CustomShape 47"/>
              <p:cNvSpPr/>
              <p:nvPr/>
            </p:nvSpPr>
            <p:spPr>
              <a:xfrm>
                <a:off x="5299920" y="3187800"/>
                <a:ext cx="221760" cy="20916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8" name="CustomShape 48"/>
              <p:cNvSpPr/>
              <p:nvPr/>
            </p:nvSpPr>
            <p:spPr>
              <a:xfrm>
                <a:off x="5267160" y="3084480"/>
                <a:ext cx="30132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y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grpSp>
          <p:nvGrpSpPr>
            <p:cNvPr id="829" name="Group 49"/>
            <p:cNvGrpSpPr/>
            <p:nvPr/>
          </p:nvGrpSpPr>
          <p:grpSpPr>
            <a:xfrm>
              <a:off x="4173120" y="3032280"/>
              <a:ext cx="327240" cy="456120"/>
              <a:chOff x="4173120" y="3032280"/>
              <a:chExt cx="327240" cy="456120"/>
            </a:xfrm>
          </p:grpSpPr>
          <p:sp>
            <p:nvSpPr>
              <p:cNvPr id="830" name="CustomShape 50"/>
              <p:cNvSpPr/>
              <p:nvPr/>
            </p:nvSpPr>
            <p:spPr>
              <a:xfrm>
                <a:off x="4217760" y="3182760"/>
                <a:ext cx="227160" cy="20916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1" name="CustomShape 51"/>
              <p:cNvSpPr/>
              <p:nvPr/>
            </p:nvSpPr>
            <p:spPr>
              <a:xfrm>
                <a:off x="4173120" y="3032280"/>
                <a:ext cx="3272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4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x</a:t>
                </a:r>
                <a:endParaRPr b="0" lang="en-IN" sz="2400" spc="-1" strike="noStrike">
                  <a:latin typeface="Arial"/>
                </a:endParaRPr>
              </a:p>
            </p:txBody>
          </p:sp>
        </p:grpSp>
        <p:grpSp>
          <p:nvGrpSpPr>
            <p:cNvPr id="832" name="Group 52"/>
            <p:cNvGrpSpPr/>
            <p:nvPr/>
          </p:nvGrpSpPr>
          <p:grpSpPr>
            <a:xfrm>
              <a:off x="5232600" y="1989000"/>
              <a:ext cx="354960" cy="395280"/>
              <a:chOff x="5232600" y="1989000"/>
              <a:chExt cx="354960" cy="395280"/>
            </a:xfrm>
          </p:grpSpPr>
          <p:sp>
            <p:nvSpPr>
              <p:cNvPr id="833" name="CustomShape 53"/>
              <p:cNvSpPr/>
              <p:nvPr/>
            </p:nvSpPr>
            <p:spPr>
              <a:xfrm>
                <a:off x="5290200" y="2092320"/>
                <a:ext cx="228600" cy="20916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4" name="CustomShape 54"/>
              <p:cNvSpPr/>
              <p:nvPr/>
            </p:nvSpPr>
            <p:spPr>
              <a:xfrm>
                <a:off x="5232600" y="1989000"/>
                <a:ext cx="35496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w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grpSp>
          <p:nvGrpSpPr>
            <p:cNvPr id="835" name="Group 55"/>
            <p:cNvGrpSpPr/>
            <p:nvPr/>
          </p:nvGrpSpPr>
          <p:grpSpPr>
            <a:xfrm>
              <a:off x="4172760" y="1989000"/>
              <a:ext cx="299880" cy="395280"/>
              <a:chOff x="4172760" y="1989000"/>
              <a:chExt cx="299880" cy="395280"/>
            </a:xfrm>
          </p:grpSpPr>
          <p:sp>
            <p:nvSpPr>
              <p:cNvPr id="836" name="CustomShape 56"/>
              <p:cNvSpPr/>
              <p:nvPr/>
            </p:nvSpPr>
            <p:spPr>
              <a:xfrm>
                <a:off x="4204800" y="2092320"/>
                <a:ext cx="221760" cy="20916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7" name="CustomShape 57"/>
              <p:cNvSpPr/>
              <p:nvPr/>
            </p:nvSpPr>
            <p:spPr>
              <a:xfrm>
                <a:off x="4172760" y="1989000"/>
                <a:ext cx="29988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v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grpSp>
          <p:nvGrpSpPr>
            <p:cNvPr id="838" name="Group 58"/>
            <p:cNvGrpSpPr/>
            <p:nvPr/>
          </p:nvGrpSpPr>
          <p:grpSpPr>
            <a:xfrm>
              <a:off x="6172200" y="2494080"/>
              <a:ext cx="307440" cy="456120"/>
              <a:chOff x="6172200" y="2494080"/>
              <a:chExt cx="307440" cy="456120"/>
            </a:xfrm>
          </p:grpSpPr>
          <p:sp>
            <p:nvSpPr>
              <p:cNvPr id="839" name="CustomShape 59"/>
              <p:cNvSpPr/>
              <p:nvPr/>
            </p:nvSpPr>
            <p:spPr>
              <a:xfrm>
                <a:off x="6209640" y="2644920"/>
                <a:ext cx="222840" cy="20916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0" name="CustomShape 60"/>
              <p:cNvSpPr/>
              <p:nvPr/>
            </p:nvSpPr>
            <p:spPr>
              <a:xfrm>
                <a:off x="6172200" y="2494080"/>
                <a:ext cx="307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IN" sz="24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z</a:t>
                </a:r>
                <a:endParaRPr b="0" lang="en-IN" sz="2400" spc="-1" strike="noStrike">
                  <a:latin typeface="Arial"/>
                </a:endParaRPr>
              </a:p>
            </p:txBody>
          </p:sp>
        </p:grpSp>
        <p:sp>
          <p:nvSpPr>
            <p:cNvPr id="841" name="CustomShape 61"/>
            <p:cNvSpPr/>
            <p:nvPr/>
          </p:nvSpPr>
          <p:spPr>
            <a:xfrm>
              <a:off x="3733560" y="219564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842" name="CustomShape 62"/>
            <p:cNvSpPr/>
            <p:nvPr/>
          </p:nvSpPr>
          <p:spPr>
            <a:xfrm>
              <a:off x="4285800" y="254304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843" name="CustomShape 63"/>
            <p:cNvSpPr/>
            <p:nvPr/>
          </p:nvSpPr>
          <p:spPr>
            <a:xfrm>
              <a:off x="3595320" y="288144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844" name="CustomShape 64"/>
            <p:cNvSpPr/>
            <p:nvPr/>
          </p:nvSpPr>
          <p:spPr>
            <a:xfrm>
              <a:off x="4895640" y="269064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845" name="CustomShape 65"/>
            <p:cNvSpPr/>
            <p:nvPr/>
          </p:nvSpPr>
          <p:spPr>
            <a:xfrm>
              <a:off x="4795560" y="325296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846" name="CustomShape 66"/>
            <p:cNvSpPr/>
            <p:nvPr/>
          </p:nvSpPr>
          <p:spPr>
            <a:xfrm>
              <a:off x="5366880" y="257184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847" name="CustomShape 67"/>
            <p:cNvSpPr/>
            <p:nvPr/>
          </p:nvSpPr>
          <p:spPr>
            <a:xfrm>
              <a:off x="5938560" y="299088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848" name="CustomShape 68"/>
            <p:cNvSpPr/>
            <p:nvPr/>
          </p:nvSpPr>
          <p:spPr>
            <a:xfrm>
              <a:off x="5895720" y="213840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849" name="CustomShape 69"/>
            <p:cNvSpPr/>
            <p:nvPr/>
          </p:nvSpPr>
          <p:spPr>
            <a:xfrm>
              <a:off x="4728960" y="190008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850" name="CustomShape 70"/>
            <p:cNvSpPr/>
            <p:nvPr/>
          </p:nvSpPr>
          <p:spPr>
            <a:xfrm>
              <a:off x="4171680" y="1476360"/>
              <a:ext cx="29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5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851" name="CustomShape 71"/>
          <p:cNvSpPr/>
          <p:nvPr/>
        </p:nvSpPr>
        <p:spPr>
          <a:xfrm>
            <a:off x="1128960" y="3263760"/>
            <a:ext cx="701928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graph: G = (N,E)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 = set of routers = { u, v, w, x, y, z 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 = set of links ={ (u,v), (u,x), (v,x), (v,w), (x,w), (x,y), (w,y), (w,z), (y,z) }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52" name="TextShape 72"/>
          <p:cNvSpPr txBox="1"/>
          <p:nvPr/>
        </p:nvSpPr>
        <p:spPr>
          <a:xfrm>
            <a:off x="533520" y="208080"/>
            <a:ext cx="7772040" cy="79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Graph abstraction of the network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3" name="CustomShape 73"/>
          <p:cNvSpPr/>
          <p:nvPr/>
        </p:nvSpPr>
        <p:spPr>
          <a:xfrm>
            <a:off x="1247760" y="5157720"/>
            <a:ext cx="65682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90520" indent="-290160">
              <a:lnSpc>
                <a:spcPct val="10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aside: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graph abstraction is useful in other network contexts, e.g., </a:t>
            </a:r>
            <a:endParaRPr b="0" lang="en-IN" sz="1800" spc="-1" strike="noStrike">
              <a:latin typeface="Arial"/>
            </a:endParaRPr>
          </a:p>
          <a:p>
            <a:pPr marL="290520" indent="-29016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P2P, where </a:t>
            </a:r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is set of peers and </a:t>
            </a:r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is set of TCP connections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54" name="TextShape 74"/>
          <p:cNvSpPr txBox="1"/>
          <p:nvPr/>
        </p:nvSpPr>
        <p:spPr>
          <a:xfrm>
            <a:off x="8456040" y="6476040"/>
            <a:ext cx="54828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5-</a:t>
            </a:r>
            <a:fld id="{F07C8E37-9414-4CB8-B9FD-9807D880A5C0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55" name="TextShape 75"/>
          <p:cNvSpPr txBox="1"/>
          <p:nvPr/>
        </p:nvSpPr>
        <p:spPr>
          <a:xfrm>
            <a:off x="6375600" y="6474960"/>
            <a:ext cx="217728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Network Layer: Control Plane</a:t>
            </a:r>
            <a:endParaRPr b="0" lang="en-IN" sz="1200" spc="-1" strike="noStrike">
              <a:latin typeface="Times New Roman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16465</TotalTime>
  <Application>LibreOffice/6.0.7.3$Linux_X86_64 LibreOffice_project/00m0$Build-3</Application>
  <Words>7769</Words>
  <Paragraphs>1874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1999-10-08T19:08:27Z</dcterms:created>
  <dc:creator>Jim Kurose and Keith Ross</dc:creator>
  <dc:description/>
  <dc:language>en-IN</dc:language>
  <cp:lastModifiedBy/>
  <dcterms:modified xsi:type="dcterms:W3CDTF">2019-07-02T15:04:51Z</dcterms:modified>
  <cp:revision>492</cp:revision>
  <dc:subject/>
  <dc:title>3rd Edition: Chapter 4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86</vt:i4>
  </property>
</Properties>
</file>