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5" r:id="rId5"/>
    <p:sldId id="261" r:id="rId6"/>
    <p:sldId id="262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Gude" userId="2ff4c8b263210f9c" providerId="LiveId" clId="{85904344-5E89-4FD6-95B1-DFFA494A4CD7}"/>
    <pc:docChg chg="undo custSel addSld delSld modSld sldOrd">
      <pc:chgData name="Suraj Gude" userId="2ff4c8b263210f9c" providerId="LiveId" clId="{85904344-5E89-4FD6-95B1-DFFA494A4CD7}" dt="2025-09-07T12:14:58.200" v="857" actId="1076"/>
      <pc:docMkLst>
        <pc:docMk/>
      </pc:docMkLst>
      <pc:sldChg chg="addSp delSp modSp mod modAnim">
        <pc:chgData name="Suraj Gude" userId="2ff4c8b263210f9c" providerId="LiveId" clId="{85904344-5E89-4FD6-95B1-DFFA494A4CD7}" dt="2025-09-07T07:15:16.944" v="366"/>
        <pc:sldMkLst>
          <pc:docMk/>
          <pc:sldMk cId="2116661813" sldId="257"/>
        </pc:sldMkLst>
        <pc:spChg chg="add mod">
          <ac:chgData name="Suraj Gude" userId="2ff4c8b263210f9c" providerId="LiveId" clId="{85904344-5E89-4FD6-95B1-DFFA494A4CD7}" dt="2025-09-07T06:27:43.764" v="47" actId="20577"/>
          <ac:spMkLst>
            <pc:docMk/>
            <pc:sldMk cId="2116661813" sldId="257"/>
            <ac:spMk id="11" creationId="{CCC08F9F-79FE-F99E-BC9C-8CC2006FAF00}"/>
          </ac:spMkLst>
        </pc:spChg>
        <pc:spChg chg="add mod">
          <ac:chgData name="Suraj Gude" userId="2ff4c8b263210f9c" providerId="LiveId" clId="{85904344-5E89-4FD6-95B1-DFFA494A4CD7}" dt="2025-09-07T07:14:41.759" v="363" actId="1076"/>
          <ac:spMkLst>
            <pc:docMk/>
            <pc:sldMk cId="2116661813" sldId="257"/>
            <ac:spMk id="13" creationId="{B1FC1874-7A6B-A135-D4BC-C01C65D20D8A}"/>
          </ac:spMkLst>
        </pc:spChg>
        <pc:spChg chg="add mod">
          <ac:chgData name="Suraj Gude" userId="2ff4c8b263210f9c" providerId="LiveId" clId="{85904344-5E89-4FD6-95B1-DFFA494A4CD7}" dt="2025-09-07T07:15:01.055" v="364" actId="2710"/>
          <ac:spMkLst>
            <pc:docMk/>
            <pc:sldMk cId="2116661813" sldId="257"/>
            <ac:spMk id="16" creationId="{BE67CBF3-370B-9F25-FDD2-F4E6F4432FF5}"/>
          </ac:spMkLst>
        </pc:spChg>
        <pc:picChg chg="add mod ord">
          <ac:chgData name="Suraj Gude" userId="2ff4c8b263210f9c" providerId="LiveId" clId="{85904344-5E89-4FD6-95B1-DFFA494A4CD7}" dt="2025-09-07T06:27:11.167" v="40" actId="1076"/>
          <ac:picMkLst>
            <pc:docMk/>
            <pc:sldMk cId="2116661813" sldId="257"/>
            <ac:picMk id="10" creationId="{9315F418-E942-305F-3082-E9BF2CD05773}"/>
          </ac:picMkLst>
        </pc:picChg>
        <pc:cxnChg chg="del">
          <ac:chgData name="Suraj Gude" userId="2ff4c8b263210f9c" providerId="LiveId" clId="{85904344-5E89-4FD6-95B1-DFFA494A4CD7}" dt="2025-09-07T06:38:46.331" v="180" actId="478"/>
          <ac:cxnSpMkLst>
            <pc:docMk/>
            <pc:sldMk cId="2116661813" sldId="257"/>
            <ac:cxnSpMk id="5" creationId="{D49317DB-E67F-C33E-7320-D4ADACB5B0CE}"/>
          </ac:cxnSpMkLst>
        </pc:cxnChg>
        <pc:cxnChg chg="add del mod">
          <ac:chgData name="Suraj Gude" userId="2ff4c8b263210f9c" providerId="LiveId" clId="{85904344-5E89-4FD6-95B1-DFFA494A4CD7}" dt="2025-09-07T06:28:04.062" v="50" actId="478"/>
          <ac:cxnSpMkLst>
            <pc:docMk/>
            <pc:sldMk cId="2116661813" sldId="257"/>
            <ac:cxnSpMk id="12" creationId="{FF51CB1A-306F-7565-51DD-CEE9FFB9D4E2}"/>
          </ac:cxnSpMkLst>
        </pc:cxnChg>
        <pc:cxnChg chg="add del mod">
          <ac:chgData name="Suraj Gude" userId="2ff4c8b263210f9c" providerId="LiveId" clId="{85904344-5E89-4FD6-95B1-DFFA494A4CD7}" dt="2025-09-07T06:38:46.331" v="180" actId="478"/>
          <ac:cxnSpMkLst>
            <pc:docMk/>
            <pc:sldMk cId="2116661813" sldId="257"/>
            <ac:cxnSpMk id="14" creationId="{63D74949-9D2F-712F-BDB3-0C0AF3744593}"/>
          </ac:cxnSpMkLst>
        </pc:cxnChg>
        <pc:cxnChg chg="add del mod">
          <ac:chgData name="Suraj Gude" userId="2ff4c8b263210f9c" providerId="LiveId" clId="{85904344-5E89-4FD6-95B1-DFFA494A4CD7}" dt="2025-09-07T06:37:15.761" v="114" actId="478"/>
          <ac:cxnSpMkLst>
            <pc:docMk/>
            <pc:sldMk cId="2116661813" sldId="257"/>
            <ac:cxnSpMk id="15" creationId="{34BA5C1A-BC90-157B-CE17-43C0411EF408}"/>
          </ac:cxnSpMkLst>
        </pc:cxnChg>
        <pc:cxnChg chg="add del mod">
          <ac:chgData name="Suraj Gude" userId="2ff4c8b263210f9c" providerId="LiveId" clId="{85904344-5E89-4FD6-95B1-DFFA494A4CD7}" dt="2025-09-07T06:38:46.331" v="180" actId="478"/>
          <ac:cxnSpMkLst>
            <pc:docMk/>
            <pc:sldMk cId="2116661813" sldId="257"/>
            <ac:cxnSpMk id="17" creationId="{25070829-6B8B-5A3D-D04C-30B7841039FF}"/>
          </ac:cxnSpMkLst>
        </pc:cxnChg>
      </pc:sldChg>
      <pc:sldChg chg="addSp modSp mod modAnim">
        <pc:chgData name="Suraj Gude" userId="2ff4c8b263210f9c" providerId="LiveId" clId="{85904344-5E89-4FD6-95B1-DFFA494A4CD7}" dt="2025-09-07T12:14:58.200" v="857" actId="1076"/>
        <pc:sldMkLst>
          <pc:docMk/>
          <pc:sldMk cId="857152443" sldId="258"/>
        </pc:sldMkLst>
        <pc:spChg chg="mod">
          <ac:chgData name="Suraj Gude" userId="2ff4c8b263210f9c" providerId="LiveId" clId="{85904344-5E89-4FD6-95B1-DFFA494A4CD7}" dt="2025-09-07T12:14:58.200" v="857" actId="1076"/>
          <ac:spMkLst>
            <pc:docMk/>
            <pc:sldMk cId="857152443" sldId="258"/>
            <ac:spMk id="4" creationId="{1AA4B876-3DFB-0E8C-C89E-446389F3CCF6}"/>
          </ac:spMkLst>
        </pc:spChg>
        <pc:spChg chg="add mod">
          <ac:chgData name="Suraj Gude" userId="2ff4c8b263210f9c" providerId="LiveId" clId="{85904344-5E89-4FD6-95B1-DFFA494A4CD7}" dt="2025-09-07T06:27:34.162" v="45" actId="20577"/>
          <ac:spMkLst>
            <pc:docMk/>
            <pc:sldMk cId="857152443" sldId="258"/>
            <ac:spMk id="7" creationId="{77EB5F97-2E6F-046B-7623-CBDE4E17D9B1}"/>
          </ac:spMkLst>
        </pc:spChg>
        <pc:picChg chg="add mod">
          <ac:chgData name="Suraj Gude" userId="2ff4c8b263210f9c" providerId="LiveId" clId="{85904344-5E89-4FD6-95B1-DFFA494A4CD7}" dt="2025-09-07T06:27:18.545" v="41"/>
          <ac:picMkLst>
            <pc:docMk/>
            <pc:sldMk cId="857152443" sldId="258"/>
            <ac:picMk id="6" creationId="{4DCF7957-3E19-8E60-4B7F-E6D9DBC72054}"/>
          </ac:picMkLst>
        </pc:picChg>
      </pc:sldChg>
      <pc:sldChg chg="addSp delSp modSp add del mod modAnim">
        <pc:chgData name="Suraj Gude" userId="2ff4c8b263210f9c" providerId="LiveId" clId="{85904344-5E89-4FD6-95B1-DFFA494A4CD7}" dt="2025-09-07T07:12:20.954" v="352" actId="47"/>
        <pc:sldMkLst>
          <pc:docMk/>
          <pc:sldMk cId="1224967119" sldId="259"/>
        </pc:sldMkLst>
        <pc:spChg chg="del mod">
          <ac:chgData name="Suraj Gude" userId="2ff4c8b263210f9c" providerId="LiveId" clId="{85904344-5E89-4FD6-95B1-DFFA494A4CD7}" dt="2025-09-07T06:40:50.655" v="192"/>
          <ac:spMkLst>
            <pc:docMk/>
            <pc:sldMk cId="1224967119" sldId="259"/>
            <ac:spMk id="2" creationId="{34DA88E7-0FDF-C89C-652A-3F664FB413A6}"/>
          </ac:spMkLst>
        </pc:spChg>
        <pc:spChg chg="mod">
          <ac:chgData name="Suraj Gude" userId="2ff4c8b263210f9c" providerId="LiveId" clId="{85904344-5E89-4FD6-95B1-DFFA494A4CD7}" dt="2025-09-07T06:40:22.549" v="188" actId="20577"/>
          <ac:spMkLst>
            <pc:docMk/>
            <pc:sldMk cId="1224967119" sldId="259"/>
            <ac:spMk id="4" creationId="{ED4666A5-AF20-475F-497B-A4837C38CEA3}"/>
          </ac:spMkLst>
        </pc:spChg>
        <pc:spChg chg="add del mod">
          <ac:chgData name="Suraj Gude" userId="2ff4c8b263210f9c" providerId="LiveId" clId="{85904344-5E89-4FD6-95B1-DFFA494A4CD7}" dt="2025-09-07T06:48:09.295" v="208" actId="478"/>
          <ac:spMkLst>
            <pc:docMk/>
            <pc:sldMk cId="1224967119" sldId="259"/>
            <ac:spMk id="8" creationId="{E9A8069F-9A38-976C-C1CE-393643596259}"/>
          </ac:spMkLst>
        </pc:spChg>
        <pc:spChg chg="add del mod">
          <ac:chgData name="Suraj Gude" userId="2ff4c8b263210f9c" providerId="LiveId" clId="{85904344-5E89-4FD6-95B1-DFFA494A4CD7}" dt="2025-09-07T06:59:14.153" v="276"/>
          <ac:spMkLst>
            <pc:docMk/>
            <pc:sldMk cId="1224967119" sldId="259"/>
            <ac:spMk id="13" creationId="{3BD67B10-95DA-6AE8-4859-CFF0C2BD515B}"/>
          </ac:spMkLst>
        </pc:spChg>
        <pc:spChg chg="add mod">
          <ac:chgData name="Suraj Gude" userId="2ff4c8b263210f9c" providerId="LiveId" clId="{85904344-5E89-4FD6-95B1-DFFA494A4CD7}" dt="2025-09-07T07:09:50.680" v="329" actId="2710"/>
          <ac:spMkLst>
            <pc:docMk/>
            <pc:sldMk cId="1224967119" sldId="259"/>
            <ac:spMk id="14" creationId="{ABD56B99-2191-934F-F399-3BF523F78CBF}"/>
          </ac:spMkLst>
        </pc:spChg>
        <pc:spChg chg="add del mod">
          <ac:chgData name="Suraj Gude" userId="2ff4c8b263210f9c" providerId="LiveId" clId="{85904344-5E89-4FD6-95B1-DFFA494A4CD7}" dt="2025-09-07T07:10:53.487" v="339"/>
          <ac:spMkLst>
            <pc:docMk/>
            <pc:sldMk cId="1224967119" sldId="259"/>
            <ac:spMk id="16" creationId="{EB0A985A-9137-A1F5-8099-E9CB4843CFE6}"/>
          </ac:spMkLst>
        </pc:spChg>
        <pc:spChg chg="add del mod">
          <ac:chgData name="Suraj Gude" userId="2ff4c8b263210f9c" providerId="LiveId" clId="{85904344-5E89-4FD6-95B1-DFFA494A4CD7}" dt="2025-09-07T07:10:47.176" v="335" actId="478"/>
          <ac:spMkLst>
            <pc:docMk/>
            <pc:sldMk cId="1224967119" sldId="259"/>
            <ac:spMk id="20" creationId="{1BF3A6B3-669A-C67E-0BB3-A114351992F6}"/>
          </ac:spMkLst>
        </pc:spChg>
        <pc:spChg chg="add del mod">
          <ac:chgData name="Suraj Gude" userId="2ff4c8b263210f9c" providerId="LiveId" clId="{85904344-5E89-4FD6-95B1-DFFA494A4CD7}" dt="2025-09-07T07:10:47.176" v="335" actId="478"/>
          <ac:spMkLst>
            <pc:docMk/>
            <pc:sldMk cId="1224967119" sldId="259"/>
            <ac:spMk id="24" creationId="{4E80C18C-0045-E443-EA39-109625BEBA29}"/>
          </ac:spMkLst>
        </pc:spChg>
        <pc:spChg chg="add del mod">
          <ac:chgData name="Suraj Gude" userId="2ff4c8b263210f9c" providerId="LiveId" clId="{85904344-5E89-4FD6-95B1-DFFA494A4CD7}" dt="2025-09-07T07:10:47.176" v="335" actId="478"/>
          <ac:spMkLst>
            <pc:docMk/>
            <pc:sldMk cId="1224967119" sldId="259"/>
            <ac:spMk id="28" creationId="{4A617ABC-5320-CD1D-4A1F-C0BF5F35598C}"/>
          </ac:spMkLst>
        </pc:spChg>
        <pc:picChg chg="add del mod">
          <ac:chgData name="Suraj Gude" userId="2ff4c8b263210f9c" providerId="LiveId" clId="{85904344-5E89-4FD6-95B1-DFFA494A4CD7}" dt="2025-09-07T06:46:54.419" v="199" actId="21"/>
          <ac:picMkLst>
            <pc:docMk/>
            <pc:sldMk cId="1224967119" sldId="259"/>
            <ac:picMk id="5" creationId="{F6E9241E-FDAA-8F58-1809-DB1A3AF4AA1A}"/>
          </ac:picMkLst>
        </pc:picChg>
        <pc:picChg chg="add mod">
          <ac:chgData name="Suraj Gude" userId="2ff4c8b263210f9c" providerId="LiveId" clId="{85904344-5E89-4FD6-95B1-DFFA494A4CD7}" dt="2025-09-07T06:46:52.776" v="198"/>
          <ac:picMkLst>
            <pc:docMk/>
            <pc:sldMk cId="1224967119" sldId="259"/>
            <ac:picMk id="9" creationId="{8FB85F34-01F9-325C-33C8-1EDE98B52F8A}"/>
          </ac:picMkLst>
        </pc:picChg>
        <pc:picChg chg="add del mod">
          <ac:chgData name="Suraj Gude" userId="2ff4c8b263210f9c" providerId="LiveId" clId="{85904344-5E89-4FD6-95B1-DFFA494A4CD7}" dt="2025-09-07T06:47:06.218" v="202" actId="478"/>
          <ac:picMkLst>
            <pc:docMk/>
            <pc:sldMk cId="1224967119" sldId="259"/>
            <ac:picMk id="10" creationId="{F6E9241E-FDAA-8F58-1809-DB1A3AF4AA1A}"/>
          </ac:picMkLst>
        </pc:picChg>
        <pc:picChg chg="add mod">
          <ac:chgData name="Suraj Gude" userId="2ff4c8b263210f9c" providerId="LiveId" clId="{85904344-5E89-4FD6-95B1-DFFA494A4CD7}" dt="2025-09-07T07:08:35.724" v="321" actId="1076"/>
          <ac:picMkLst>
            <pc:docMk/>
            <pc:sldMk cId="1224967119" sldId="259"/>
            <ac:picMk id="12" creationId="{E875E581-2620-3D31-5E7B-3E36F38EF431}"/>
          </ac:picMkLst>
        </pc:picChg>
        <pc:picChg chg="add del mod">
          <ac:chgData name="Suraj Gude" userId="2ff4c8b263210f9c" providerId="LiveId" clId="{85904344-5E89-4FD6-95B1-DFFA494A4CD7}" dt="2025-09-07T07:10:47.176" v="335" actId="478"/>
          <ac:picMkLst>
            <pc:docMk/>
            <pc:sldMk cId="1224967119" sldId="259"/>
            <ac:picMk id="18" creationId="{25ADCD98-6BDF-1BCC-3838-3C13A25F8849}"/>
          </ac:picMkLst>
        </pc:picChg>
        <pc:picChg chg="add del mod">
          <ac:chgData name="Suraj Gude" userId="2ff4c8b263210f9c" providerId="LiveId" clId="{85904344-5E89-4FD6-95B1-DFFA494A4CD7}" dt="2025-09-07T07:10:47.176" v="335" actId="478"/>
          <ac:picMkLst>
            <pc:docMk/>
            <pc:sldMk cId="1224967119" sldId="259"/>
            <ac:picMk id="22" creationId="{EFA09DBC-D14A-0346-8770-3BAE7E1787B9}"/>
          </ac:picMkLst>
        </pc:picChg>
        <pc:picChg chg="add del mod">
          <ac:chgData name="Suraj Gude" userId="2ff4c8b263210f9c" providerId="LiveId" clId="{85904344-5E89-4FD6-95B1-DFFA494A4CD7}" dt="2025-09-07T07:10:47.176" v="335" actId="478"/>
          <ac:picMkLst>
            <pc:docMk/>
            <pc:sldMk cId="1224967119" sldId="259"/>
            <ac:picMk id="26" creationId="{549FD5B4-A941-FCAD-8793-FEDDF5B9DF12}"/>
          </ac:picMkLst>
        </pc:picChg>
        <pc:picChg chg="add del mod">
          <ac:chgData name="Suraj Gude" userId="2ff4c8b263210f9c" providerId="LiveId" clId="{85904344-5E89-4FD6-95B1-DFFA494A4CD7}" dt="2025-09-07T07:10:47.176" v="335" actId="478"/>
          <ac:picMkLst>
            <pc:docMk/>
            <pc:sldMk cId="1224967119" sldId="259"/>
            <ac:picMk id="30" creationId="{01DD050D-EE55-802C-C17F-E452F2E94C41}"/>
          </ac:picMkLst>
        </pc:picChg>
      </pc:sldChg>
      <pc:sldChg chg="addSp modSp add mod modAnim">
        <pc:chgData name="Suraj Gude" userId="2ff4c8b263210f9c" providerId="LiveId" clId="{85904344-5E89-4FD6-95B1-DFFA494A4CD7}" dt="2025-09-07T07:32:29.605" v="394"/>
        <pc:sldMkLst>
          <pc:docMk/>
          <pc:sldMk cId="745540397" sldId="260"/>
        </pc:sldMkLst>
        <pc:spChg chg="add mod">
          <ac:chgData name="Suraj Gude" userId="2ff4c8b263210f9c" providerId="LiveId" clId="{85904344-5E89-4FD6-95B1-DFFA494A4CD7}" dt="2025-09-07T07:30:33.991" v="387" actId="115"/>
          <ac:spMkLst>
            <pc:docMk/>
            <pc:sldMk cId="745540397" sldId="260"/>
            <ac:spMk id="2" creationId="{6AC6D308-FA52-521A-2CC0-7DE753669F7C}"/>
          </ac:spMkLst>
        </pc:spChg>
      </pc:sldChg>
      <pc:sldChg chg="add del">
        <pc:chgData name="Suraj Gude" userId="2ff4c8b263210f9c" providerId="LiveId" clId="{85904344-5E89-4FD6-95B1-DFFA494A4CD7}" dt="2025-09-07T07:13:11.574" v="359" actId="47"/>
        <pc:sldMkLst>
          <pc:docMk/>
          <pc:sldMk cId="633854389" sldId="261"/>
        </pc:sldMkLst>
      </pc:sldChg>
      <pc:sldChg chg="addSp delSp modSp add mod addAnim delAnim modAnim">
        <pc:chgData name="Suraj Gude" userId="2ff4c8b263210f9c" providerId="LiveId" clId="{85904344-5E89-4FD6-95B1-DFFA494A4CD7}" dt="2025-09-07T07:46:15.703" v="475"/>
        <pc:sldMkLst>
          <pc:docMk/>
          <pc:sldMk cId="4244873742" sldId="261"/>
        </pc:sldMkLst>
        <pc:spChg chg="mod">
          <ac:chgData name="Suraj Gude" userId="2ff4c8b263210f9c" providerId="LiveId" clId="{85904344-5E89-4FD6-95B1-DFFA494A4CD7}" dt="2025-09-07T07:33:21.719" v="415" actId="20577"/>
          <ac:spMkLst>
            <pc:docMk/>
            <pc:sldMk cId="4244873742" sldId="261"/>
            <ac:spMk id="2" creationId="{0BD9987E-1FA5-A151-6274-6D23F8BA113B}"/>
          </ac:spMkLst>
        </pc:spChg>
        <pc:spChg chg="mod">
          <ac:chgData name="Suraj Gude" userId="2ff4c8b263210f9c" providerId="LiveId" clId="{85904344-5E89-4FD6-95B1-DFFA494A4CD7}" dt="2025-09-07T07:35:53.407" v="416"/>
          <ac:spMkLst>
            <pc:docMk/>
            <pc:sldMk cId="4244873742" sldId="261"/>
            <ac:spMk id="14" creationId="{0F350923-5E0E-AD87-625C-5942A445A70F}"/>
          </ac:spMkLst>
        </pc:spChg>
        <pc:spChg chg="mod">
          <ac:chgData name="Suraj Gude" userId="2ff4c8b263210f9c" providerId="LiveId" clId="{85904344-5E89-4FD6-95B1-DFFA494A4CD7}" dt="2025-09-07T07:36:10.842" v="418" actId="20577"/>
          <ac:spMkLst>
            <pc:docMk/>
            <pc:sldMk cId="4244873742" sldId="261"/>
            <ac:spMk id="16" creationId="{957B5958-AD39-0A8D-EE79-AB6DDABC0BDC}"/>
          </ac:spMkLst>
        </pc:spChg>
        <pc:spChg chg="mod">
          <ac:chgData name="Suraj Gude" userId="2ff4c8b263210f9c" providerId="LiveId" clId="{85904344-5E89-4FD6-95B1-DFFA494A4CD7}" dt="2025-09-07T07:37:31.874" v="440" actId="20577"/>
          <ac:spMkLst>
            <pc:docMk/>
            <pc:sldMk cId="4244873742" sldId="261"/>
            <ac:spMk id="20" creationId="{B21B06EC-35E4-0769-6BFD-CE0D5EBF6E8A}"/>
          </ac:spMkLst>
        </pc:spChg>
        <pc:spChg chg="mod">
          <ac:chgData name="Suraj Gude" userId="2ff4c8b263210f9c" providerId="LiveId" clId="{85904344-5E89-4FD6-95B1-DFFA494A4CD7}" dt="2025-09-07T07:36:41.420" v="420"/>
          <ac:spMkLst>
            <pc:docMk/>
            <pc:sldMk cId="4244873742" sldId="261"/>
            <ac:spMk id="24" creationId="{BAD86C1A-2317-240D-CE76-3850EA34282A}"/>
          </ac:spMkLst>
        </pc:spChg>
        <pc:spChg chg="mod">
          <ac:chgData name="Suraj Gude" userId="2ff4c8b263210f9c" providerId="LiveId" clId="{85904344-5E89-4FD6-95B1-DFFA494A4CD7}" dt="2025-09-07T07:37:23.020" v="424"/>
          <ac:spMkLst>
            <pc:docMk/>
            <pc:sldMk cId="4244873742" sldId="261"/>
            <ac:spMk id="28" creationId="{981E08FD-FD56-1641-986B-11E1184326FD}"/>
          </ac:spMkLst>
        </pc:spChg>
        <pc:picChg chg="add mod">
          <ac:chgData name="Suraj Gude" userId="2ff4c8b263210f9c" providerId="LiveId" clId="{85904344-5E89-4FD6-95B1-DFFA494A4CD7}" dt="2025-09-07T07:39:44.763" v="450" actId="1076"/>
          <ac:picMkLst>
            <pc:docMk/>
            <pc:sldMk cId="4244873742" sldId="261"/>
            <ac:picMk id="5" creationId="{617DF0E3-1C69-0963-6D95-D9F9F4143752}"/>
          </ac:picMkLst>
        </pc:picChg>
        <pc:picChg chg="add mod">
          <ac:chgData name="Suraj Gude" userId="2ff4c8b263210f9c" providerId="LiveId" clId="{85904344-5E89-4FD6-95B1-DFFA494A4CD7}" dt="2025-09-07T07:41:09.363" v="456" actId="1076"/>
          <ac:picMkLst>
            <pc:docMk/>
            <pc:sldMk cId="4244873742" sldId="261"/>
            <ac:picMk id="9" creationId="{76BC0842-5E87-34D9-A42A-2065E71B75DF}"/>
          </ac:picMkLst>
        </pc:picChg>
        <pc:picChg chg="add mod">
          <ac:chgData name="Suraj Gude" userId="2ff4c8b263210f9c" providerId="LiveId" clId="{85904344-5E89-4FD6-95B1-DFFA494A4CD7}" dt="2025-09-07T07:42:54.519" v="463" actId="1076"/>
          <ac:picMkLst>
            <pc:docMk/>
            <pc:sldMk cId="4244873742" sldId="261"/>
            <ac:picMk id="11" creationId="{281720B4-A631-46BE-9207-8F8BF4A2AA08}"/>
          </ac:picMkLst>
        </pc:picChg>
        <pc:picChg chg="del">
          <ac:chgData name="Suraj Gude" userId="2ff4c8b263210f9c" providerId="LiveId" clId="{85904344-5E89-4FD6-95B1-DFFA494A4CD7}" dt="2025-09-07T07:37:53.783" v="442" actId="478"/>
          <ac:picMkLst>
            <pc:docMk/>
            <pc:sldMk cId="4244873742" sldId="261"/>
            <ac:picMk id="12" creationId="{C5765802-7F35-2120-3F09-48F9282FEB3F}"/>
          </ac:picMkLst>
        </pc:picChg>
        <pc:picChg chg="add mod">
          <ac:chgData name="Suraj Gude" userId="2ff4c8b263210f9c" providerId="LiveId" clId="{85904344-5E89-4FD6-95B1-DFFA494A4CD7}" dt="2025-09-07T07:44:09.523" v="468" actId="1076"/>
          <ac:picMkLst>
            <pc:docMk/>
            <pc:sldMk cId="4244873742" sldId="261"/>
            <ac:picMk id="15" creationId="{A7DBDFDA-FB3E-0060-1210-EF4D8D5886FC}"/>
          </ac:picMkLst>
        </pc:picChg>
        <pc:picChg chg="del">
          <ac:chgData name="Suraj Gude" userId="2ff4c8b263210f9c" providerId="LiveId" clId="{85904344-5E89-4FD6-95B1-DFFA494A4CD7}" dt="2025-09-07T07:37:56.182" v="443" actId="478"/>
          <ac:picMkLst>
            <pc:docMk/>
            <pc:sldMk cId="4244873742" sldId="261"/>
            <ac:picMk id="18" creationId="{C784789A-DB0C-4CD5-1EAF-4DAD9A8B86EB}"/>
          </ac:picMkLst>
        </pc:picChg>
        <pc:picChg chg="del">
          <ac:chgData name="Suraj Gude" userId="2ff4c8b263210f9c" providerId="LiveId" clId="{85904344-5E89-4FD6-95B1-DFFA494A4CD7}" dt="2025-09-07T07:38:02.691" v="444" actId="478"/>
          <ac:picMkLst>
            <pc:docMk/>
            <pc:sldMk cId="4244873742" sldId="261"/>
            <ac:picMk id="22" creationId="{7BEEA4DB-3F7B-93D5-1F82-10F4EF3F33E3}"/>
          </ac:picMkLst>
        </pc:picChg>
        <pc:picChg chg="del">
          <ac:chgData name="Suraj Gude" userId="2ff4c8b263210f9c" providerId="LiveId" clId="{85904344-5E89-4FD6-95B1-DFFA494A4CD7}" dt="2025-09-07T07:38:05.102" v="445" actId="478"/>
          <ac:picMkLst>
            <pc:docMk/>
            <pc:sldMk cId="4244873742" sldId="261"/>
            <ac:picMk id="26" creationId="{E230D9A7-76ED-298D-DC30-E8EA642C58E6}"/>
          </ac:picMkLst>
        </pc:picChg>
        <pc:picChg chg="mod">
          <ac:chgData name="Suraj Gude" userId="2ff4c8b263210f9c" providerId="LiveId" clId="{85904344-5E89-4FD6-95B1-DFFA494A4CD7}" dt="2025-09-07T07:37:49.831" v="441" actId="1076"/>
          <ac:picMkLst>
            <pc:docMk/>
            <pc:sldMk cId="4244873742" sldId="261"/>
            <ac:picMk id="30" creationId="{2D24A627-5DBF-EE3E-022B-75D627AC5768}"/>
          </ac:picMkLst>
        </pc:picChg>
      </pc:sldChg>
      <pc:sldChg chg="add del">
        <pc:chgData name="Suraj Gude" userId="2ff4c8b263210f9c" providerId="LiveId" clId="{85904344-5E89-4FD6-95B1-DFFA494A4CD7}" dt="2025-09-07T07:13:16.784" v="360" actId="47"/>
        <pc:sldMkLst>
          <pc:docMk/>
          <pc:sldMk cId="3271579128" sldId="262"/>
        </pc:sldMkLst>
      </pc:sldChg>
      <pc:sldChg chg="addSp delSp modSp add mod ord addAnim delAnim modAnim">
        <pc:chgData name="Suraj Gude" userId="2ff4c8b263210f9c" providerId="LiveId" clId="{85904344-5E89-4FD6-95B1-DFFA494A4CD7}" dt="2025-09-07T09:53:41.507" v="566"/>
        <pc:sldMkLst>
          <pc:docMk/>
          <pc:sldMk cId="4294620359" sldId="262"/>
        </pc:sldMkLst>
        <pc:spChg chg="add del mod">
          <ac:chgData name="Suraj Gude" userId="2ff4c8b263210f9c" providerId="LiveId" clId="{85904344-5E89-4FD6-95B1-DFFA494A4CD7}" dt="2025-09-07T09:46:29.669" v="522" actId="1076"/>
          <ac:spMkLst>
            <pc:docMk/>
            <pc:sldMk cId="4294620359" sldId="262"/>
            <ac:spMk id="2" creationId="{BB8CBB7F-354B-E016-03C0-BECBF30E8FC4}"/>
          </ac:spMkLst>
        </pc:spChg>
        <pc:spChg chg="add mod">
          <ac:chgData name="Suraj Gude" userId="2ff4c8b263210f9c" providerId="LiveId" clId="{85904344-5E89-4FD6-95B1-DFFA494A4CD7}" dt="2025-09-07T09:43:52.536" v="506" actId="20577"/>
          <ac:spMkLst>
            <pc:docMk/>
            <pc:sldMk cId="4294620359" sldId="262"/>
            <ac:spMk id="3" creationId="{C5FBE0B7-F17B-2A19-FBC3-FE3F6206130C}"/>
          </ac:spMkLst>
        </pc:spChg>
        <pc:spChg chg="mod">
          <ac:chgData name="Suraj Gude" userId="2ff4c8b263210f9c" providerId="LiveId" clId="{85904344-5E89-4FD6-95B1-DFFA494A4CD7}" dt="2025-09-07T09:45:54.891" v="515" actId="1076"/>
          <ac:spMkLst>
            <pc:docMk/>
            <pc:sldMk cId="4294620359" sldId="262"/>
            <ac:spMk id="4" creationId="{34982EC1-F4BD-967B-3305-485198CEFC0E}"/>
          </ac:spMkLst>
        </pc:spChg>
        <pc:spChg chg="add">
          <ac:chgData name="Suraj Gude" userId="2ff4c8b263210f9c" providerId="LiveId" clId="{85904344-5E89-4FD6-95B1-DFFA494A4CD7}" dt="2025-09-07T09:45:40.622" v="512"/>
          <ac:spMkLst>
            <pc:docMk/>
            <pc:sldMk cId="4294620359" sldId="262"/>
            <ac:spMk id="5" creationId="{AF6A95EE-2B94-D6E5-4881-B196C6720283}"/>
          </ac:spMkLst>
        </pc:spChg>
        <pc:spChg chg="add">
          <ac:chgData name="Suraj Gude" userId="2ff4c8b263210f9c" providerId="LiveId" clId="{85904344-5E89-4FD6-95B1-DFFA494A4CD7}" dt="2025-09-07T09:45:51.238" v="513"/>
          <ac:spMkLst>
            <pc:docMk/>
            <pc:sldMk cId="4294620359" sldId="262"/>
            <ac:spMk id="8" creationId="{5EE9D65D-0294-0EF5-11A0-CFD04011823E}"/>
          </ac:spMkLst>
        </pc:spChg>
        <pc:spChg chg="add mod">
          <ac:chgData name="Suraj Gude" userId="2ff4c8b263210f9c" providerId="LiveId" clId="{85904344-5E89-4FD6-95B1-DFFA494A4CD7}" dt="2025-09-07T09:46:00.452" v="517" actId="571"/>
          <ac:spMkLst>
            <pc:docMk/>
            <pc:sldMk cId="4294620359" sldId="262"/>
            <ac:spMk id="9" creationId="{C64E984C-9128-82E9-CD61-C751B41633BA}"/>
          </ac:spMkLst>
        </pc:spChg>
        <pc:spChg chg="add mod">
          <ac:chgData name="Suraj Gude" userId="2ff4c8b263210f9c" providerId="LiveId" clId="{85904344-5E89-4FD6-95B1-DFFA494A4CD7}" dt="2025-09-07T09:53:10.307" v="559" actId="20577"/>
          <ac:spMkLst>
            <pc:docMk/>
            <pc:sldMk cId="4294620359" sldId="262"/>
            <ac:spMk id="10" creationId="{F3B8DF94-5EC7-E8D8-7C53-2822F11F1C29}"/>
          </ac:spMkLst>
        </pc:spChg>
        <pc:spChg chg="add del mod">
          <ac:chgData name="Suraj Gude" userId="2ff4c8b263210f9c" providerId="LiveId" clId="{85904344-5E89-4FD6-95B1-DFFA494A4CD7}" dt="2025-09-07T09:48:39.851" v="534" actId="478"/>
          <ac:spMkLst>
            <pc:docMk/>
            <pc:sldMk cId="4294620359" sldId="262"/>
            <ac:spMk id="11" creationId="{FE8CDDB5-FD05-0C92-474C-B707CD79DB89}"/>
          </ac:spMkLst>
        </pc:spChg>
        <pc:spChg chg="add mod">
          <ac:chgData name="Suraj Gude" userId="2ff4c8b263210f9c" providerId="LiveId" clId="{85904344-5E89-4FD6-95B1-DFFA494A4CD7}" dt="2025-09-07T09:53:21.859" v="564" actId="20577"/>
          <ac:spMkLst>
            <pc:docMk/>
            <pc:sldMk cId="4294620359" sldId="262"/>
            <ac:spMk id="12" creationId="{C39391B3-673B-C6FE-BA30-25AC7573FC87}"/>
          </ac:spMkLst>
        </pc:spChg>
      </pc:sldChg>
      <pc:sldChg chg="add del">
        <pc:chgData name="Suraj Gude" userId="2ff4c8b263210f9c" providerId="LiveId" clId="{85904344-5E89-4FD6-95B1-DFFA494A4CD7}" dt="2025-09-07T07:13:20.644" v="361" actId="47"/>
        <pc:sldMkLst>
          <pc:docMk/>
          <pc:sldMk cId="22818929" sldId="263"/>
        </pc:sldMkLst>
      </pc:sldChg>
      <pc:sldChg chg="addSp delSp modSp add mod delAnim modAnim">
        <pc:chgData name="Suraj Gude" userId="2ff4c8b263210f9c" providerId="LiveId" clId="{85904344-5E89-4FD6-95B1-DFFA494A4CD7}" dt="2025-09-07T11:23:38.886" v="855" actId="1076"/>
        <pc:sldMkLst>
          <pc:docMk/>
          <pc:sldMk cId="2322680825" sldId="263"/>
        </pc:sldMkLst>
        <pc:spChg chg="mod">
          <ac:chgData name="Suraj Gude" userId="2ff4c8b263210f9c" providerId="LiveId" clId="{85904344-5E89-4FD6-95B1-DFFA494A4CD7}" dt="2025-09-07T09:55:40.345" v="610" actId="115"/>
          <ac:spMkLst>
            <pc:docMk/>
            <pc:sldMk cId="2322680825" sldId="263"/>
            <ac:spMk id="3" creationId="{3863DA94-499E-FAA7-3601-056449AE15F6}"/>
          </ac:spMkLst>
        </pc:spChg>
        <pc:spChg chg="mod">
          <ac:chgData name="Suraj Gude" userId="2ff4c8b263210f9c" providerId="LiveId" clId="{85904344-5E89-4FD6-95B1-DFFA494A4CD7}" dt="2025-09-07T09:59:59.846" v="619" actId="1076"/>
          <ac:spMkLst>
            <pc:docMk/>
            <pc:sldMk cId="2322680825" sldId="263"/>
            <ac:spMk id="4" creationId="{C5EF286A-E980-9E9C-8D01-CE1749827798}"/>
          </ac:spMkLst>
        </pc:spChg>
        <pc:spChg chg="add mod">
          <ac:chgData name="Suraj Gude" userId="2ff4c8b263210f9c" providerId="LiveId" clId="{85904344-5E89-4FD6-95B1-DFFA494A4CD7}" dt="2025-09-07T11:23:38.886" v="855" actId="1076"/>
          <ac:spMkLst>
            <pc:docMk/>
            <pc:sldMk cId="2322680825" sldId="263"/>
            <ac:spMk id="9" creationId="{64BE99C2-A32B-2D29-BBBD-DD8DC6D42E1B}"/>
          </ac:spMkLst>
        </pc:spChg>
        <pc:spChg chg="del mod">
          <ac:chgData name="Suraj Gude" userId="2ff4c8b263210f9c" providerId="LiveId" clId="{85904344-5E89-4FD6-95B1-DFFA494A4CD7}" dt="2025-09-07T09:54:22.384" v="571"/>
          <ac:spMkLst>
            <pc:docMk/>
            <pc:sldMk cId="2322680825" sldId="263"/>
            <ac:spMk id="10" creationId="{98F4379D-8641-79A4-2C24-EBE00DA33984}"/>
          </ac:spMkLst>
        </pc:spChg>
        <pc:spChg chg="del mod">
          <ac:chgData name="Suraj Gude" userId="2ff4c8b263210f9c" providerId="LiveId" clId="{85904344-5E89-4FD6-95B1-DFFA494A4CD7}" dt="2025-09-07T09:54:22.384" v="573"/>
          <ac:spMkLst>
            <pc:docMk/>
            <pc:sldMk cId="2322680825" sldId="263"/>
            <ac:spMk id="12" creationId="{A47FD9F6-A796-D2D8-E1B8-100636903DF8}"/>
          </ac:spMkLst>
        </pc:spChg>
        <pc:picChg chg="add mod">
          <ac:chgData name="Suraj Gude" userId="2ff4c8b263210f9c" providerId="LiveId" clId="{85904344-5E89-4FD6-95B1-DFFA494A4CD7}" dt="2025-09-07T11:23:35.086" v="854" actId="1076"/>
          <ac:picMkLst>
            <pc:docMk/>
            <pc:sldMk cId="2322680825" sldId="263"/>
            <ac:picMk id="8" creationId="{587E5E2A-0E63-3035-67B1-792ADC21B63B}"/>
          </ac:picMkLst>
        </pc:picChg>
      </pc:sldChg>
      <pc:sldChg chg="add del">
        <pc:chgData name="Suraj Gude" userId="2ff4c8b263210f9c" providerId="LiveId" clId="{85904344-5E89-4FD6-95B1-DFFA494A4CD7}" dt="2025-09-07T09:52:20.287" v="551" actId="2890"/>
        <pc:sldMkLst>
          <pc:docMk/>
          <pc:sldMk cId="2890659289" sldId="263"/>
        </pc:sldMkLst>
      </pc:sldChg>
      <pc:sldChg chg="addSp delSp modSp add mod modAnim">
        <pc:chgData name="Suraj Gude" userId="2ff4c8b263210f9c" providerId="LiveId" clId="{85904344-5E89-4FD6-95B1-DFFA494A4CD7}" dt="2025-09-07T10:27:48.652" v="852"/>
        <pc:sldMkLst>
          <pc:docMk/>
          <pc:sldMk cId="557793269" sldId="264"/>
        </pc:sldMkLst>
        <pc:spChg chg="mod">
          <ac:chgData name="Suraj Gude" userId="2ff4c8b263210f9c" providerId="LiveId" clId="{85904344-5E89-4FD6-95B1-DFFA494A4CD7}" dt="2025-09-07T10:04:18.502" v="687" actId="20577"/>
          <ac:spMkLst>
            <pc:docMk/>
            <pc:sldMk cId="557793269" sldId="264"/>
            <ac:spMk id="3" creationId="{4E70B338-2096-88DC-3C7E-17991695EC39}"/>
          </ac:spMkLst>
        </pc:spChg>
        <pc:spChg chg="add del mod">
          <ac:chgData name="Suraj Gude" userId="2ff4c8b263210f9c" providerId="LiveId" clId="{85904344-5E89-4FD6-95B1-DFFA494A4CD7}" dt="2025-09-07T10:07:18.484" v="692"/>
          <ac:spMkLst>
            <pc:docMk/>
            <pc:sldMk cId="557793269" sldId="264"/>
            <ac:spMk id="8" creationId="{BB3C8AA3-2657-6A13-E02C-E0AB914D5BF5}"/>
          </ac:spMkLst>
        </pc:spChg>
        <pc:spChg chg="del">
          <ac:chgData name="Suraj Gude" userId="2ff4c8b263210f9c" providerId="LiveId" clId="{85904344-5E89-4FD6-95B1-DFFA494A4CD7}" dt="2025-09-07T10:04:24.591" v="688" actId="478"/>
          <ac:spMkLst>
            <pc:docMk/>
            <pc:sldMk cId="557793269" sldId="264"/>
            <ac:spMk id="10" creationId="{B4C3B49A-D1B6-F43E-D346-52BAA52160B4}"/>
          </ac:spMkLst>
        </pc:spChg>
        <pc:spChg chg="del">
          <ac:chgData name="Suraj Gude" userId="2ff4c8b263210f9c" providerId="LiveId" clId="{85904344-5E89-4FD6-95B1-DFFA494A4CD7}" dt="2025-09-07T10:04:24.591" v="688" actId="478"/>
          <ac:spMkLst>
            <pc:docMk/>
            <pc:sldMk cId="557793269" sldId="264"/>
            <ac:spMk id="12" creationId="{8D4D3703-AB7C-195F-4BA2-EE84C753773E}"/>
          </ac:spMkLst>
        </pc:spChg>
        <pc:spChg chg="add mod">
          <ac:chgData name="Suraj Gude" userId="2ff4c8b263210f9c" providerId="LiveId" clId="{85904344-5E89-4FD6-95B1-DFFA494A4CD7}" dt="2025-09-07T10:26:37.834" v="844" actId="1076"/>
          <ac:spMkLst>
            <pc:docMk/>
            <pc:sldMk cId="557793269" sldId="264"/>
            <ac:spMk id="13" creationId="{35C313B8-FADB-12F6-4EBA-2F8E8F8AD1C4}"/>
          </ac:spMkLst>
        </pc:spChg>
        <pc:spChg chg="add mod">
          <ac:chgData name="Suraj Gude" userId="2ff4c8b263210f9c" providerId="LiveId" clId="{85904344-5E89-4FD6-95B1-DFFA494A4CD7}" dt="2025-09-07T10:26:33.955" v="843" actId="1076"/>
          <ac:spMkLst>
            <pc:docMk/>
            <pc:sldMk cId="557793269" sldId="264"/>
            <ac:spMk id="22" creationId="{862C4641-12F0-C92C-5581-1FB8CFF88915}"/>
          </ac:spMkLst>
        </pc:spChg>
        <pc:spChg chg="add mod">
          <ac:chgData name="Suraj Gude" userId="2ff4c8b263210f9c" providerId="LiveId" clId="{85904344-5E89-4FD6-95B1-DFFA494A4CD7}" dt="2025-09-07T10:26:53.245" v="846" actId="1076"/>
          <ac:spMkLst>
            <pc:docMk/>
            <pc:sldMk cId="557793269" sldId="264"/>
            <ac:spMk id="23" creationId="{F45AC833-C355-4AB4-260E-32024C6A2859}"/>
          </ac:spMkLst>
        </pc:spChg>
        <pc:picChg chg="add mod">
          <ac:chgData name="Suraj Gude" userId="2ff4c8b263210f9c" providerId="LiveId" clId="{85904344-5E89-4FD6-95B1-DFFA494A4CD7}" dt="2025-09-07T10:24:46.132" v="790" actId="1076"/>
          <ac:picMkLst>
            <pc:docMk/>
            <pc:sldMk cId="557793269" sldId="264"/>
            <ac:picMk id="11" creationId="{B3EB8293-8422-BB4A-966C-7FCDEB239C32}"/>
          </ac:picMkLst>
        </pc:picChg>
        <pc:picChg chg="add del mod">
          <ac:chgData name="Suraj Gude" userId="2ff4c8b263210f9c" providerId="LiveId" clId="{85904344-5E89-4FD6-95B1-DFFA494A4CD7}" dt="2025-09-07T10:14:02.734" v="725" actId="478"/>
          <ac:picMkLst>
            <pc:docMk/>
            <pc:sldMk cId="557793269" sldId="264"/>
            <ac:picMk id="15" creationId="{F24A41CA-51E8-E179-2451-482752215077}"/>
          </ac:picMkLst>
        </pc:picChg>
        <pc:picChg chg="add del mod">
          <ac:chgData name="Suraj Gude" userId="2ff4c8b263210f9c" providerId="LiveId" clId="{85904344-5E89-4FD6-95B1-DFFA494A4CD7}" dt="2025-09-07T10:18:09.114" v="743" actId="478"/>
          <ac:picMkLst>
            <pc:docMk/>
            <pc:sldMk cId="557793269" sldId="264"/>
            <ac:picMk id="17" creationId="{14861BB9-89FF-BC5B-1FC3-01422E77AA60}"/>
          </ac:picMkLst>
        </pc:picChg>
        <pc:picChg chg="add del mod">
          <ac:chgData name="Suraj Gude" userId="2ff4c8b263210f9c" providerId="LiveId" clId="{85904344-5E89-4FD6-95B1-DFFA494A4CD7}" dt="2025-09-07T10:18:52.451" v="746" actId="478"/>
          <ac:picMkLst>
            <pc:docMk/>
            <pc:sldMk cId="557793269" sldId="264"/>
            <ac:picMk id="19" creationId="{A54EB523-FDE8-013C-4781-71C7B7AF2F92}"/>
          </ac:picMkLst>
        </pc:picChg>
        <pc:picChg chg="add mod">
          <ac:chgData name="Suraj Gude" userId="2ff4c8b263210f9c" providerId="LiveId" clId="{85904344-5E89-4FD6-95B1-DFFA494A4CD7}" dt="2025-09-07T10:24:46.132" v="790" actId="1076"/>
          <ac:picMkLst>
            <pc:docMk/>
            <pc:sldMk cId="557793269" sldId="264"/>
            <ac:picMk id="21" creationId="{7BF32A9B-73CB-C0B5-A9B4-49E5292A128C}"/>
          </ac:picMkLst>
        </pc:picChg>
      </pc:sldChg>
      <pc:sldChg chg="add del">
        <pc:chgData name="Suraj Gude" userId="2ff4c8b263210f9c" providerId="LiveId" clId="{85904344-5E89-4FD6-95B1-DFFA494A4CD7}" dt="2025-09-07T07:13:22.600" v="362" actId="47"/>
        <pc:sldMkLst>
          <pc:docMk/>
          <pc:sldMk cId="210359847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14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8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3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6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15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3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74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39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3DF77-49C7-4B7A-A29C-C1827D0910BD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44A9E-E128-42EA-9FAF-32A49F3F7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20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60DD1-BF26-A65B-62B0-139266F6E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315F418-E942-305F-3082-E9BF2CD0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6E35B7-3C88-F298-7401-C10F823CF6F2}"/>
              </a:ext>
            </a:extLst>
          </p:cNvPr>
          <p:cNvSpPr txBox="1"/>
          <p:nvPr/>
        </p:nvSpPr>
        <p:spPr>
          <a:xfrm>
            <a:off x="1282534" y="2401233"/>
            <a:ext cx="9626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Mastering Python/</a:t>
            </a:r>
            <a:r>
              <a:rPr lang="en-IN" sz="4800" b="1" dirty="0" err="1"/>
              <a:t>PySpark</a:t>
            </a:r>
            <a:r>
              <a:rPr lang="en-IN" sz="4800" b="1" dirty="0"/>
              <a:t>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08F9F-79FE-F99E-BC9C-8CC2006FAF00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FC1874-7A6B-A135-D4BC-C01C65D20D8A}"/>
              </a:ext>
            </a:extLst>
          </p:cNvPr>
          <p:cNvSpPr txBox="1"/>
          <p:nvPr/>
        </p:nvSpPr>
        <p:spPr>
          <a:xfrm>
            <a:off x="1282534" y="3232230"/>
            <a:ext cx="2511008" cy="10969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By Suraj Gude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Technical Educator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66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060C-3FCD-A044-9C7D-F3E99AEE1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4B876-3DFB-0E8C-C89E-446389F3CCF6}"/>
              </a:ext>
            </a:extLst>
          </p:cNvPr>
          <p:cNvSpPr txBox="1"/>
          <p:nvPr/>
        </p:nvSpPr>
        <p:spPr>
          <a:xfrm>
            <a:off x="0" y="0"/>
            <a:ext cx="7053598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dirty="0"/>
              <a:t>Python Learning Roadmap</a:t>
            </a:r>
            <a:endParaRPr lang="en-IN" sz="48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686D07-D172-D5E1-A449-4FE4D147C9FA}"/>
              </a:ext>
            </a:extLst>
          </p:cNvPr>
          <p:cNvSpPr txBox="1"/>
          <p:nvPr/>
        </p:nvSpPr>
        <p:spPr>
          <a:xfrm>
            <a:off x="590308" y="1189944"/>
            <a:ext cx="5416952" cy="5543184"/>
          </a:xfrm>
          <a:prstGeom prst="rect">
            <a:avLst/>
          </a:prstGeom>
          <a:noFill/>
        </p:spPr>
        <p:txBody>
          <a:bodyPr wrap="square" lIns="91440" tIns="91440" bIns="91440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Why do we need python?</a:t>
            </a: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Variables &amp; Data Types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Control Statements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Data Structures 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Functions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Modules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OOPs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Exception Handling 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File Handling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b="1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Python Searching &amp; Sorting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dirty="0"/>
              <a:t>Some Advanced Topics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F7957-3E19-8E60-4B7F-E6D9DBC7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EB5F97-2E6F-046B-7623-CBDE4E17D9B1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715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825E8-32C5-28F4-C9D9-1C19DD542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50074-B6FF-F2B5-CE0A-EF9A9582DDD4}"/>
              </a:ext>
            </a:extLst>
          </p:cNvPr>
          <p:cNvSpPr txBox="1"/>
          <p:nvPr/>
        </p:nvSpPr>
        <p:spPr>
          <a:xfrm>
            <a:off x="0" y="0"/>
            <a:ext cx="6942285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US" sz="4800" b="1" u="sng" dirty="0"/>
              <a:t>Why do we need python?</a:t>
            </a:r>
            <a:endParaRPr lang="en-IN" sz="48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69517-5CE2-95BB-6BD5-C2EFE428F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54E6F-B075-C7A8-3731-9572A521FD3A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48D7E-C355-86DA-0635-D3FA5BD1D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54" y="3672712"/>
            <a:ext cx="621865" cy="46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DE87A2-1338-35EE-B9EF-807BACE50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5" y="3977115"/>
            <a:ext cx="621866" cy="621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DC7ED-19D8-512D-51DA-68C5F5BBE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4" y="2956804"/>
            <a:ext cx="773376" cy="77337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6F3B8-5A35-080D-DE37-3B6E7BF1D6C1}"/>
              </a:ext>
            </a:extLst>
          </p:cNvPr>
          <p:cNvSpPr/>
          <p:nvPr/>
        </p:nvSpPr>
        <p:spPr>
          <a:xfrm>
            <a:off x="392683" y="2781130"/>
            <a:ext cx="998771" cy="2094297"/>
          </a:xfrm>
          <a:prstGeom prst="roundRect">
            <a:avLst/>
          </a:prstGeom>
          <a:noFill/>
          <a:ln w="19050">
            <a:solidFill>
              <a:schemeClr val="bg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9D79C9-4C32-2B4E-61E7-B42B746B337A}"/>
              </a:ext>
            </a:extLst>
          </p:cNvPr>
          <p:cNvSpPr/>
          <p:nvPr/>
        </p:nvSpPr>
        <p:spPr>
          <a:xfrm>
            <a:off x="2013318" y="2206818"/>
            <a:ext cx="3331694" cy="3393452"/>
          </a:xfrm>
          <a:prstGeom prst="roundRect">
            <a:avLst/>
          </a:prstGeom>
          <a:noFill/>
          <a:ln w="12700">
            <a:solidFill>
              <a:schemeClr val="bg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BD783CD-4480-B30E-B9C2-6D82023D76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22" y="2631608"/>
            <a:ext cx="406122" cy="4061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43BDF60-6241-DC09-7243-C835C26A13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21" y="3318892"/>
            <a:ext cx="444453" cy="4444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A124E-FA18-C4A6-667C-49E76B754A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21" y="4045993"/>
            <a:ext cx="444453" cy="44445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F77F64-AC43-792C-354D-8A58E4CB55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21" y="4773094"/>
            <a:ext cx="444453" cy="44445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5906F6-8490-7B3E-1319-8F977F1AD0CB}"/>
              </a:ext>
            </a:extLst>
          </p:cNvPr>
          <p:cNvSpPr txBox="1"/>
          <p:nvPr/>
        </p:nvSpPr>
        <p:spPr>
          <a:xfrm>
            <a:off x="2987055" y="2699432"/>
            <a:ext cx="2155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Operational Inefficiency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8239BE-55BC-4B61-C2F9-F32CCFDF59B7}"/>
              </a:ext>
            </a:extLst>
          </p:cNvPr>
          <p:cNvSpPr txBox="1"/>
          <p:nvPr/>
        </p:nvSpPr>
        <p:spPr>
          <a:xfrm>
            <a:off x="2987055" y="3429000"/>
            <a:ext cx="23579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Customer Dissatisfaction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FEE517-7E62-B877-19CE-FB9F1FB0B7C4}"/>
              </a:ext>
            </a:extLst>
          </p:cNvPr>
          <p:cNvSpPr txBox="1"/>
          <p:nvPr/>
        </p:nvSpPr>
        <p:spPr>
          <a:xfrm>
            <a:off x="2987055" y="4137904"/>
            <a:ext cx="2155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Revenue Decline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FB8F93-829A-61AA-E322-32EEC43A9E0C}"/>
              </a:ext>
            </a:extLst>
          </p:cNvPr>
          <p:cNvSpPr txBox="1"/>
          <p:nvPr/>
        </p:nvSpPr>
        <p:spPr>
          <a:xfrm>
            <a:off x="2987055" y="4834243"/>
            <a:ext cx="21550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Limited Reach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4272599-31F0-3FD9-65D4-66C07A3D43A0}"/>
              </a:ext>
            </a:extLst>
          </p:cNvPr>
          <p:cNvSpPr/>
          <p:nvPr/>
        </p:nvSpPr>
        <p:spPr>
          <a:xfrm>
            <a:off x="6115880" y="2127749"/>
            <a:ext cx="3065915" cy="653381"/>
          </a:xfrm>
          <a:prstGeom prst="round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E17702C-6158-DB86-3CFE-DD736043C9FA}"/>
              </a:ext>
            </a:extLst>
          </p:cNvPr>
          <p:cNvSpPr/>
          <p:nvPr/>
        </p:nvSpPr>
        <p:spPr>
          <a:xfrm>
            <a:off x="6115880" y="4111063"/>
            <a:ext cx="3065915" cy="653381"/>
          </a:xfrm>
          <a:prstGeom prst="round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3A16B52-9442-5328-699B-1E6821FAE2CF}"/>
              </a:ext>
            </a:extLst>
          </p:cNvPr>
          <p:cNvSpPr/>
          <p:nvPr/>
        </p:nvSpPr>
        <p:spPr>
          <a:xfrm>
            <a:off x="6115880" y="3119406"/>
            <a:ext cx="3065915" cy="653381"/>
          </a:xfrm>
          <a:prstGeom prst="round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E9A07615-A3B5-717C-E351-F84D934853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88" y="2256730"/>
            <a:ext cx="395417" cy="39541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61EA831-3C17-5E0D-8AF3-97056F3A3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88" y="3248387"/>
            <a:ext cx="395417" cy="39541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5C8E64C-A14C-1670-6CFC-90B5BEB2D8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88" y="4195153"/>
            <a:ext cx="485200" cy="485200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64BCC5-E423-C140-EAC0-784CE90847E0}"/>
              </a:ext>
            </a:extLst>
          </p:cNvPr>
          <p:cNvSpPr/>
          <p:nvPr/>
        </p:nvSpPr>
        <p:spPr>
          <a:xfrm>
            <a:off x="6115880" y="5102720"/>
            <a:ext cx="3065915" cy="653381"/>
          </a:xfrm>
          <a:prstGeom prst="roundRect">
            <a:avLst/>
          </a:prstGeom>
          <a:noFill/>
          <a:ln w="12700">
            <a:solidFill>
              <a:schemeClr val="bg1">
                <a:lumMod val="75000"/>
                <a:lumOff val="25000"/>
              </a:schemeClr>
            </a:solidFill>
            <a:prstDash val="dash"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62302A2-2138-06CC-9681-9AF565F501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88" y="5231701"/>
            <a:ext cx="395417" cy="39541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43B020-A399-E693-BF09-E654D0753569}"/>
              </a:ext>
            </a:extLst>
          </p:cNvPr>
          <p:cNvSpPr txBox="1"/>
          <p:nvPr/>
        </p:nvSpPr>
        <p:spPr>
          <a:xfrm>
            <a:off x="6785876" y="2300549"/>
            <a:ext cx="172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Design Web Platform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9B787C-5BC7-A085-4133-82F5E11D7E56}"/>
              </a:ext>
            </a:extLst>
          </p:cNvPr>
          <p:cNvSpPr txBox="1"/>
          <p:nvPr/>
        </p:nvSpPr>
        <p:spPr>
          <a:xfrm>
            <a:off x="6785876" y="3275111"/>
            <a:ext cx="187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err="1"/>
              <a:t>Analyze</a:t>
            </a:r>
            <a:r>
              <a:rPr lang="en-IN" sz="1400" dirty="0"/>
              <a:t> Customer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9536EF-07E3-9893-5B09-388D725E5690}"/>
              </a:ext>
            </a:extLst>
          </p:cNvPr>
          <p:cNvSpPr txBox="1"/>
          <p:nvPr/>
        </p:nvSpPr>
        <p:spPr>
          <a:xfrm>
            <a:off x="6785876" y="4283864"/>
            <a:ext cx="2337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Recommendations &amp; Chatbot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8A0185-D50C-2FC9-658B-2DB0E27436A5}"/>
              </a:ext>
            </a:extLst>
          </p:cNvPr>
          <p:cNvSpPr txBox="1"/>
          <p:nvPr/>
        </p:nvSpPr>
        <p:spPr>
          <a:xfrm>
            <a:off x="6780469" y="5275520"/>
            <a:ext cx="224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Capture Customer Feedback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2DF8B93-A726-38E3-37C5-CC40B0406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04" y="2295137"/>
            <a:ext cx="621865" cy="30777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3910A8B-9885-E88E-981E-41A0B9FD1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04" y="3289500"/>
            <a:ext cx="621865" cy="30777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596E252-0E3B-74C7-ED52-635BA64E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804" y="4283863"/>
            <a:ext cx="621865" cy="30777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E26D1DA-BDF1-7BFA-EC4F-91577C756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91" y="5270108"/>
            <a:ext cx="621865" cy="307778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DBA1233-D144-3183-2B05-BCE99E12E420}"/>
              </a:ext>
            </a:extLst>
          </p:cNvPr>
          <p:cNvCxnSpPr>
            <a:cxnSpLocks/>
            <a:stCxn id="15" idx="3"/>
            <a:endCxn id="60" idx="1"/>
          </p:cNvCxnSpPr>
          <p:nvPr/>
        </p:nvCxnSpPr>
        <p:spPr>
          <a:xfrm>
            <a:off x="5345012" y="3903544"/>
            <a:ext cx="770868" cy="1525867"/>
          </a:xfrm>
          <a:prstGeom prst="bent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2DB96D6-5B04-B51D-696D-92202FC72D99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345012" y="3898130"/>
            <a:ext cx="770868" cy="539624"/>
          </a:xfrm>
          <a:prstGeom prst="bent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222BED6-3DC7-BD36-6511-075C0A25AF58}"/>
              </a:ext>
            </a:extLst>
          </p:cNvPr>
          <p:cNvCxnSpPr>
            <a:cxnSpLocks/>
          </p:cNvCxnSpPr>
          <p:nvPr/>
        </p:nvCxnSpPr>
        <p:spPr>
          <a:xfrm flipV="1">
            <a:off x="5339415" y="3445916"/>
            <a:ext cx="782062" cy="457447"/>
          </a:xfrm>
          <a:prstGeom prst="bentConnector3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F1C6E4D-EC29-0D67-ADB5-16862B316FD1}"/>
              </a:ext>
            </a:extLst>
          </p:cNvPr>
          <p:cNvCxnSpPr>
            <a:cxnSpLocks/>
            <a:endCxn id="48" idx="1"/>
          </p:cNvCxnSpPr>
          <p:nvPr/>
        </p:nvCxnSpPr>
        <p:spPr>
          <a:xfrm rot="5400000" flipH="1" flipV="1">
            <a:off x="5428690" y="2756199"/>
            <a:ext cx="988949" cy="385432"/>
          </a:xfrm>
          <a:prstGeom prst="bentConnector2">
            <a:avLst/>
          </a:prstGeom>
          <a:ln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24B1228-E50E-EC59-5F3C-0CEF65352CAE}"/>
              </a:ext>
            </a:extLst>
          </p:cNvPr>
          <p:cNvSpPr txBox="1"/>
          <p:nvPr/>
        </p:nvSpPr>
        <p:spPr>
          <a:xfrm>
            <a:off x="9944620" y="2279749"/>
            <a:ext cx="1353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Flask / Django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F95D7DF-1943-E488-5CFB-FFD193334C91}"/>
              </a:ext>
            </a:extLst>
          </p:cNvPr>
          <p:cNvSpPr txBox="1"/>
          <p:nvPr/>
        </p:nvSpPr>
        <p:spPr>
          <a:xfrm>
            <a:off x="9944619" y="3276986"/>
            <a:ext cx="1551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Pandas / </a:t>
            </a:r>
            <a:r>
              <a:rPr lang="en-IN" sz="1600" dirty="0" err="1"/>
              <a:t>Numpy</a:t>
            </a:r>
            <a:endParaRPr lang="en-IN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D77688-5033-6107-1AA3-259E8F0EFB4B}"/>
              </a:ext>
            </a:extLst>
          </p:cNvPr>
          <p:cNvSpPr txBox="1"/>
          <p:nvPr/>
        </p:nvSpPr>
        <p:spPr>
          <a:xfrm>
            <a:off x="9952663" y="4253087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Scikit-learn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6013CBA-B0B4-B76E-3AEA-FDD91C9168D7}"/>
              </a:ext>
            </a:extLst>
          </p:cNvPr>
          <p:cNvSpPr txBox="1"/>
          <p:nvPr/>
        </p:nvSpPr>
        <p:spPr>
          <a:xfrm>
            <a:off x="9952663" y="5239110"/>
            <a:ext cx="167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TextBlob</a:t>
            </a:r>
            <a:r>
              <a:rPr lang="en-IN" sz="1600" dirty="0"/>
              <a:t> or </a:t>
            </a:r>
            <a:r>
              <a:rPr lang="en-IN" sz="1600" dirty="0" err="1"/>
              <a:t>SpaCy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55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35" grpId="0"/>
      <p:bldP spid="36" grpId="0"/>
      <p:bldP spid="37" grpId="0"/>
      <p:bldP spid="38" grpId="0"/>
      <p:bldP spid="48" grpId="0" animBg="1"/>
      <p:bldP spid="49" grpId="0" animBg="1"/>
      <p:bldP spid="50" grpId="0" animBg="1"/>
      <p:bldP spid="60" grpId="0" animBg="1"/>
      <p:bldP spid="65" grpId="0"/>
      <p:bldP spid="66" grpId="0"/>
      <p:bldP spid="67" grpId="0"/>
      <p:bldP spid="68" grpId="0"/>
      <p:bldP spid="106" grpId="0"/>
      <p:bldP spid="107" grpId="0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E0DFA-37B5-C25C-3E19-2EDB4C36C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F78921-BB7B-934A-E09D-93C134C0FD87}"/>
              </a:ext>
            </a:extLst>
          </p:cNvPr>
          <p:cNvSpPr txBox="1"/>
          <p:nvPr/>
        </p:nvSpPr>
        <p:spPr>
          <a:xfrm>
            <a:off x="0" y="0"/>
            <a:ext cx="6289863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A5D98F-BBF5-224B-D2F7-00E65FB6B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16EEF8-947F-7D73-2623-DC51B800857E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336861-5669-E63D-6141-ED87EF51A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1" y="2579089"/>
            <a:ext cx="1071061" cy="10710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F9ADF0-B2EC-83AE-9AAE-3869F3EBF615}"/>
              </a:ext>
            </a:extLst>
          </p:cNvPr>
          <p:cNvSpPr txBox="1"/>
          <p:nvPr/>
        </p:nvSpPr>
        <p:spPr>
          <a:xfrm>
            <a:off x="327418" y="4235169"/>
            <a:ext cx="1517275" cy="792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Easy to Learn &amp;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Readable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3E386-67CC-8A5D-B43C-6E7A7EB4BB37}"/>
              </a:ext>
            </a:extLst>
          </p:cNvPr>
          <p:cNvSpPr txBox="1"/>
          <p:nvPr/>
        </p:nvSpPr>
        <p:spPr>
          <a:xfrm>
            <a:off x="2410279" y="4233614"/>
            <a:ext cx="223266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High-Level,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Interpreted Language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FC3D8C-A93B-8DA2-BE13-7B6BEE23B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869" y="2579089"/>
            <a:ext cx="1071062" cy="10710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7A5FC1-0E16-FBBC-105A-2BB860869AFC}"/>
              </a:ext>
            </a:extLst>
          </p:cNvPr>
          <p:cNvSpPr txBox="1"/>
          <p:nvPr/>
        </p:nvSpPr>
        <p:spPr>
          <a:xfrm>
            <a:off x="5111617" y="4233614"/>
            <a:ext cx="196876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Extensive Libraries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&amp; Frameworks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7A0AFD-15F2-E621-B27D-7BBEB7F25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353" y="2450859"/>
            <a:ext cx="1199291" cy="1199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A460C3-8867-FBD1-31CD-796C6BD25254}"/>
              </a:ext>
            </a:extLst>
          </p:cNvPr>
          <p:cNvSpPr txBox="1"/>
          <p:nvPr/>
        </p:nvSpPr>
        <p:spPr>
          <a:xfrm>
            <a:off x="7757565" y="4233614"/>
            <a:ext cx="157711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Cross-Platform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Compatibility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E29A29-C61C-697F-A6A8-14AB52DFB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57" y="2343453"/>
            <a:ext cx="1542332" cy="1542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B0B8BF-A960-23D9-CFE5-46D98E78953D}"/>
              </a:ext>
            </a:extLst>
          </p:cNvPr>
          <p:cNvSpPr txBox="1"/>
          <p:nvPr/>
        </p:nvSpPr>
        <p:spPr>
          <a:xfrm>
            <a:off x="10034774" y="4233614"/>
            <a:ext cx="159240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Supports AI &amp;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Data Science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3BAF40-BC85-17B9-9ED0-98B8C193E9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273" y="2450858"/>
            <a:ext cx="1199291" cy="1199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5B6968-DF4A-DB70-3CBC-685D288F9B6D}"/>
              </a:ext>
            </a:extLst>
          </p:cNvPr>
          <p:cNvSpPr txBox="1"/>
          <p:nvPr/>
        </p:nvSpPr>
        <p:spPr>
          <a:xfrm>
            <a:off x="327418" y="1340845"/>
            <a:ext cx="1261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Features</a:t>
            </a:r>
            <a:endParaRPr lang="en-IN" sz="2400" i="1" u="sng" dirty="0"/>
          </a:p>
        </p:txBody>
      </p:sp>
    </p:spTree>
    <p:extLst>
      <p:ext uri="{BB962C8B-B14F-4D97-AF65-F5344CB8AC3E}">
        <p14:creationId xmlns:p14="http://schemas.microsoft.com/office/powerpoint/2010/main" val="4510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4" grpId="0"/>
      <p:bldP spid="2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568D-387D-9EA3-B9C0-053E9172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16AD2-FF5D-3C05-00B2-50FE7C15314C}"/>
              </a:ext>
            </a:extLst>
          </p:cNvPr>
          <p:cNvSpPr txBox="1"/>
          <p:nvPr/>
        </p:nvSpPr>
        <p:spPr>
          <a:xfrm>
            <a:off x="0" y="0"/>
            <a:ext cx="6289863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11FC2-ACE3-8170-AE83-8DD961474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E16D1-4803-331A-7278-8B29E7B691BA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350923-5E0E-AD87-625C-5942A445A70F}"/>
              </a:ext>
            </a:extLst>
          </p:cNvPr>
          <p:cNvSpPr txBox="1"/>
          <p:nvPr/>
        </p:nvSpPr>
        <p:spPr>
          <a:xfrm>
            <a:off x="215272" y="4235169"/>
            <a:ext cx="1741567" cy="423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Web Development</a:t>
            </a:r>
            <a:endParaRPr lang="en-IN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7B5958-AD39-0A8D-EE79-AB6DDABC0BDC}"/>
              </a:ext>
            </a:extLst>
          </p:cNvPr>
          <p:cNvSpPr txBox="1"/>
          <p:nvPr/>
        </p:nvSpPr>
        <p:spPr>
          <a:xfrm>
            <a:off x="2410279" y="4233614"/>
            <a:ext cx="2232660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Data Science &amp; </a:t>
            </a:r>
          </a:p>
          <a:p>
            <a:pPr algn="ctr">
              <a:lnSpc>
                <a:spcPct val="150000"/>
              </a:lnSpc>
            </a:pPr>
            <a:r>
              <a:rPr lang="en-IN" sz="1600" dirty="0"/>
              <a:t>Analytics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1B06EC-35E4-0769-6BFD-CE0D5EBF6E8A}"/>
              </a:ext>
            </a:extLst>
          </p:cNvPr>
          <p:cNvSpPr txBox="1"/>
          <p:nvPr/>
        </p:nvSpPr>
        <p:spPr>
          <a:xfrm>
            <a:off x="5111617" y="4233614"/>
            <a:ext cx="1968761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Game development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D86C1A-2317-240D-CE76-3850EA34282A}"/>
              </a:ext>
            </a:extLst>
          </p:cNvPr>
          <p:cNvSpPr txBox="1"/>
          <p:nvPr/>
        </p:nvSpPr>
        <p:spPr>
          <a:xfrm>
            <a:off x="7757565" y="4233614"/>
            <a:ext cx="1577112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Automation &amp; Scripting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1E08FD-FD56-1641-986B-11E1184326FD}"/>
              </a:ext>
            </a:extLst>
          </p:cNvPr>
          <p:cNvSpPr txBox="1"/>
          <p:nvPr/>
        </p:nvSpPr>
        <p:spPr>
          <a:xfrm>
            <a:off x="10034774" y="4233614"/>
            <a:ext cx="159240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600" dirty="0"/>
              <a:t>Machine Learning &amp; AI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D24A627-5DBF-EE3E-022B-75D627AC5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3106" y="2450858"/>
            <a:ext cx="1199291" cy="11992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D9987E-1FA5-A151-6274-6D23F8BA113B}"/>
              </a:ext>
            </a:extLst>
          </p:cNvPr>
          <p:cNvSpPr txBox="1"/>
          <p:nvPr/>
        </p:nvSpPr>
        <p:spPr>
          <a:xfrm>
            <a:off x="327418" y="1340845"/>
            <a:ext cx="171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Applications</a:t>
            </a:r>
            <a:endParaRPr lang="en-IN" sz="2400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7DF0E3-1C69-0963-6D95-D9F9F4143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09" y="2450858"/>
            <a:ext cx="1199291" cy="1199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BC0842-5E87-34D9-A42A-2065E71B7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63" y="2450858"/>
            <a:ext cx="1199291" cy="11992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1720B4-A631-46BE-9207-8F8BF4A2A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101" y="2358352"/>
            <a:ext cx="1545798" cy="1545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DBDFDA-FB3E-0060-1210-EF4D8D5886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87" y="2450858"/>
            <a:ext cx="1353261" cy="13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  <p:bldP spid="24" grpId="0"/>
      <p:bldP spid="28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793C-F19F-1BEB-5E55-FBAEF57CA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82EC1-F4BD-967B-3305-485198CEFC0E}"/>
              </a:ext>
            </a:extLst>
          </p:cNvPr>
          <p:cNvSpPr txBox="1"/>
          <p:nvPr/>
        </p:nvSpPr>
        <p:spPr>
          <a:xfrm>
            <a:off x="0" y="0"/>
            <a:ext cx="6289863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CBB7F-354B-E016-03C0-BECBF30E8FC4}"/>
              </a:ext>
            </a:extLst>
          </p:cNvPr>
          <p:cNvSpPr txBox="1"/>
          <p:nvPr/>
        </p:nvSpPr>
        <p:spPr>
          <a:xfrm>
            <a:off x="917726" y="6619173"/>
            <a:ext cx="4130426" cy="557204"/>
          </a:xfrm>
          <a:prstGeom prst="rect">
            <a:avLst/>
          </a:prstGeom>
          <a:noFill/>
        </p:spPr>
        <p:txBody>
          <a:bodyPr wrap="square" lIns="91440" tIns="91440" bIns="9144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259F7-6079-5BF9-0399-176992C1F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9D6F06-5DC5-0072-544A-867BD75FA3B1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BE0B7-F17B-2A19-FBC3-FE3F6206130C}"/>
              </a:ext>
            </a:extLst>
          </p:cNvPr>
          <p:cNvSpPr txBox="1"/>
          <p:nvPr/>
        </p:nvSpPr>
        <p:spPr>
          <a:xfrm>
            <a:off x="327418" y="1340845"/>
            <a:ext cx="2618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Installation &amp; setup</a:t>
            </a:r>
            <a:endParaRPr lang="en-IN" sz="2400" i="1" u="sng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3B8DF94-5EC7-E8D8-7C53-2822F11F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18" y="2078093"/>
            <a:ext cx="5575542" cy="389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Windows Installation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Download Python installer 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3"/>
              </a:rPr>
              <a:t>Python.org Downloads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Run the installer .exe file.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Check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“Add Python to PATH”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before installing.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Click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Install Now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complete setup.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Verify installation in CMD: python --version.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39391B3-673B-C6FE-BA30-25AC7573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042" y="2078093"/>
            <a:ext cx="5065810" cy="3892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Linux Installation (Debian/Ubuntu-based)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Update package list: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apt update.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Install Python: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apt install python3.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Verify installation: python3 --version.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(Optional) Install pip: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sudo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apt install python3-pip.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More details: Python.org Linux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46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698A-713B-DB1E-C45B-8D240DC5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1C8150-5866-2B14-E100-434C5C6706F9}"/>
              </a:ext>
            </a:extLst>
          </p:cNvPr>
          <p:cNvSpPr txBox="1"/>
          <p:nvPr/>
        </p:nvSpPr>
        <p:spPr>
          <a:xfrm>
            <a:off x="0" y="0"/>
            <a:ext cx="6289863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A5A01-45E2-6F82-F46B-E08664C438D7}"/>
              </a:ext>
            </a:extLst>
          </p:cNvPr>
          <p:cNvSpPr txBox="1"/>
          <p:nvPr/>
        </p:nvSpPr>
        <p:spPr>
          <a:xfrm>
            <a:off x="917726" y="6619173"/>
            <a:ext cx="4130426" cy="557204"/>
          </a:xfrm>
          <a:prstGeom prst="rect">
            <a:avLst/>
          </a:prstGeom>
          <a:noFill/>
        </p:spPr>
        <p:txBody>
          <a:bodyPr wrap="square" lIns="91440" tIns="91440" bIns="9144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6EDC9-CEA0-2365-07FE-A9BF1F10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1B4A22-3DAA-C0DF-A567-8ECE77704E78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0B338-2096-88DC-3C7E-17991695EC39}"/>
              </a:ext>
            </a:extLst>
          </p:cNvPr>
          <p:cNvSpPr txBox="1"/>
          <p:nvPr/>
        </p:nvSpPr>
        <p:spPr>
          <a:xfrm>
            <a:off x="327418" y="1340845"/>
            <a:ext cx="4109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/>
              <a:t>Where to execute python code?</a:t>
            </a:r>
            <a:endParaRPr lang="en-IN" sz="2400" i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EB8293-8422-BB4A-966C-7FCDEB23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1" y="3939566"/>
            <a:ext cx="1096269" cy="1096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C313B8-FADB-12F6-4EBA-2F8E8F8AD1C4}"/>
              </a:ext>
            </a:extLst>
          </p:cNvPr>
          <p:cNvSpPr txBox="1"/>
          <p:nvPr/>
        </p:nvSpPr>
        <p:spPr>
          <a:xfrm>
            <a:off x="2234264" y="4272256"/>
            <a:ext cx="25923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2. Visual Studio Code</a:t>
            </a:r>
            <a:endParaRPr lang="en-IN" sz="2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F32A9B-73CB-C0B5-A9B4-49E5292A1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" y="2369072"/>
            <a:ext cx="1096269" cy="10962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2C4641-12F0-C92C-5581-1FB8CFF88915}"/>
              </a:ext>
            </a:extLst>
          </p:cNvPr>
          <p:cNvSpPr txBox="1"/>
          <p:nvPr/>
        </p:nvSpPr>
        <p:spPr>
          <a:xfrm>
            <a:off x="2234264" y="2701762"/>
            <a:ext cx="2178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1. Command Line</a:t>
            </a:r>
            <a:endParaRPr lang="en-IN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5AC833-C355-4AB4-260E-32024C6A2859}"/>
              </a:ext>
            </a:extLst>
          </p:cNvPr>
          <p:cNvSpPr txBox="1"/>
          <p:nvPr/>
        </p:nvSpPr>
        <p:spPr>
          <a:xfrm>
            <a:off x="2234264" y="5627306"/>
            <a:ext cx="53310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3. Google Collaboratory &amp; </a:t>
            </a:r>
            <a:r>
              <a:rPr lang="en-US" sz="2200" dirty="0" err="1"/>
              <a:t>Jupyter</a:t>
            </a:r>
            <a:r>
              <a:rPr lang="en-US" sz="2200" dirty="0"/>
              <a:t> notebooks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577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E1B68-7330-25F5-2B24-064BB925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F286A-E980-9E9C-8D01-CE1749827798}"/>
              </a:ext>
            </a:extLst>
          </p:cNvPr>
          <p:cNvSpPr txBox="1"/>
          <p:nvPr/>
        </p:nvSpPr>
        <p:spPr>
          <a:xfrm>
            <a:off x="0" y="0"/>
            <a:ext cx="6289863" cy="1154162"/>
          </a:xfrm>
          <a:prstGeom prst="rect">
            <a:avLst/>
          </a:prstGeom>
          <a:noFill/>
        </p:spPr>
        <p:txBody>
          <a:bodyPr wrap="none" lIns="365760" tIns="365760" rtlCol="0" anchor="ctr">
            <a:spAutoFit/>
          </a:bodyPr>
          <a:lstStyle/>
          <a:p>
            <a:r>
              <a:rPr lang="en-IN" sz="4800" b="1" dirty="0">
                <a:solidFill>
                  <a:schemeClr val="tx1">
                    <a:lumMod val="95000"/>
                  </a:schemeClr>
                </a:solidFill>
                <a:cs typeface="Times New Roman" panose="02020603050405020304" pitchFamily="18" charset="0"/>
              </a:rPr>
              <a:t>Introduction to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8832C-A412-40CE-7DB1-9E4FE887E244}"/>
              </a:ext>
            </a:extLst>
          </p:cNvPr>
          <p:cNvSpPr txBox="1"/>
          <p:nvPr/>
        </p:nvSpPr>
        <p:spPr>
          <a:xfrm>
            <a:off x="917726" y="6619173"/>
            <a:ext cx="4130426" cy="557204"/>
          </a:xfrm>
          <a:prstGeom prst="rect">
            <a:avLst/>
          </a:prstGeom>
          <a:noFill/>
        </p:spPr>
        <p:txBody>
          <a:bodyPr wrap="square" lIns="91440" tIns="91440" bIns="91440" rtlCol="0" anchor="ctr">
            <a:spAutoFit/>
          </a:bodyPr>
          <a:lstStyle/>
          <a:p>
            <a:pPr>
              <a:lnSpc>
                <a:spcPct val="150000"/>
              </a:lnSpc>
            </a:pPr>
            <a:endParaRPr lang="en-IN" b="1" dirty="0">
              <a:solidFill>
                <a:schemeClr val="tx1">
                  <a:lumMod val="9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1228A-3456-227E-F3F4-75C73700E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097B8A-403B-BCD8-1A19-EA1113BDB357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3DA94-499E-FAA7-3601-056449AE15F6}"/>
              </a:ext>
            </a:extLst>
          </p:cNvPr>
          <p:cNvSpPr txBox="1"/>
          <p:nvPr/>
        </p:nvSpPr>
        <p:spPr>
          <a:xfrm>
            <a:off x="327418" y="1340845"/>
            <a:ext cx="4294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u="sng" dirty="0"/>
              <a:t>Python first program on terminal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E5E2A-0E63-3035-67B1-792ADC21B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18" y="4937002"/>
            <a:ext cx="9316720" cy="116030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4BE99C2-A32B-2D29-BBBD-DD8DC6D4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18" y="1977387"/>
            <a:ext cx="5218865" cy="27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Open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Command Prompt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(Win + R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cmd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Type python and press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(to enter Python shell).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At the prompt, type: print("Hello World !").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Press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Output will be: Hello World!.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Exit Python shell with exit()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Ctrl+Z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+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26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F6C7A-94AE-7765-A068-525BA41E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06D864B-0D9F-20D2-EA03-EB2E236AB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7" y="6404855"/>
            <a:ext cx="369333" cy="369333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8494A0-130D-9A98-EA74-589501A6F639}"/>
              </a:ext>
            </a:extLst>
          </p:cNvPr>
          <p:cNvSpPr txBox="1"/>
          <p:nvPr/>
        </p:nvSpPr>
        <p:spPr>
          <a:xfrm>
            <a:off x="3826661" y="2859613"/>
            <a:ext cx="453867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800" b="1" dirty="0"/>
              <a:t>Thank You…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AECE9-9996-CFE2-79AF-966C8DFFEB82}"/>
              </a:ext>
            </a:extLst>
          </p:cNvPr>
          <p:cNvSpPr txBox="1"/>
          <p:nvPr/>
        </p:nvSpPr>
        <p:spPr>
          <a:xfrm>
            <a:off x="10242940" y="6420244"/>
            <a:ext cx="19474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Programming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198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10644</TotalTime>
  <Words>360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Gude</dc:creator>
  <cp:lastModifiedBy>Suraj Gude</cp:lastModifiedBy>
  <cp:revision>7</cp:revision>
  <dcterms:created xsi:type="dcterms:W3CDTF">2025-09-06T01:02:08Z</dcterms:created>
  <dcterms:modified xsi:type="dcterms:W3CDTF">2025-09-14T07:17:25Z</dcterms:modified>
</cp:coreProperties>
</file>