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4" r:id="rId7"/>
    <p:sldId id="261" r:id="rId8"/>
    <p:sldId id="262" r:id="rId9"/>
    <p:sldId id="263" r:id="rId10"/>
    <p:sldId id="264" r:id="rId11"/>
    <p:sldId id="275" r:id="rId12"/>
    <p:sldId id="276" r:id="rId13"/>
    <p:sldId id="265" r:id="rId14"/>
    <p:sldId id="277" r:id="rId15"/>
    <p:sldId id="266" r:id="rId16"/>
    <p:sldId id="280" r:id="rId17"/>
    <p:sldId id="278" r:id="rId18"/>
    <p:sldId id="279" r:id="rId19"/>
    <p:sldId id="281" r:id="rId20"/>
    <p:sldId id="327" r:id="rId21"/>
    <p:sldId id="267" r:id="rId22"/>
    <p:sldId id="290" r:id="rId23"/>
    <p:sldId id="268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269" r:id="rId50"/>
    <p:sldId id="316" r:id="rId51"/>
    <p:sldId id="317" r:id="rId52"/>
    <p:sldId id="318" r:id="rId53"/>
    <p:sldId id="319" r:id="rId54"/>
    <p:sldId id="320" r:id="rId55"/>
    <p:sldId id="321" r:id="rId56"/>
    <p:sldId id="322" r:id="rId57"/>
    <p:sldId id="323" r:id="rId58"/>
    <p:sldId id="324" r:id="rId59"/>
    <p:sldId id="325" r:id="rId60"/>
    <p:sldId id="326" r:id="rId61"/>
    <p:sldId id="270" r:id="rId62"/>
    <p:sldId id="271" r:id="rId63"/>
    <p:sldId id="272" r:id="rId64"/>
    <p:sldId id="282" r:id="rId65"/>
    <p:sldId id="283" r:id="rId66"/>
    <p:sldId id="284" r:id="rId67"/>
    <p:sldId id="285" r:id="rId68"/>
    <p:sldId id="286" r:id="rId69"/>
    <p:sldId id="273" r:id="rId70"/>
    <p:sldId id="289" r:id="rId71"/>
    <p:sldId id="287" r:id="rId72"/>
    <p:sldId id="288" r:id="rId7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FAB9D-025D-44A9-A950-3FE50A37E492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7553-ECE6-4DC3-93B7-FFB9E1B4E7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FAB9D-025D-44A9-A950-3FE50A37E492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7553-ECE6-4DC3-93B7-FFB9E1B4E7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FAB9D-025D-44A9-A950-3FE50A37E492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7553-ECE6-4DC3-93B7-FFB9E1B4E7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FAB9D-025D-44A9-A950-3FE50A37E492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7553-ECE6-4DC3-93B7-FFB9E1B4E7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FAB9D-025D-44A9-A950-3FE50A37E492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7553-ECE6-4DC3-93B7-FFB9E1B4E7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FAB9D-025D-44A9-A950-3FE50A37E492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7553-ECE6-4DC3-93B7-FFB9E1B4E7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FAB9D-025D-44A9-A950-3FE50A37E492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7553-ECE6-4DC3-93B7-FFB9E1B4E7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FAB9D-025D-44A9-A950-3FE50A37E492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7553-ECE6-4DC3-93B7-FFB9E1B4E7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FAB9D-025D-44A9-A950-3FE50A37E492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7553-ECE6-4DC3-93B7-FFB9E1B4E7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FAB9D-025D-44A9-A950-3FE50A37E492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7553-ECE6-4DC3-93B7-FFB9E1B4E7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FAB9D-025D-44A9-A950-3FE50A37E492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7553-ECE6-4DC3-93B7-FFB9E1B4E7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FAB9D-025D-44A9-A950-3FE50A37E492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77553-ECE6-4DC3-93B7-FFB9E1B4E7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1"/>
            <a:ext cx="9144000" cy="1752600"/>
          </a:xfrm>
        </p:spPr>
        <p:txBody>
          <a:bodyPr/>
          <a:lstStyle/>
          <a:p>
            <a:r>
              <a:rPr lang="en-US" dirty="0" smtClean="0"/>
              <a:t>Bus Ticketing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81200"/>
            <a:ext cx="7543800" cy="3124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images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1371600"/>
            <a:ext cx="7467600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Methodology with justification and 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Water fall methodology is used.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It is simple to understand and use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It has different phase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aterfall-model-5-728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8458199" cy="6019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u="sng" dirty="0" smtClean="0">
                <a:latin typeface="Arial" pitchFamily="34" charset="0"/>
                <a:cs typeface="Arial" pitchFamily="34" charset="0"/>
              </a:rPr>
              <a:t>Justification and reasons:-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It is suitable for small projects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Easy to manage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Requirements and analysis are well understood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Easy to understand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Milestone of software development are clear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Well documented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with diagram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For our project Model View Controller (MVC) design architecture is used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It is a software design pattern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It is not completed design and cannot be transferred directly into machine code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Model means data, view means user interface and controller means process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It is used to develop modern user interface of the system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</a:t>
            </a:r>
          </a:p>
          <a:p>
            <a:pPr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 The diagram for MVC architecture is:-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MVC diagram</a:t>
            </a:r>
            <a:endParaRPr lang="en-US" dirty="0"/>
          </a:p>
        </p:txBody>
      </p:sp>
      <p:pic>
        <p:nvPicPr>
          <p:cNvPr id="4" name="Content Placeholder 3" descr="ModeleMVC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752600"/>
            <a:ext cx="8458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Risk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It is the process of identifying, evaluating and prioritizing the possible risk</a:t>
            </a:r>
          </a:p>
          <a:p>
            <a:r>
              <a:rPr lang="en-US" dirty="0" smtClean="0"/>
              <a:t>To monitor, to minimize and to control the impact of that risk is called risk management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228600" y="304800"/>
            <a:ext cx="8458200" cy="655320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Risk Likelihood values are shown as follows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Likelihood</a:t>
            </a:r>
          </a:p>
          <a:p>
            <a:r>
              <a:rPr lang="en-US" dirty="0"/>
              <a:t>Value</a:t>
            </a:r>
          </a:p>
          <a:p>
            <a:r>
              <a:rPr lang="en-US" dirty="0"/>
              <a:t>Low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Medium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High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Risk Consequence values are shown below</a:t>
            </a:r>
          </a:p>
          <a:p>
            <a:r>
              <a:rPr lang="en-US" dirty="0"/>
              <a:t>			</a:t>
            </a:r>
          </a:p>
          <a:p>
            <a:r>
              <a:rPr lang="en-US" dirty="0"/>
              <a:t>Consequence</a:t>
            </a:r>
          </a:p>
          <a:p>
            <a:r>
              <a:rPr lang="en-US" dirty="0"/>
              <a:t>Value</a:t>
            </a:r>
          </a:p>
          <a:p>
            <a:r>
              <a:rPr lang="en-US" dirty="0"/>
              <a:t>Very low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Low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Medium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High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Very High</a:t>
            </a:r>
          </a:p>
          <a:p>
            <a:r>
              <a:rPr lang="en-US" dirty="0"/>
              <a:t>5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risk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542" y="914400"/>
            <a:ext cx="9138458" cy="5181600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Configuration management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For establishing and maintaining consistency of products performance, functional and physical attributes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It also helps in controlling and tracking the changes in the software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For managing ticket in a scientific and systematic way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It allows to the passenger to book ticket from home and office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It allows the passenger to signup and register, and give access to the site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It will be faster, time saver, efficient and effective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It will be web based software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git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it is a software design pattern.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It is a general, reusable solution to a company 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It is not a finished design that can be transformed directly into source or machine code</a:t>
            </a:r>
          </a:p>
          <a:p>
            <a:pPr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There are mainly three types of design pattern:-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Structural design pattern</a:t>
            </a:r>
          </a:p>
          <a:p>
            <a:pPr marL="514350" indent="-514350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    it is a pattern used for organizing different classes and objects to form larger structures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Creational design pattern</a:t>
            </a:r>
          </a:p>
          <a:p>
            <a:pPr marL="514350" indent="-514350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  it is a pattern which is all about class instantiation or object creation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Behavioral</a:t>
            </a:r>
          </a:p>
          <a:p>
            <a:pPr marL="514350" indent="-514350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  it is a pattern use for identifying common communication patterns between objects</a:t>
            </a:r>
          </a:p>
          <a:p>
            <a:pPr marL="514350" indent="-514350"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1417638"/>
          </a:xfrm>
        </p:spPr>
        <p:txBody>
          <a:bodyPr/>
          <a:lstStyle/>
          <a:p>
            <a:r>
              <a:rPr lang="en-US" dirty="0" smtClean="0"/>
              <a:t>Coding and UI design</a:t>
            </a:r>
            <a:endParaRPr lang="en-US" dirty="0"/>
          </a:p>
        </p:txBody>
      </p:sp>
      <p:pic>
        <p:nvPicPr>
          <p:cNvPr id="4" name="Content Placeholder 3" descr="admin controller 1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990600"/>
            <a:ext cx="9144000" cy="5867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dmin controller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ontroller 2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ontroller 8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ontroller 10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524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ontroller book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0316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ontroller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Increasing in the number of business creates trouble to manage bus company’s daily routines and schedules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Ticket counter is overloaded hard to manage ticket manually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Difficult to the passenger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Hard to handling by traditional system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It is difficult to analyze the data of the system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Unable to manage data for long period of time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It is time consuming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ustomer control 1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elete bus booking controller code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ome page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igaration 2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629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igration 5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igration 6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8140" y="152400"/>
            <a:ext cx="8785860" cy="6705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igration customer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" y="0"/>
            <a:ext cx="911352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igration table 1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40" y="0"/>
            <a:ext cx="896112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route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eat bus code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1"/>
            <a:ext cx="91440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it is an important document to create an overview of the project activities and goals.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To book the ticket, first passenger need to login and only then able to perform the operation.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This application is solely for the booking department staff and passenger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The admin maintain the list of buses, their routes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It stores all the data for long period of time for business analysis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It can maintain the records of the buses along with details of the customer</a:t>
            </a:r>
          </a:p>
          <a:p>
            <a:pPr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how controller 9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685800"/>
            <a:ext cx="9144000" cy="4322311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elcome page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login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registation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6294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rofile bill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ticket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rofile view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registatiion form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white box delete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dirty="0" smtClean="0"/>
              <a:t>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Aims and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u="sng" dirty="0" smtClean="0">
                <a:latin typeface="Arial" pitchFamily="34" charset="0"/>
                <a:cs typeface="Arial" pitchFamily="34" charset="0"/>
              </a:rPr>
              <a:t>Aims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Customers can enjoy the advantage of booking tickets of any bus from anywhere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For providing the basic facilities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For expanding the business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To involve more passengers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For making availability of bus ticket to the customer at low cost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To act as the easiest way for anyone to book ticket of any bus company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296400" cy="6858000"/>
          </a:xfr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estlogin2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-99772"/>
            <a:ext cx="8458200" cy="6994529"/>
          </a:xfr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173620" y="0"/>
            <a:ext cx="9491239" cy="6857999"/>
          </a:xfr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68940" y="0"/>
            <a:ext cx="968188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 box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It is a method of software testing that examines the functionality of application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It did not hamper the internal structure or working of the system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It can be applied virtually to every level of software testing like unit testing, integration, etc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145252"/>
            <a:ext cx="9144000" cy="7003252"/>
          </a:xfr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0"/>
            <a:ext cx="7696200" cy="6809659"/>
          </a:xfr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553200"/>
          </a:xfr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0"/>
            <a:ext cx="8686800" cy="6857999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u="sng" dirty="0" smtClean="0">
                <a:latin typeface="Arial" pitchFamily="34" charset="0"/>
                <a:cs typeface="Arial" pitchFamily="34" charset="0"/>
              </a:rPr>
              <a:t>Objectives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providing the features of CRUD functions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All manual work is converted into computerized, load of employee decrease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Proper training to the employee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For meeting the all business requirements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Implementation and testing should be done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Project should be deployed in time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User-friendly, cost effective, easy to use, secure system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 it should be error free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5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149114" y="0"/>
            <a:ext cx="9293114" cy="6858000"/>
          </a:xfr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payment system can be online</a:t>
            </a:r>
          </a:p>
          <a:p>
            <a:r>
              <a:rPr lang="en-US" dirty="0" smtClean="0"/>
              <a:t>Domain registration can be done to access site from any browsers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all syste</a:t>
            </a:r>
            <a:r>
              <a:rPr lang="en-US" dirty="0" smtClean="0"/>
              <a:t>m was developed but unable to access the system from home/office</a:t>
            </a:r>
          </a:p>
          <a:p>
            <a:r>
              <a:rPr lang="en-US" dirty="0" smtClean="0"/>
              <a:t>Payment mode Is available but can not be done yet from bank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manual</a:t>
            </a:r>
            <a:endParaRPr lang="en-US" dirty="0"/>
          </a:p>
        </p:txBody>
      </p:sp>
      <p:pic>
        <p:nvPicPr>
          <p:cNvPr id="4" name="Content Placeholder 3" descr="welcome page - Copy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219200"/>
            <a:ext cx="8458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registation - Copy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228600"/>
            <a:ext cx="8610600" cy="60198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login - Copy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0"/>
            <a:ext cx="89154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DD BUS BLACK BOX - Copy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0"/>
            <a:ext cx="79248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rofile bill - Copy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rofile view - Copy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8991600" cy="662940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Hence the system is developed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It allows to register login and book ticket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Admin can add bus details and can edit profile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It is web based application</a:t>
            </a:r>
          </a:p>
          <a:p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Project planning, scheduling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Team collaboration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Reporting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Project budgeting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Allows the customer to book ticket in systematic manner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Allows register individual account, login, book ticket, cancel ticket, etc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Allows billing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Stores data related with bus and passenger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6583362"/>
          </a:xfrm>
        </p:spPr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                       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        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   Thank you!!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WBS</a:t>
            </a:r>
            <a:endParaRPr lang="en-US" dirty="0"/>
          </a:p>
        </p:txBody>
      </p:sp>
      <p:pic>
        <p:nvPicPr>
          <p:cNvPr id="6" name="Content Placeholder 5" descr="g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143000"/>
            <a:ext cx="8991600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Gantt Chart</a:t>
            </a:r>
            <a:endParaRPr lang="en-US" dirty="0"/>
          </a:p>
        </p:txBody>
      </p:sp>
      <p:pic>
        <p:nvPicPr>
          <p:cNvPr id="4" name="Content Placeholder 3" descr="gantt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219200"/>
            <a:ext cx="9144000" cy="5562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2267</TotalTime>
  <Words>788</Words>
  <Application>Microsoft Office PowerPoint</Application>
  <PresentationFormat>On-screen Show (4:3)</PresentationFormat>
  <Paragraphs>143</Paragraphs>
  <Slides>72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3" baseType="lpstr">
      <vt:lpstr>Office Theme</vt:lpstr>
      <vt:lpstr>Bus Ticketing Management System</vt:lpstr>
      <vt:lpstr>Introduction</vt:lpstr>
      <vt:lpstr>Problem statement</vt:lpstr>
      <vt:lpstr>Background of the project</vt:lpstr>
      <vt:lpstr>Aims and Objectives</vt:lpstr>
      <vt:lpstr>Slide 6</vt:lpstr>
      <vt:lpstr>Features of the project</vt:lpstr>
      <vt:lpstr>WBS</vt:lpstr>
      <vt:lpstr>Gantt Chart</vt:lpstr>
      <vt:lpstr>Methodology with justification and why</vt:lpstr>
      <vt:lpstr>Slide 11</vt:lpstr>
      <vt:lpstr>Slide 12</vt:lpstr>
      <vt:lpstr>Architecture with diagram</vt:lpstr>
      <vt:lpstr>MVC diagram</vt:lpstr>
      <vt:lpstr>Risk management</vt:lpstr>
      <vt:lpstr>Slide 16</vt:lpstr>
      <vt:lpstr>Slide 17</vt:lpstr>
      <vt:lpstr>  Configuration management </vt:lpstr>
      <vt:lpstr>Slide 19</vt:lpstr>
      <vt:lpstr>Slide 20</vt:lpstr>
      <vt:lpstr>Design </vt:lpstr>
      <vt:lpstr>Types of design</vt:lpstr>
      <vt:lpstr>Coding and UI design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Test cases</vt:lpstr>
      <vt:lpstr>Slide 50</vt:lpstr>
      <vt:lpstr>Slide 51</vt:lpstr>
      <vt:lpstr>Slide 52</vt:lpstr>
      <vt:lpstr>Slide 53</vt:lpstr>
      <vt:lpstr>Slide 54</vt:lpstr>
      <vt:lpstr>Black box testing</vt:lpstr>
      <vt:lpstr>Slide 56</vt:lpstr>
      <vt:lpstr>Slide 57</vt:lpstr>
      <vt:lpstr>Slide 58</vt:lpstr>
      <vt:lpstr>Slide 59</vt:lpstr>
      <vt:lpstr>Slide 60</vt:lpstr>
      <vt:lpstr>Future Work</vt:lpstr>
      <vt:lpstr>Limitation</vt:lpstr>
      <vt:lpstr>User manual</vt:lpstr>
      <vt:lpstr>Slide 64</vt:lpstr>
      <vt:lpstr>Slide 65</vt:lpstr>
      <vt:lpstr>Slide 66</vt:lpstr>
      <vt:lpstr>Slide 67</vt:lpstr>
      <vt:lpstr>Slide 68</vt:lpstr>
      <vt:lpstr>Conclusion</vt:lpstr>
      <vt:lpstr>Reference</vt:lpstr>
      <vt:lpstr>Any questions?</vt:lpstr>
      <vt:lpstr>Slide 72</vt:lpstr>
    </vt:vector>
  </TitlesOfParts>
  <Company>Deftones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Ticketing Management System</dc:title>
  <dc:creator>Subdued</dc:creator>
  <cp:lastModifiedBy>Subdued</cp:lastModifiedBy>
  <cp:revision>128</cp:revision>
  <dcterms:created xsi:type="dcterms:W3CDTF">2019-04-30T05:35:44Z</dcterms:created>
  <dcterms:modified xsi:type="dcterms:W3CDTF">2019-05-02T03:53:25Z</dcterms:modified>
</cp:coreProperties>
</file>