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9" r:id="rId1"/>
  </p:sldMasterIdLst>
  <p:sldIdLst>
    <p:sldId id="256" r:id="rId2"/>
    <p:sldId id="257" r:id="rId3"/>
    <p:sldId id="259" r:id="rId4"/>
    <p:sldId id="260" r:id="rId5"/>
    <p:sldId id="258"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DA1FE4A-2E66-427A-8768-1A9992332941}" v="27" dt="2024-10-20T23:30:30.49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80" autoAdjust="0"/>
    <p:restoredTop sz="94660"/>
  </p:normalViewPr>
  <p:slideViewPr>
    <p:cSldViewPr snapToGrid="0" showGuides="1">
      <p:cViewPr varScale="1">
        <p:scale>
          <a:sx n="63" d="100"/>
          <a:sy n="63" d="100"/>
        </p:scale>
        <p:origin x="84" y="828"/>
      </p:cViewPr>
      <p:guideLst>
        <p:guide pos="3840"/>
        <p:guide orient="horz"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microsoft.com/office/2016/11/relationships/changesInfo" Target="changesInfos/changesInfo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uraj hamal" userId="703672b4e13ae293" providerId="LiveId" clId="{EDA1FE4A-2E66-427A-8768-1A9992332941}"/>
    <pc:docChg chg="undo redo custSel addSld delSld modSld">
      <pc:chgData name="suraj hamal" userId="703672b4e13ae293" providerId="LiveId" clId="{EDA1FE4A-2E66-427A-8768-1A9992332941}" dt="2024-10-20T23:31:30.736" v="4176" actId="688"/>
      <pc:docMkLst>
        <pc:docMk/>
      </pc:docMkLst>
      <pc:sldChg chg="addSp modSp mod">
        <pc:chgData name="suraj hamal" userId="703672b4e13ae293" providerId="LiveId" clId="{EDA1FE4A-2E66-427A-8768-1A9992332941}" dt="2024-10-20T23:27:53.826" v="4129" actId="1076"/>
        <pc:sldMkLst>
          <pc:docMk/>
          <pc:sldMk cId="237746052" sldId="256"/>
        </pc:sldMkLst>
        <pc:spChg chg="mod">
          <ac:chgData name="suraj hamal" userId="703672b4e13ae293" providerId="LiveId" clId="{EDA1FE4A-2E66-427A-8768-1A9992332941}" dt="2024-10-20T22:04:40.364" v="1038" actId="1076"/>
          <ac:spMkLst>
            <pc:docMk/>
            <pc:sldMk cId="237746052" sldId="256"/>
            <ac:spMk id="2" creationId="{CA58A0F7-EA1C-8702-A539-ACF6CF5189B7}"/>
          </ac:spMkLst>
        </pc:spChg>
        <pc:spChg chg="mod">
          <ac:chgData name="suraj hamal" userId="703672b4e13ae293" providerId="LiveId" clId="{EDA1FE4A-2E66-427A-8768-1A9992332941}" dt="2024-10-20T23:27:53.826" v="4129" actId="1076"/>
          <ac:spMkLst>
            <pc:docMk/>
            <pc:sldMk cId="237746052" sldId="256"/>
            <ac:spMk id="3" creationId="{D89A343C-DA1B-7BE7-D484-46F5BA1333BA}"/>
          </ac:spMkLst>
        </pc:spChg>
        <pc:spChg chg="add mod">
          <ac:chgData name="suraj hamal" userId="703672b4e13ae293" providerId="LiveId" clId="{EDA1FE4A-2E66-427A-8768-1A9992332941}" dt="2024-10-20T22:04:45.899" v="1039" actId="1076"/>
          <ac:spMkLst>
            <pc:docMk/>
            <pc:sldMk cId="237746052" sldId="256"/>
            <ac:spMk id="5" creationId="{5AA89CFD-E4C4-91B0-8124-7AC44A157CFE}"/>
          </ac:spMkLst>
        </pc:spChg>
        <pc:picChg chg="mod">
          <ac:chgData name="suraj hamal" userId="703672b4e13ae293" providerId="LiveId" clId="{EDA1FE4A-2E66-427A-8768-1A9992332941}" dt="2024-10-20T21:33:39.614" v="0" actId="14826"/>
          <ac:picMkLst>
            <pc:docMk/>
            <pc:sldMk cId="237746052" sldId="256"/>
            <ac:picMk id="4" creationId="{68B0F2C2-D062-7874-8CB9-F22B9B9271F1}"/>
          </ac:picMkLst>
        </pc:picChg>
      </pc:sldChg>
      <pc:sldChg chg="add del">
        <pc:chgData name="suraj hamal" userId="703672b4e13ae293" providerId="LiveId" clId="{EDA1FE4A-2E66-427A-8768-1A9992332941}" dt="2024-10-20T21:58:25.663" v="948" actId="2696"/>
        <pc:sldMkLst>
          <pc:docMk/>
          <pc:sldMk cId="640957988" sldId="257"/>
        </pc:sldMkLst>
      </pc:sldChg>
      <pc:sldChg chg="addSp modSp add mod">
        <pc:chgData name="suraj hamal" userId="703672b4e13ae293" providerId="LiveId" clId="{EDA1FE4A-2E66-427A-8768-1A9992332941}" dt="2024-10-20T23:31:30.736" v="4176" actId="688"/>
        <pc:sldMkLst>
          <pc:docMk/>
          <pc:sldMk cId="2585407669" sldId="257"/>
        </pc:sldMkLst>
        <pc:spChg chg="mod">
          <ac:chgData name="suraj hamal" userId="703672b4e13ae293" providerId="LiveId" clId="{EDA1FE4A-2E66-427A-8768-1A9992332941}" dt="2024-10-20T22:03:42.803" v="1029" actId="20577"/>
          <ac:spMkLst>
            <pc:docMk/>
            <pc:sldMk cId="2585407669" sldId="257"/>
            <ac:spMk id="2" creationId="{803975FF-BAE2-1183-BD8B-CAA99740F7E0}"/>
          </ac:spMkLst>
        </pc:spChg>
        <pc:spChg chg="mod">
          <ac:chgData name="suraj hamal" userId="703672b4e13ae293" providerId="LiveId" clId="{EDA1FE4A-2E66-427A-8768-1A9992332941}" dt="2024-10-20T23:31:30.736" v="4176" actId="688"/>
          <ac:spMkLst>
            <pc:docMk/>
            <pc:sldMk cId="2585407669" sldId="257"/>
            <ac:spMk id="3" creationId="{6E482240-0E66-1162-C3A3-21EFEC7CE6A7}"/>
          </ac:spMkLst>
        </pc:spChg>
        <pc:spChg chg="add mod">
          <ac:chgData name="suraj hamal" userId="703672b4e13ae293" providerId="LiveId" clId="{EDA1FE4A-2E66-427A-8768-1A9992332941}" dt="2024-10-20T22:03:59.396" v="1031" actId="1076"/>
          <ac:spMkLst>
            <pc:docMk/>
            <pc:sldMk cId="2585407669" sldId="257"/>
            <ac:spMk id="5" creationId="{24F413CC-ECE3-33FF-E5AC-EBDE90153918}"/>
          </ac:spMkLst>
        </pc:spChg>
      </pc:sldChg>
      <pc:sldChg chg="addSp modSp add mod">
        <pc:chgData name="suraj hamal" userId="703672b4e13ae293" providerId="LiveId" clId="{EDA1FE4A-2E66-427A-8768-1A9992332941}" dt="2024-10-20T23:30:31.993" v="4171" actId="5793"/>
        <pc:sldMkLst>
          <pc:docMk/>
          <pc:sldMk cId="571361587" sldId="258"/>
        </pc:sldMkLst>
        <pc:spChg chg="mod">
          <ac:chgData name="suraj hamal" userId="703672b4e13ae293" providerId="LiveId" clId="{EDA1FE4A-2E66-427A-8768-1A9992332941}" dt="2024-10-20T23:21:06.816" v="4035" actId="207"/>
          <ac:spMkLst>
            <pc:docMk/>
            <pc:sldMk cId="571361587" sldId="258"/>
            <ac:spMk id="2" creationId="{E6D82F6D-0B6E-606F-1C6D-F09C7E44E33E}"/>
          </ac:spMkLst>
        </pc:spChg>
        <pc:spChg chg="mod">
          <ac:chgData name="suraj hamal" userId="703672b4e13ae293" providerId="LiveId" clId="{EDA1FE4A-2E66-427A-8768-1A9992332941}" dt="2024-10-20T23:30:31.993" v="4171" actId="5793"/>
          <ac:spMkLst>
            <pc:docMk/>
            <pc:sldMk cId="571361587" sldId="258"/>
            <ac:spMk id="3" creationId="{7DF1E12E-9023-F97E-ECB1-189E4F7D11F1}"/>
          </ac:spMkLst>
        </pc:spChg>
        <pc:spChg chg="mod">
          <ac:chgData name="suraj hamal" userId="703672b4e13ae293" providerId="LiveId" clId="{EDA1FE4A-2E66-427A-8768-1A9992332941}" dt="2024-10-20T23:21:10.497" v="4036" actId="1076"/>
          <ac:spMkLst>
            <pc:docMk/>
            <pc:sldMk cId="571361587" sldId="258"/>
            <ac:spMk id="5" creationId="{4E0F84D6-1DE8-BB5B-BB59-2A9A0C1D55A5}"/>
          </ac:spMkLst>
        </pc:spChg>
        <pc:spChg chg="add">
          <ac:chgData name="suraj hamal" userId="703672b4e13ae293" providerId="LiveId" clId="{EDA1FE4A-2E66-427A-8768-1A9992332941}" dt="2024-10-20T22:09:48.709" v="1173"/>
          <ac:spMkLst>
            <pc:docMk/>
            <pc:sldMk cId="571361587" sldId="258"/>
            <ac:spMk id="6" creationId="{EBD3C0BC-3060-8149-0D93-44B9155AE9DE}"/>
          </ac:spMkLst>
        </pc:spChg>
        <pc:spChg chg="add">
          <ac:chgData name="suraj hamal" userId="703672b4e13ae293" providerId="LiveId" clId="{EDA1FE4A-2E66-427A-8768-1A9992332941}" dt="2024-10-20T22:10:56.800" v="1193"/>
          <ac:spMkLst>
            <pc:docMk/>
            <pc:sldMk cId="571361587" sldId="258"/>
            <ac:spMk id="7" creationId="{792EC49D-B63E-FA5D-6AA2-F20A843C57B2}"/>
          </ac:spMkLst>
        </pc:spChg>
        <pc:spChg chg="add">
          <ac:chgData name="suraj hamal" userId="703672b4e13ae293" providerId="LiveId" clId="{EDA1FE4A-2E66-427A-8768-1A9992332941}" dt="2024-10-20T22:11:03.263" v="1194"/>
          <ac:spMkLst>
            <pc:docMk/>
            <pc:sldMk cId="571361587" sldId="258"/>
            <ac:spMk id="8" creationId="{D7D12636-F8CB-81DC-BA78-04B8957DDA0F}"/>
          </ac:spMkLst>
        </pc:spChg>
        <pc:spChg chg="add">
          <ac:chgData name="suraj hamal" userId="703672b4e13ae293" providerId="LiveId" clId="{EDA1FE4A-2E66-427A-8768-1A9992332941}" dt="2024-10-20T22:11:36.577" v="1197"/>
          <ac:spMkLst>
            <pc:docMk/>
            <pc:sldMk cId="571361587" sldId="258"/>
            <ac:spMk id="10" creationId="{4AD0B98A-999C-DA36-0AA9-9D7B578505C5}"/>
          </ac:spMkLst>
        </pc:spChg>
        <pc:spChg chg="add">
          <ac:chgData name="suraj hamal" userId="703672b4e13ae293" providerId="LiveId" clId="{EDA1FE4A-2E66-427A-8768-1A9992332941}" dt="2024-10-20T23:24:07.375" v="4075"/>
          <ac:spMkLst>
            <pc:docMk/>
            <pc:sldMk cId="571361587" sldId="258"/>
            <ac:spMk id="12" creationId="{84617383-3A00-AF7A-A310-C3A63BC7A03D}"/>
          </ac:spMkLst>
        </pc:spChg>
      </pc:sldChg>
      <pc:sldChg chg="modSp add mod">
        <pc:chgData name="suraj hamal" userId="703672b4e13ae293" providerId="LiveId" clId="{EDA1FE4A-2E66-427A-8768-1A9992332941}" dt="2024-10-20T23:31:00.010" v="4172" actId="14100"/>
        <pc:sldMkLst>
          <pc:docMk/>
          <pc:sldMk cId="3108034875" sldId="259"/>
        </pc:sldMkLst>
        <pc:spChg chg="mod">
          <ac:chgData name="suraj hamal" userId="703672b4e13ae293" providerId="LiveId" clId="{EDA1FE4A-2E66-427A-8768-1A9992332941}" dt="2024-10-20T23:01:12.450" v="3112" actId="207"/>
          <ac:spMkLst>
            <pc:docMk/>
            <pc:sldMk cId="3108034875" sldId="259"/>
            <ac:spMk id="2" creationId="{10187A98-17AC-6D1D-099E-AD6C8643C136}"/>
          </ac:spMkLst>
        </pc:spChg>
        <pc:spChg chg="mod">
          <ac:chgData name="suraj hamal" userId="703672b4e13ae293" providerId="LiveId" clId="{EDA1FE4A-2E66-427A-8768-1A9992332941}" dt="2024-10-20T23:31:00.010" v="4172" actId="14100"/>
          <ac:spMkLst>
            <pc:docMk/>
            <pc:sldMk cId="3108034875" sldId="259"/>
            <ac:spMk id="3" creationId="{6E38280F-ECF8-4A2F-6151-56C3773B1E24}"/>
          </ac:spMkLst>
        </pc:spChg>
        <pc:spChg chg="mod">
          <ac:chgData name="suraj hamal" userId="703672b4e13ae293" providerId="LiveId" clId="{EDA1FE4A-2E66-427A-8768-1A9992332941}" dt="2024-10-20T22:16:39.204" v="1301" actId="1076"/>
          <ac:spMkLst>
            <pc:docMk/>
            <pc:sldMk cId="3108034875" sldId="259"/>
            <ac:spMk id="5" creationId="{EC706D46-0CC4-B326-09A5-A9299B8FA30A}"/>
          </ac:spMkLst>
        </pc:spChg>
      </pc:sldChg>
      <pc:sldChg chg="modSp add mod">
        <pc:chgData name="suraj hamal" userId="703672b4e13ae293" providerId="LiveId" clId="{EDA1FE4A-2E66-427A-8768-1A9992332941}" dt="2024-10-20T23:28:19.912" v="4132" actId="113"/>
        <pc:sldMkLst>
          <pc:docMk/>
          <pc:sldMk cId="3611691014" sldId="260"/>
        </pc:sldMkLst>
        <pc:spChg chg="mod">
          <ac:chgData name="suraj hamal" userId="703672b4e13ae293" providerId="LiveId" clId="{EDA1FE4A-2E66-427A-8768-1A9992332941}" dt="2024-10-20T22:17:19.016" v="1326" actId="20577"/>
          <ac:spMkLst>
            <pc:docMk/>
            <pc:sldMk cId="3611691014" sldId="260"/>
            <ac:spMk id="2" creationId="{60D9EDCD-1F5F-44E3-2E80-E5E970168186}"/>
          </ac:spMkLst>
        </pc:spChg>
        <pc:spChg chg="mod">
          <ac:chgData name="suraj hamal" userId="703672b4e13ae293" providerId="LiveId" clId="{EDA1FE4A-2E66-427A-8768-1A9992332941}" dt="2024-10-20T23:28:19.912" v="4132" actId="113"/>
          <ac:spMkLst>
            <pc:docMk/>
            <pc:sldMk cId="3611691014" sldId="260"/>
            <ac:spMk id="3" creationId="{7D3E3952-8421-B514-9FAB-7ECE369560D3}"/>
          </ac:spMkLst>
        </pc:spChg>
        <pc:spChg chg="mod">
          <ac:chgData name="suraj hamal" userId="703672b4e13ae293" providerId="LiveId" clId="{EDA1FE4A-2E66-427A-8768-1A9992332941}" dt="2024-10-20T23:17:30.495" v="3960" actId="14100"/>
          <ac:spMkLst>
            <pc:docMk/>
            <pc:sldMk cId="3611691014" sldId="260"/>
            <ac:spMk id="5" creationId="{4A56E605-D858-ACE1-FFC6-00EB43F6554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284A420-F50C-4C2C-B88E-E6F4EF504B6E}"/>
              </a:ext>
            </a:extLst>
          </p:cNvPr>
          <p:cNvSpPr/>
          <p:nvPr/>
        </p:nvSpPr>
        <p:spPr>
          <a:xfrm>
            <a:off x="0" y="0"/>
            <a:ext cx="12188952"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893A6D2E-5228-4998-9E24-EFCCA024675E}"/>
              </a:ext>
            </a:extLst>
          </p:cNvPr>
          <p:cNvSpPr/>
          <p:nvPr/>
        </p:nvSpPr>
        <p:spPr>
          <a:xfrm>
            <a:off x="0" y="-2"/>
            <a:ext cx="12188952" cy="3567547"/>
          </a:xfrm>
          <a:prstGeom prst="rect">
            <a:avLst/>
          </a:prstGeom>
          <a:ln>
            <a:noFill/>
          </a:ln>
          <a:effectLst>
            <a:outerShdw blurRad="228600" dist="152400" dir="5460000" sx="95000" sy="95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59D878C-9930-44AF-AE18-FCA0DAE10D39}"/>
              </a:ext>
            </a:extLst>
          </p:cNvPr>
          <p:cNvSpPr>
            <a:spLocks noGrp="1"/>
          </p:cNvSpPr>
          <p:nvPr>
            <p:ph type="ctrTitle"/>
          </p:nvPr>
        </p:nvSpPr>
        <p:spPr>
          <a:xfrm>
            <a:off x="761802" y="852055"/>
            <a:ext cx="10380572" cy="2581463"/>
          </a:xfrm>
        </p:spPr>
        <p:txBody>
          <a:bodyPr anchor="b">
            <a:normAutofit/>
          </a:bodyPr>
          <a:lstStyle>
            <a:lvl1pPr algn="l">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CD82D608-1F8D-47BB-B595-43B7BEACA90A}"/>
              </a:ext>
            </a:extLst>
          </p:cNvPr>
          <p:cNvSpPr>
            <a:spLocks noGrp="1"/>
          </p:cNvSpPr>
          <p:nvPr>
            <p:ph type="subTitle" idx="1"/>
          </p:nvPr>
        </p:nvSpPr>
        <p:spPr>
          <a:xfrm>
            <a:off x="761802" y="3754582"/>
            <a:ext cx="10380572" cy="2244436"/>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C2D3C1DA-DAC9-422B-9450-54A7E03B3DE0}"/>
              </a:ext>
            </a:extLst>
          </p:cNvPr>
          <p:cNvSpPr>
            <a:spLocks noGrp="1"/>
          </p:cNvSpPr>
          <p:nvPr>
            <p:ph type="dt" sz="half" idx="10"/>
          </p:nvPr>
        </p:nvSpPr>
        <p:spPr/>
        <p:txBody>
          <a:bodyPr/>
          <a:lstStyle/>
          <a:p>
            <a:fld id="{3341EE12-F28E-4B03-A404-A8FCAE0F6316}" type="datetime1">
              <a:rPr lang="en-US" smtClean="0"/>
              <a:t>10/20/2024</a:t>
            </a:fld>
            <a:endParaRPr lang="en-US" dirty="0"/>
          </a:p>
        </p:txBody>
      </p:sp>
      <p:sp>
        <p:nvSpPr>
          <p:cNvPr id="5" name="Footer Placeholder 4">
            <a:extLst>
              <a:ext uri="{FF2B5EF4-FFF2-40B4-BE49-F238E27FC236}">
                <a16:creationId xmlns:a16="http://schemas.microsoft.com/office/drawing/2014/main" id="{6739A2B9-3E23-4C08-A5CE-698861210A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12E61E-26F7-4369-8F2F-6D3CDF644D94}"/>
              </a:ext>
            </a:extLst>
          </p:cNvPr>
          <p:cNvSpPr>
            <a:spLocks noGrp="1"/>
          </p:cNvSpPr>
          <p:nvPr>
            <p:ph type="sldNum" sz="quarter" idx="12"/>
          </p:nvPr>
        </p:nvSpPr>
        <p:spPr/>
        <p:txBody>
          <a:bodyPr/>
          <a:lstStyle/>
          <a:p>
            <a:fld id="{B4A918BC-4D43-4B42-B3C0-E7EBE25E6AF0}" type="slidenum">
              <a:rPr lang="en-US" smtClean="0"/>
              <a:t>‹#›</a:t>
            </a:fld>
            <a:endParaRPr lang="en-US" dirty="0"/>
          </a:p>
        </p:txBody>
      </p:sp>
      <p:cxnSp>
        <p:nvCxnSpPr>
          <p:cNvPr id="23" name="Straight Connector 22">
            <a:extLst>
              <a:ext uri="{FF2B5EF4-FFF2-40B4-BE49-F238E27FC236}">
                <a16:creationId xmlns:a16="http://schemas.microsoft.com/office/drawing/2014/main" id="{3ADB48DB-8E25-4F2F-8C02-5B793937255F}"/>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C32BA7E3-7313-49C8-A245-A85BDEB13EB3}"/>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972269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F69F7-12D5-40F0-88F0-33D60AEB0218}"/>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765BB511-E79D-41D8-AF91-14A5C803FC8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705DFA-4DAF-4B30-8032-503081AEA4BF}"/>
              </a:ext>
            </a:extLst>
          </p:cNvPr>
          <p:cNvSpPr>
            <a:spLocks noGrp="1"/>
          </p:cNvSpPr>
          <p:nvPr>
            <p:ph type="dt" sz="half" idx="10"/>
          </p:nvPr>
        </p:nvSpPr>
        <p:spPr/>
        <p:txBody>
          <a:bodyPr/>
          <a:lstStyle/>
          <a:p>
            <a:fld id="{B68B8189-0D9C-48A6-9FA3-862227B094CE}" type="datetime1">
              <a:rPr lang="en-US" smtClean="0"/>
              <a:t>10/20/2024</a:t>
            </a:fld>
            <a:endParaRPr lang="en-US"/>
          </a:p>
        </p:txBody>
      </p:sp>
      <p:sp>
        <p:nvSpPr>
          <p:cNvPr id="5" name="Footer Placeholder 4">
            <a:extLst>
              <a:ext uri="{FF2B5EF4-FFF2-40B4-BE49-F238E27FC236}">
                <a16:creationId xmlns:a16="http://schemas.microsoft.com/office/drawing/2014/main" id="{E034FBF5-16C0-46A0-916A-4910C1B615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626EA6-7E48-454C-887A-0EF3356F91D5}"/>
              </a:ext>
            </a:extLst>
          </p:cNvPr>
          <p:cNvSpPr>
            <a:spLocks noGrp="1"/>
          </p:cNvSpPr>
          <p:nvPr>
            <p:ph type="sldNum" sz="quarter" idx="12"/>
          </p:nvPr>
        </p:nvSpPr>
        <p:spPr/>
        <p:txBody>
          <a:bodyPr/>
          <a:lstStyle/>
          <a:p>
            <a:fld id="{B4A918BC-4D43-4B42-B3C0-E7EBE25E6AF0}" type="slidenum">
              <a:rPr lang="en-US" smtClean="0"/>
              <a:t>‹#›</a:t>
            </a:fld>
            <a:endParaRPr lang="en-US"/>
          </a:p>
        </p:txBody>
      </p:sp>
    </p:spTree>
    <p:extLst>
      <p:ext uri="{BB962C8B-B14F-4D97-AF65-F5344CB8AC3E}">
        <p14:creationId xmlns:p14="http://schemas.microsoft.com/office/powerpoint/2010/main" val="37178577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BA312BAB-A07B-4FEA-8EB5-A7BD8B24C6DA}"/>
              </a:ext>
            </a:extLst>
          </p:cNvPr>
          <p:cNvSpPr/>
          <p:nvPr/>
        </p:nvSpPr>
        <p:spPr>
          <a:xfrm>
            <a:off x="0" y="0"/>
            <a:ext cx="12192000"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ectangle 7">
            <a:extLst>
              <a:ext uri="{FF2B5EF4-FFF2-40B4-BE49-F238E27FC236}">
                <a16:creationId xmlns:a16="http://schemas.microsoft.com/office/drawing/2014/main" id="{F245A432-7E52-48B5-A8BB-13EED592E35A}"/>
              </a:ext>
            </a:extLst>
          </p:cNvPr>
          <p:cNvSpPr/>
          <p:nvPr/>
        </p:nvSpPr>
        <p:spPr>
          <a:xfrm>
            <a:off x="7813964" y="0"/>
            <a:ext cx="4378036" cy="6858000"/>
          </a:xfrm>
          <a:prstGeom prst="rect">
            <a:avLst/>
          </a:prstGeom>
          <a:ln>
            <a:noFill/>
          </a:ln>
          <a:effectLst>
            <a:outerShdw blurRad="254000" dist="152400" dir="10680000" sx="95000" sy="95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656288B6-16BD-4DEE-9187-C78963ED1D8A}"/>
              </a:ext>
            </a:extLst>
          </p:cNvPr>
          <p:cNvCxnSpPr>
            <a:cxnSpLocks/>
          </p:cNvCxnSpPr>
          <p:nvPr/>
        </p:nvCxnSpPr>
        <p:spPr>
          <a:xfrm rot="16200000" flipH="1">
            <a:off x="10361537" y="120772"/>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Vertical Title 1">
            <a:extLst>
              <a:ext uri="{FF2B5EF4-FFF2-40B4-BE49-F238E27FC236}">
                <a16:creationId xmlns:a16="http://schemas.microsoft.com/office/drawing/2014/main" id="{F9259F7B-ED77-4251-A424-93712C6F57A0}"/>
              </a:ext>
            </a:extLst>
          </p:cNvPr>
          <p:cNvSpPr>
            <a:spLocks noGrp="1"/>
          </p:cNvSpPr>
          <p:nvPr>
            <p:ph type="title" orient="vert"/>
          </p:nvPr>
        </p:nvSpPr>
        <p:spPr>
          <a:xfrm>
            <a:off x="8139544" y="872836"/>
            <a:ext cx="2521527" cy="5119256"/>
          </a:xfrm>
        </p:spPr>
        <p:txBody>
          <a:bodyPr vert="eaVert" ancho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70295692-9BD0-4EB9-B344-9A6945DB0B81}"/>
              </a:ext>
            </a:extLst>
          </p:cNvPr>
          <p:cNvSpPr>
            <a:spLocks noGrp="1"/>
          </p:cNvSpPr>
          <p:nvPr>
            <p:ph type="body" orient="vert" idx="1"/>
          </p:nvPr>
        </p:nvSpPr>
        <p:spPr>
          <a:xfrm>
            <a:off x="756746" y="872836"/>
            <a:ext cx="6634169" cy="511925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B128527-7CED-4CF3-A260-649685D2E6D3}"/>
              </a:ext>
            </a:extLst>
          </p:cNvPr>
          <p:cNvSpPr>
            <a:spLocks noGrp="1"/>
          </p:cNvSpPr>
          <p:nvPr>
            <p:ph type="dt" sz="half" idx="10"/>
          </p:nvPr>
        </p:nvSpPr>
        <p:spPr>
          <a:xfrm>
            <a:off x="329184" y="6236208"/>
            <a:ext cx="3037459" cy="365125"/>
          </a:xfrm>
        </p:spPr>
        <p:txBody>
          <a:bodyPr/>
          <a:lstStyle/>
          <a:p>
            <a:fld id="{26ADDCAE-6443-42C3-9C19-F95985500186}" type="datetime1">
              <a:rPr lang="en-US" smtClean="0"/>
              <a:t>10/20/2024</a:t>
            </a:fld>
            <a:endParaRPr lang="en-US" dirty="0"/>
          </a:p>
        </p:txBody>
      </p:sp>
      <p:sp>
        <p:nvSpPr>
          <p:cNvPr id="5" name="Footer Placeholder 4">
            <a:extLst>
              <a:ext uri="{FF2B5EF4-FFF2-40B4-BE49-F238E27FC236}">
                <a16:creationId xmlns:a16="http://schemas.microsoft.com/office/drawing/2014/main" id="{20517F65-E517-4B50-B559-FD7D59F3E8B5}"/>
              </a:ext>
            </a:extLst>
          </p:cNvPr>
          <p:cNvSpPr>
            <a:spLocks noGrp="1"/>
          </p:cNvSpPr>
          <p:nvPr>
            <p:ph type="ftr" sz="quarter" idx="11"/>
          </p:nvPr>
        </p:nvSpPr>
        <p:spPr>
          <a:xfrm>
            <a:off x="329184" y="237744"/>
            <a:ext cx="3581400" cy="365125"/>
          </a:xfrm>
        </p:spPr>
        <p:txBody>
          <a:bodyPr/>
          <a:lstStyle/>
          <a:p>
            <a:endParaRPr lang="en-US" dirty="0"/>
          </a:p>
        </p:txBody>
      </p:sp>
      <p:sp>
        <p:nvSpPr>
          <p:cNvPr id="6" name="Slide Number Placeholder 5">
            <a:extLst>
              <a:ext uri="{FF2B5EF4-FFF2-40B4-BE49-F238E27FC236}">
                <a16:creationId xmlns:a16="http://schemas.microsoft.com/office/drawing/2014/main" id="{CAED40B7-46EE-49D9-BE89-7E101F80A497}"/>
              </a:ext>
            </a:extLst>
          </p:cNvPr>
          <p:cNvSpPr>
            <a:spLocks noGrp="1"/>
          </p:cNvSpPr>
          <p:nvPr>
            <p:ph type="sldNum" sz="quarter" idx="12"/>
          </p:nvPr>
        </p:nvSpPr>
        <p:spPr>
          <a:xfrm>
            <a:off x="11292840" y="237744"/>
            <a:ext cx="756746" cy="365760"/>
          </a:xfrm>
        </p:spPr>
        <p:txBody>
          <a:bodyPr/>
          <a:lstStyle/>
          <a:p>
            <a:fld id="{B4A918BC-4D43-4B42-B3C0-E7EBE25E6AF0}" type="slidenum">
              <a:rPr lang="en-US" smtClean="0"/>
              <a:t>‹#›</a:t>
            </a:fld>
            <a:endParaRPr lang="en-US" dirty="0"/>
          </a:p>
        </p:txBody>
      </p:sp>
      <p:cxnSp>
        <p:nvCxnSpPr>
          <p:cNvPr id="16" name="Straight Connector 15">
            <a:extLst>
              <a:ext uri="{FF2B5EF4-FFF2-40B4-BE49-F238E27FC236}">
                <a16:creationId xmlns:a16="http://schemas.microsoft.com/office/drawing/2014/main" id="{E05031BF-2EA5-4128-B6AF-2D0F5A101095}"/>
              </a:ext>
            </a:extLst>
          </p:cNvPr>
          <p:cNvCxnSpPr>
            <a:cxnSpLocks/>
          </p:cNvCxnSpPr>
          <p:nvPr/>
        </p:nvCxnSpPr>
        <p:spPr>
          <a:xfrm rot="16200000" flipH="1">
            <a:off x="10361537" y="120772"/>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647662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C62CCA-8D32-44C3-809A-54D0245B8ABF}"/>
              </a:ext>
            </a:extLst>
          </p:cNvPr>
          <p:cNvSpPr>
            <a:spLocks noGrp="1"/>
          </p:cNvSpPr>
          <p:nvPr>
            <p:ph type="title"/>
          </p:nvPr>
        </p:nvSpPr>
        <p:spPr>
          <a:xfrm>
            <a:off x="761801" y="858982"/>
            <a:ext cx="10380573" cy="1432273"/>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10689041-349C-49F8-B155-6F5862873736}"/>
              </a:ext>
            </a:extLst>
          </p:cNvPr>
          <p:cNvSpPr>
            <a:spLocks noGrp="1"/>
          </p:cNvSpPr>
          <p:nvPr>
            <p:ph idx="1"/>
          </p:nvPr>
        </p:nvSpPr>
        <p:spPr>
          <a:xfrm>
            <a:off x="761799" y="2750126"/>
            <a:ext cx="10381205" cy="32617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35E088-72B1-425B-B53B-81B134826169}"/>
              </a:ext>
            </a:extLst>
          </p:cNvPr>
          <p:cNvSpPr>
            <a:spLocks noGrp="1"/>
          </p:cNvSpPr>
          <p:nvPr>
            <p:ph type="dt" sz="half" idx="10"/>
          </p:nvPr>
        </p:nvSpPr>
        <p:spPr/>
        <p:txBody>
          <a:bodyPr/>
          <a:lstStyle/>
          <a:p>
            <a:fld id="{1962799E-EB8E-4038-8063-81BB57C732D4}" type="datetime1">
              <a:rPr lang="en-US" smtClean="0"/>
              <a:t>10/20/2024</a:t>
            </a:fld>
            <a:endParaRPr lang="en-US"/>
          </a:p>
        </p:txBody>
      </p:sp>
      <p:sp>
        <p:nvSpPr>
          <p:cNvPr id="5" name="Footer Placeholder 4">
            <a:extLst>
              <a:ext uri="{FF2B5EF4-FFF2-40B4-BE49-F238E27FC236}">
                <a16:creationId xmlns:a16="http://schemas.microsoft.com/office/drawing/2014/main" id="{89180451-8BF9-48B2-8E6A-9E15C83357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68196E-3A76-4417-BFD8-4400D16E07EA}"/>
              </a:ext>
            </a:extLst>
          </p:cNvPr>
          <p:cNvSpPr>
            <a:spLocks noGrp="1"/>
          </p:cNvSpPr>
          <p:nvPr>
            <p:ph type="sldNum" sz="quarter" idx="12"/>
          </p:nvPr>
        </p:nvSpPr>
        <p:spPr/>
        <p:txBody>
          <a:bodyPr/>
          <a:lstStyle/>
          <a:p>
            <a:fld id="{B4A918BC-4D43-4B42-B3C0-E7EBE25E6AF0}" type="slidenum">
              <a:rPr lang="en-US" smtClean="0"/>
              <a:t>‹#›</a:t>
            </a:fld>
            <a:endParaRPr lang="en-US"/>
          </a:p>
        </p:txBody>
      </p:sp>
    </p:spTree>
    <p:extLst>
      <p:ext uri="{BB962C8B-B14F-4D97-AF65-F5344CB8AC3E}">
        <p14:creationId xmlns:p14="http://schemas.microsoft.com/office/powerpoint/2010/main" val="30143336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CFB183B-99B9-4420-AB2D-070568510522}"/>
              </a:ext>
            </a:extLst>
          </p:cNvPr>
          <p:cNvSpPr/>
          <p:nvPr/>
        </p:nvSpPr>
        <p:spPr>
          <a:xfrm>
            <a:off x="0" y="0"/>
            <a:ext cx="12192000"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76DF62B9-1876-4EEB-929D-B46F98265E34}"/>
              </a:ext>
            </a:extLst>
          </p:cNvPr>
          <p:cNvSpPr/>
          <p:nvPr/>
        </p:nvSpPr>
        <p:spPr>
          <a:xfrm>
            <a:off x="0" y="-2"/>
            <a:ext cx="12192000" cy="3862064"/>
          </a:xfrm>
          <a:prstGeom prst="rect">
            <a:avLst/>
          </a:prstGeom>
          <a:ln>
            <a:noFill/>
          </a:ln>
          <a:effectLst>
            <a:outerShdw blurRad="203200" dist="127000" dir="5460000" sx="96000" sy="96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4" name="Straight Connector 13">
            <a:extLst>
              <a:ext uri="{FF2B5EF4-FFF2-40B4-BE49-F238E27FC236}">
                <a16:creationId xmlns:a16="http://schemas.microsoft.com/office/drawing/2014/main" id="{B5F0E4DD-839A-4BD2-B5FA-FF319E87D037}"/>
              </a:ext>
            </a:extLst>
          </p:cNvPr>
          <p:cNvCxnSpPr>
            <a:cxnSpLocks/>
          </p:cNvCxnSpPr>
          <p:nvPr/>
        </p:nvCxnSpPr>
        <p:spPr>
          <a:xfrm>
            <a:off x="11668155" y="852056"/>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7692C2FB-E558-4132-AAF5-EFCED0144BA2}"/>
              </a:ext>
            </a:extLst>
          </p:cNvPr>
          <p:cNvSpPr>
            <a:spLocks noGrp="1"/>
          </p:cNvSpPr>
          <p:nvPr>
            <p:ph type="title"/>
          </p:nvPr>
        </p:nvSpPr>
        <p:spPr>
          <a:xfrm>
            <a:off x="761801" y="852056"/>
            <a:ext cx="10380572" cy="2576944"/>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AA20424-DA4E-467F-AC0A-D44192A54F64}"/>
              </a:ext>
            </a:extLst>
          </p:cNvPr>
          <p:cNvSpPr>
            <a:spLocks noGrp="1"/>
          </p:cNvSpPr>
          <p:nvPr>
            <p:ph type="body" idx="1"/>
          </p:nvPr>
        </p:nvSpPr>
        <p:spPr>
          <a:xfrm>
            <a:off x="761797" y="4202832"/>
            <a:ext cx="10395116" cy="1789260"/>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3B39F9C-ADA9-4225-9D74-193A8894ED7A}"/>
              </a:ext>
            </a:extLst>
          </p:cNvPr>
          <p:cNvSpPr>
            <a:spLocks noGrp="1"/>
          </p:cNvSpPr>
          <p:nvPr>
            <p:ph type="dt" sz="half" idx="10"/>
          </p:nvPr>
        </p:nvSpPr>
        <p:spPr>
          <a:xfrm>
            <a:off x="332481" y="6236208"/>
            <a:ext cx="3037459" cy="365125"/>
          </a:xfrm>
        </p:spPr>
        <p:txBody>
          <a:bodyPr/>
          <a:lstStyle/>
          <a:p>
            <a:fld id="{217A73C3-B243-44D3-809D-EF8FDFBD85D4}" type="datetime1">
              <a:rPr lang="en-US" smtClean="0"/>
              <a:t>10/20/2024</a:t>
            </a:fld>
            <a:endParaRPr lang="en-US" dirty="0"/>
          </a:p>
        </p:txBody>
      </p:sp>
      <p:sp>
        <p:nvSpPr>
          <p:cNvPr id="5" name="Footer Placeholder 4">
            <a:extLst>
              <a:ext uri="{FF2B5EF4-FFF2-40B4-BE49-F238E27FC236}">
                <a16:creationId xmlns:a16="http://schemas.microsoft.com/office/drawing/2014/main" id="{84057DEC-B96B-4D69-8B62-5156FDA6D9BB}"/>
              </a:ext>
            </a:extLst>
          </p:cNvPr>
          <p:cNvSpPr>
            <a:spLocks noGrp="1"/>
          </p:cNvSpPr>
          <p:nvPr>
            <p:ph type="ftr" sz="quarter" idx="11"/>
          </p:nvPr>
        </p:nvSpPr>
        <p:spPr>
          <a:xfrm>
            <a:off x="332481" y="237744"/>
            <a:ext cx="4114800" cy="365125"/>
          </a:xfrm>
        </p:spPr>
        <p:txBody>
          <a:bodyPr/>
          <a:lstStyle/>
          <a:p>
            <a:endParaRPr lang="en-US" dirty="0"/>
          </a:p>
        </p:txBody>
      </p:sp>
      <p:sp>
        <p:nvSpPr>
          <p:cNvPr id="6" name="Slide Number Placeholder 5">
            <a:extLst>
              <a:ext uri="{FF2B5EF4-FFF2-40B4-BE49-F238E27FC236}">
                <a16:creationId xmlns:a16="http://schemas.microsoft.com/office/drawing/2014/main" id="{A0BF4AC1-9934-43DC-B9AC-322612A74656}"/>
              </a:ext>
            </a:extLst>
          </p:cNvPr>
          <p:cNvSpPr>
            <a:spLocks noGrp="1"/>
          </p:cNvSpPr>
          <p:nvPr>
            <p:ph type="sldNum" sz="quarter" idx="12"/>
          </p:nvPr>
        </p:nvSpPr>
        <p:spPr>
          <a:xfrm>
            <a:off x="11289782" y="237744"/>
            <a:ext cx="756746" cy="365760"/>
          </a:xfrm>
        </p:spPr>
        <p:txBody>
          <a:bodyPr/>
          <a:lstStyle/>
          <a:p>
            <a:fld id="{B4A918BC-4D43-4B42-B3C0-E7EBE25E6AF0}" type="slidenum">
              <a:rPr lang="en-US" smtClean="0"/>
              <a:t>‹#›</a:t>
            </a:fld>
            <a:endParaRPr lang="en-US"/>
          </a:p>
        </p:txBody>
      </p:sp>
      <p:cxnSp>
        <p:nvCxnSpPr>
          <p:cNvPr id="11" name="Straight Connector 10">
            <a:extLst>
              <a:ext uri="{FF2B5EF4-FFF2-40B4-BE49-F238E27FC236}">
                <a16:creationId xmlns:a16="http://schemas.microsoft.com/office/drawing/2014/main" id="{4CBDA60A-39CD-41D4-8AE5-0FB7FD78559C}"/>
              </a:ext>
            </a:extLst>
          </p:cNvPr>
          <p:cNvCxnSpPr>
            <a:cxnSpLocks/>
          </p:cNvCxnSpPr>
          <p:nvPr/>
        </p:nvCxnSpPr>
        <p:spPr>
          <a:xfrm>
            <a:off x="11668155" y="852056"/>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106339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1CAF84-4A19-4D9A-9B82-46BCBED4F7BD}"/>
              </a:ext>
            </a:extLst>
          </p:cNvPr>
          <p:cNvSpPr>
            <a:spLocks noGrp="1"/>
          </p:cNvSpPr>
          <p:nvPr>
            <p:ph type="title"/>
          </p:nvPr>
        </p:nvSpPr>
        <p:spPr>
          <a:xfrm>
            <a:off x="761801" y="858982"/>
            <a:ext cx="10380573" cy="1432273"/>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5A373DD-26AC-4E69-A17C-538D9C7C6854}"/>
              </a:ext>
            </a:extLst>
          </p:cNvPr>
          <p:cNvSpPr>
            <a:spLocks noGrp="1"/>
          </p:cNvSpPr>
          <p:nvPr>
            <p:ph sz="half" idx="1"/>
          </p:nvPr>
        </p:nvSpPr>
        <p:spPr>
          <a:xfrm>
            <a:off x="761800" y="2833255"/>
            <a:ext cx="5045281" cy="31657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EAD30C23-A75F-45DF-BCCF-760C533AC7FA}"/>
              </a:ext>
            </a:extLst>
          </p:cNvPr>
          <p:cNvSpPr>
            <a:spLocks noGrp="1"/>
          </p:cNvSpPr>
          <p:nvPr>
            <p:ph sz="half" idx="2"/>
          </p:nvPr>
        </p:nvSpPr>
        <p:spPr>
          <a:xfrm>
            <a:off x="6097092" y="2833255"/>
            <a:ext cx="5045281" cy="31657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082C3974-73EC-4F1B-9E92-0E279ABEE5CD}"/>
              </a:ext>
            </a:extLst>
          </p:cNvPr>
          <p:cNvSpPr>
            <a:spLocks noGrp="1"/>
          </p:cNvSpPr>
          <p:nvPr>
            <p:ph type="dt" sz="half" idx="10"/>
          </p:nvPr>
        </p:nvSpPr>
        <p:spPr>
          <a:xfrm>
            <a:off x="332481" y="6236208"/>
            <a:ext cx="3037459" cy="365125"/>
          </a:xfrm>
        </p:spPr>
        <p:txBody>
          <a:bodyPr/>
          <a:lstStyle/>
          <a:p>
            <a:fld id="{C9B6D3E3-28E2-4380-A113-67698215C5F8}" type="datetime1">
              <a:rPr lang="en-US" smtClean="0"/>
              <a:t>10/20/2024</a:t>
            </a:fld>
            <a:endParaRPr lang="en-US" dirty="0"/>
          </a:p>
        </p:txBody>
      </p:sp>
      <p:sp>
        <p:nvSpPr>
          <p:cNvPr id="6" name="Footer Placeholder 5">
            <a:extLst>
              <a:ext uri="{FF2B5EF4-FFF2-40B4-BE49-F238E27FC236}">
                <a16:creationId xmlns:a16="http://schemas.microsoft.com/office/drawing/2014/main" id="{CC70B3F2-3F28-42A3-9701-A6F01F1B185A}"/>
              </a:ext>
            </a:extLst>
          </p:cNvPr>
          <p:cNvSpPr>
            <a:spLocks noGrp="1"/>
          </p:cNvSpPr>
          <p:nvPr>
            <p:ph type="ftr" sz="quarter" idx="11"/>
          </p:nvPr>
        </p:nvSpPr>
        <p:spPr>
          <a:xfrm>
            <a:off x="332481" y="237744"/>
            <a:ext cx="4114800" cy="365125"/>
          </a:xfrm>
        </p:spPr>
        <p:txBody>
          <a:bodyPr/>
          <a:lstStyle/>
          <a:p>
            <a:endParaRPr lang="en-US" dirty="0"/>
          </a:p>
        </p:txBody>
      </p:sp>
      <p:sp>
        <p:nvSpPr>
          <p:cNvPr id="7" name="Slide Number Placeholder 6">
            <a:extLst>
              <a:ext uri="{FF2B5EF4-FFF2-40B4-BE49-F238E27FC236}">
                <a16:creationId xmlns:a16="http://schemas.microsoft.com/office/drawing/2014/main" id="{E5E7A2FC-50E7-4972-9F28-E3AC4EF93D44}"/>
              </a:ext>
            </a:extLst>
          </p:cNvPr>
          <p:cNvSpPr>
            <a:spLocks noGrp="1"/>
          </p:cNvSpPr>
          <p:nvPr>
            <p:ph type="sldNum" sz="quarter" idx="12"/>
          </p:nvPr>
        </p:nvSpPr>
        <p:spPr>
          <a:xfrm>
            <a:off x="11289782" y="237744"/>
            <a:ext cx="756746" cy="365760"/>
          </a:xfrm>
        </p:spPr>
        <p:txBody>
          <a:bodyPr/>
          <a:lstStyle/>
          <a:p>
            <a:fld id="{B4A918BC-4D43-4B42-B3C0-E7EBE25E6AF0}" type="slidenum">
              <a:rPr lang="en-US" smtClean="0"/>
              <a:t>‹#›</a:t>
            </a:fld>
            <a:endParaRPr lang="en-US"/>
          </a:p>
        </p:txBody>
      </p:sp>
    </p:spTree>
    <p:extLst>
      <p:ext uri="{BB962C8B-B14F-4D97-AF65-F5344CB8AC3E}">
        <p14:creationId xmlns:p14="http://schemas.microsoft.com/office/powerpoint/2010/main" val="2225726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65F85-77E6-4F6D-9FFA-5D76201B13E5}"/>
              </a:ext>
            </a:extLst>
          </p:cNvPr>
          <p:cNvSpPr>
            <a:spLocks noGrp="1"/>
          </p:cNvSpPr>
          <p:nvPr>
            <p:ph type="title"/>
          </p:nvPr>
        </p:nvSpPr>
        <p:spPr>
          <a:xfrm>
            <a:off x="761802" y="872836"/>
            <a:ext cx="10380572" cy="1427019"/>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DC6C0DAE-58D1-45D9-9FC4-B0864E332C08}"/>
              </a:ext>
            </a:extLst>
          </p:cNvPr>
          <p:cNvSpPr>
            <a:spLocks noGrp="1"/>
          </p:cNvSpPr>
          <p:nvPr>
            <p:ph type="body" idx="1"/>
          </p:nvPr>
        </p:nvSpPr>
        <p:spPr>
          <a:xfrm>
            <a:off x="761801" y="2713326"/>
            <a:ext cx="5023424" cy="823912"/>
          </a:xfrm>
        </p:spPr>
        <p:txBody>
          <a:bodyPr anchor="b">
            <a:normAutofit/>
          </a:bodyPr>
          <a:lstStyle>
            <a:lvl1pPr marL="0" indent="0">
              <a:buNone/>
              <a:defRPr sz="2400" b="0" i="1" u="none"/>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D1E63D7-9812-4EA1-A0A2-14D974311FAD}"/>
              </a:ext>
            </a:extLst>
          </p:cNvPr>
          <p:cNvSpPr>
            <a:spLocks noGrp="1"/>
          </p:cNvSpPr>
          <p:nvPr>
            <p:ph sz="half" idx="2"/>
          </p:nvPr>
        </p:nvSpPr>
        <p:spPr>
          <a:xfrm>
            <a:off x="761801" y="3706091"/>
            <a:ext cx="5023424" cy="233449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E4C5055B-04A0-47D3-90ED-135025F857F9}"/>
              </a:ext>
            </a:extLst>
          </p:cNvPr>
          <p:cNvSpPr>
            <a:spLocks noGrp="1"/>
          </p:cNvSpPr>
          <p:nvPr>
            <p:ph type="body" sz="quarter" idx="3"/>
          </p:nvPr>
        </p:nvSpPr>
        <p:spPr>
          <a:xfrm>
            <a:off x="6094211" y="2713326"/>
            <a:ext cx="5048163" cy="823912"/>
          </a:xfrm>
        </p:spPr>
        <p:txBody>
          <a:bodyPr anchor="b">
            <a:normAutofit/>
          </a:bodyPr>
          <a:lstStyle>
            <a:lvl1pPr marL="0" indent="0">
              <a:buNone/>
              <a:defRPr sz="2400" b="0" i="1" u="none"/>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8936E6E-8F64-49E6-B57C-86CF92D1689E}"/>
              </a:ext>
            </a:extLst>
          </p:cNvPr>
          <p:cNvSpPr>
            <a:spLocks noGrp="1"/>
          </p:cNvSpPr>
          <p:nvPr>
            <p:ph sz="quarter" idx="4"/>
          </p:nvPr>
        </p:nvSpPr>
        <p:spPr>
          <a:xfrm>
            <a:off x="6094211" y="3706091"/>
            <a:ext cx="5048163" cy="233449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CFFBEAD-2827-40DA-8338-2D691325F1B3}"/>
              </a:ext>
            </a:extLst>
          </p:cNvPr>
          <p:cNvSpPr>
            <a:spLocks noGrp="1"/>
          </p:cNvSpPr>
          <p:nvPr>
            <p:ph type="dt" sz="half" idx="10"/>
          </p:nvPr>
        </p:nvSpPr>
        <p:spPr>
          <a:xfrm>
            <a:off x="332481" y="6236208"/>
            <a:ext cx="3037459" cy="365125"/>
          </a:xfrm>
        </p:spPr>
        <p:txBody>
          <a:bodyPr/>
          <a:lstStyle/>
          <a:p>
            <a:fld id="{A9EFCB61-04AD-47C9-BF79-2BD8B9CEC07A}" type="datetime1">
              <a:rPr lang="en-US" smtClean="0"/>
              <a:t>10/20/2024</a:t>
            </a:fld>
            <a:endParaRPr lang="en-US" dirty="0"/>
          </a:p>
        </p:txBody>
      </p:sp>
      <p:sp>
        <p:nvSpPr>
          <p:cNvPr id="8" name="Footer Placeholder 7">
            <a:extLst>
              <a:ext uri="{FF2B5EF4-FFF2-40B4-BE49-F238E27FC236}">
                <a16:creationId xmlns:a16="http://schemas.microsoft.com/office/drawing/2014/main" id="{DF34B88D-9C6E-4A88-985C-3ED5057A1F65}"/>
              </a:ext>
            </a:extLst>
          </p:cNvPr>
          <p:cNvSpPr>
            <a:spLocks noGrp="1"/>
          </p:cNvSpPr>
          <p:nvPr>
            <p:ph type="ftr" sz="quarter" idx="11"/>
          </p:nvPr>
        </p:nvSpPr>
        <p:spPr>
          <a:xfrm>
            <a:off x="332481" y="237744"/>
            <a:ext cx="4114800" cy="365125"/>
          </a:xfrm>
        </p:spPr>
        <p:txBody>
          <a:bodyPr/>
          <a:lstStyle/>
          <a:p>
            <a:endParaRPr lang="en-US" dirty="0"/>
          </a:p>
        </p:txBody>
      </p:sp>
      <p:sp>
        <p:nvSpPr>
          <p:cNvPr id="9" name="Slide Number Placeholder 8">
            <a:extLst>
              <a:ext uri="{FF2B5EF4-FFF2-40B4-BE49-F238E27FC236}">
                <a16:creationId xmlns:a16="http://schemas.microsoft.com/office/drawing/2014/main" id="{880B6A32-2D15-425F-B6A9-146AFB5C1ACB}"/>
              </a:ext>
            </a:extLst>
          </p:cNvPr>
          <p:cNvSpPr>
            <a:spLocks noGrp="1"/>
          </p:cNvSpPr>
          <p:nvPr>
            <p:ph type="sldNum" sz="quarter" idx="12"/>
          </p:nvPr>
        </p:nvSpPr>
        <p:spPr>
          <a:xfrm>
            <a:off x="11289782" y="237744"/>
            <a:ext cx="756746" cy="365760"/>
          </a:xfrm>
        </p:spPr>
        <p:txBody>
          <a:bodyPr/>
          <a:lstStyle/>
          <a:p>
            <a:fld id="{B4A918BC-4D43-4B42-B3C0-E7EBE25E6AF0}" type="slidenum">
              <a:rPr lang="en-US" smtClean="0"/>
              <a:t>‹#›</a:t>
            </a:fld>
            <a:endParaRPr lang="en-US"/>
          </a:p>
        </p:txBody>
      </p:sp>
    </p:spTree>
    <p:extLst>
      <p:ext uri="{BB962C8B-B14F-4D97-AF65-F5344CB8AC3E}">
        <p14:creationId xmlns:p14="http://schemas.microsoft.com/office/powerpoint/2010/main" val="7392288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81B7C-9BD5-4CF8-BAEB-A6CB78DA2F89}"/>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AD85F1D3-3353-4FC6-8854-51B0BFFD6D5A}"/>
              </a:ext>
            </a:extLst>
          </p:cNvPr>
          <p:cNvSpPr>
            <a:spLocks noGrp="1"/>
          </p:cNvSpPr>
          <p:nvPr>
            <p:ph type="dt" sz="half" idx="10"/>
          </p:nvPr>
        </p:nvSpPr>
        <p:spPr/>
        <p:txBody>
          <a:bodyPr/>
          <a:lstStyle/>
          <a:p>
            <a:fld id="{A4535E0C-D585-492F-8146-7493F4086301}" type="datetime1">
              <a:rPr lang="en-US" smtClean="0"/>
              <a:t>10/20/2024</a:t>
            </a:fld>
            <a:endParaRPr lang="en-US"/>
          </a:p>
        </p:txBody>
      </p:sp>
      <p:sp>
        <p:nvSpPr>
          <p:cNvPr id="4" name="Footer Placeholder 3">
            <a:extLst>
              <a:ext uri="{FF2B5EF4-FFF2-40B4-BE49-F238E27FC236}">
                <a16:creationId xmlns:a16="http://schemas.microsoft.com/office/drawing/2014/main" id="{F7226CE6-6BEB-46DB-BD4B-9B8AE89A1A8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181BCCC-8B3F-40B3-91D5-52E53B2AAE11}"/>
              </a:ext>
            </a:extLst>
          </p:cNvPr>
          <p:cNvSpPr>
            <a:spLocks noGrp="1"/>
          </p:cNvSpPr>
          <p:nvPr>
            <p:ph type="sldNum" sz="quarter" idx="12"/>
          </p:nvPr>
        </p:nvSpPr>
        <p:spPr/>
        <p:txBody>
          <a:bodyPr/>
          <a:lstStyle/>
          <a:p>
            <a:fld id="{B4A918BC-4D43-4B42-B3C0-E7EBE25E6AF0}" type="slidenum">
              <a:rPr lang="en-US" smtClean="0"/>
              <a:t>‹#›</a:t>
            </a:fld>
            <a:endParaRPr lang="en-US"/>
          </a:p>
        </p:txBody>
      </p:sp>
    </p:spTree>
    <p:extLst>
      <p:ext uri="{BB962C8B-B14F-4D97-AF65-F5344CB8AC3E}">
        <p14:creationId xmlns:p14="http://schemas.microsoft.com/office/powerpoint/2010/main" val="37571508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2C0FBB6-4CCA-4358-9DD5-CDF2173E63C8}"/>
              </a:ext>
            </a:extLst>
          </p:cNvPr>
          <p:cNvSpPr/>
          <p:nvPr/>
        </p:nvSpPr>
        <p:spPr>
          <a:xfrm>
            <a:off x="0" y="0"/>
            <a:ext cx="12192000"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8902559A-671A-4FDE-82C3-1CF8CFCF18EC}"/>
              </a:ext>
            </a:extLst>
          </p:cNvPr>
          <p:cNvSpPr>
            <a:spLocks noGrp="1"/>
          </p:cNvSpPr>
          <p:nvPr>
            <p:ph type="dt" sz="half" idx="10"/>
          </p:nvPr>
        </p:nvSpPr>
        <p:spPr/>
        <p:txBody>
          <a:bodyPr/>
          <a:lstStyle/>
          <a:p>
            <a:fld id="{8CE48390-48B5-49AB-B019-A7C8FB8C31F6}" type="datetime1">
              <a:rPr lang="en-US" smtClean="0"/>
              <a:t>10/20/2024</a:t>
            </a:fld>
            <a:endParaRPr lang="en-US"/>
          </a:p>
        </p:txBody>
      </p:sp>
      <p:sp>
        <p:nvSpPr>
          <p:cNvPr id="3" name="Footer Placeholder 2">
            <a:extLst>
              <a:ext uri="{FF2B5EF4-FFF2-40B4-BE49-F238E27FC236}">
                <a16:creationId xmlns:a16="http://schemas.microsoft.com/office/drawing/2014/main" id="{78A14275-250D-437E-BAF1-5BB3CDE64AC4}"/>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EFD93BDE-2A52-4AA7-B222-0F25570EBF77}"/>
              </a:ext>
            </a:extLst>
          </p:cNvPr>
          <p:cNvSpPr>
            <a:spLocks noGrp="1"/>
          </p:cNvSpPr>
          <p:nvPr>
            <p:ph type="sldNum" sz="quarter" idx="12"/>
          </p:nvPr>
        </p:nvSpPr>
        <p:spPr/>
        <p:txBody>
          <a:bodyPr/>
          <a:lstStyle/>
          <a:p>
            <a:fld id="{B4A918BC-4D43-4B42-B3C0-E7EBE25E6AF0}" type="slidenum">
              <a:rPr lang="en-US" smtClean="0"/>
              <a:t>‹#›</a:t>
            </a:fld>
            <a:endParaRPr lang="en-US"/>
          </a:p>
        </p:txBody>
      </p:sp>
      <p:cxnSp>
        <p:nvCxnSpPr>
          <p:cNvPr id="5" name="Straight Connector 4">
            <a:extLst>
              <a:ext uri="{FF2B5EF4-FFF2-40B4-BE49-F238E27FC236}">
                <a16:creationId xmlns:a16="http://schemas.microsoft.com/office/drawing/2014/main" id="{9E6B771E-DDF7-430C-9462-BA1D3742C84E}"/>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674982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DF9A0B00-F6ED-4C3A-97DC-C2AF9D62EE8B}"/>
              </a:ext>
            </a:extLst>
          </p:cNvPr>
          <p:cNvSpPr/>
          <p:nvPr/>
        </p:nvSpPr>
        <p:spPr>
          <a:xfrm>
            <a:off x="79067" y="0"/>
            <a:ext cx="4998624" cy="6858000"/>
          </a:xfrm>
          <a:prstGeom prst="rect">
            <a:avLst/>
          </a:prstGeom>
          <a:ln>
            <a:noFill/>
          </a:ln>
          <a:effectLst>
            <a:outerShdw blurRad="228600" dist="114300" dir="21540000" sx="96000" sy="96000" algn="t" rotWithShape="0">
              <a:srgbClr val="000000">
                <a:alpha val="1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3" name="Rectangle 122">
            <a:extLst>
              <a:ext uri="{FF2B5EF4-FFF2-40B4-BE49-F238E27FC236}">
                <a16:creationId xmlns:a16="http://schemas.microsoft.com/office/drawing/2014/main" id="{3B025FD9-B9EF-4F5C-B67D-3485253B7A6A}"/>
              </a:ext>
            </a:extLst>
          </p:cNvPr>
          <p:cNvSpPr/>
          <p:nvPr/>
        </p:nvSpPr>
        <p:spPr>
          <a:xfrm>
            <a:off x="0" y="0"/>
            <a:ext cx="12188952"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ectangle 7">
            <a:extLst>
              <a:ext uri="{FF2B5EF4-FFF2-40B4-BE49-F238E27FC236}">
                <a16:creationId xmlns:a16="http://schemas.microsoft.com/office/drawing/2014/main" id="{47F545CD-A200-4C66-BF9A-9B839D0CE648}"/>
              </a:ext>
            </a:extLst>
          </p:cNvPr>
          <p:cNvSpPr/>
          <p:nvPr/>
        </p:nvSpPr>
        <p:spPr>
          <a:xfrm>
            <a:off x="0" y="0"/>
            <a:ext cx="6096000" cy="6858000"/>
          </a:xfrm>
          <a:prstGeom prst="rect">
            <a:avLst/>
          </a:prstGeom>
          <a:ln>
            <a:noFill/>
          </a:ln>
          <a:effectLst>
            <a:outerShdw blurRad="228600" dist="152400" dir="21540000" sx="96000" sy="96000" algn="t" rotWithShape="0">
              <a:srgbClr val="000000">
                <a:alpha val="1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6110916-EEE9-418C-B24A-EC09A6D22859}"/>
              </a:ext>
            </a:extLst>
          </p:cNvPr>
          <p:cNvSpPr>
            <a:spLocks noGrp="1"/>
          </p:cNvSpPr>
          <p:nvPr>
            <p:ph type="title"/>
          </p:nvPr>
        </p:nvSpPr>
        <p:spPr>
          <a:xfrm>
            <a:off x="770537" y="872836"/>
            <a:ext cx="4560525" cy="2281050"/>
          </a:xfrm>
        </p:spPr>
        <p:txBody>
          <a:bodyPr anchor="b">
            <a:no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9C3A0F4-FD98-409E-B41A-5F4352C6A8E5}"/>
              </a:ext>
            </a:extLst>
          </p:cNvPr>
          <p:cNvSpPr>
            <a:spLocks noGrp="1"/>
          </p:cNvSpPr>
          <p:nvPr>
            <p:ph idx="1"/>
          </p:nvPr>
        </p:nvSpPr>
        <p:spPr>
          <a:xfrm>
            <a:off x="6621781" y="872837"/>
            <a:ext cx="4520593" cy="5140036"/>
          </a:xfrm>
        </p:spPr>
        <p:txBody>
          <a:bodyPr>
            <a:normAutofit/>
          </a:bodyPr>
          <a:lstStyle>
            <a:lvl1pPr algn="l">
              <a:defRPr sz="2800"/>
            </a:lvl1pPr>
            <a:lvl2pPr algn="l">
              <a:defRPr sz="2400"/>
            </a:lvl2pPr>
            <a:lvl3pPr algn="l">
              <a:defRPr sz="2000"/>
            </a:lvl3pPr>
            <a:lvl4pPr algn="l">
              <a:defRPr sz="1800"/>
            </a:lvl4pPr>
            <a:lvl5pPr algn="l">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3EFABF6F-6E7C-4B3F-B205-09361DA5898B}"/>
              </a:ext>
            </a:extLst>
          </p:cNvPr>
          <p:cNvSpPr>
            <a:spLocks noGrp="1"/>
          </p:cNvSpPr>
          <p:nvPr>
            <p:ph type="body" sz="half" idx="2"/>
          </p:nvPr>
        </p:nvSpPr>
        <p:spPr>
          <a:xfrm>
            <a:off x="770537" y="3442854"/>
            <a:ext cx="4560525" cy="2576945"/>
          </a:xfrm>
        </p:spPr>
        <p:txBody>
          <a:bodyP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625198D-8500-4277-AA5D-3C3D8FDDCF4B}"/>
              </a:ext>
            </a:extLst>
          </p:cNvPr>
          <p:cNvSpPr>
            <a:spLocks noGrp="1"/>
          </p:cNvSpPr>
          <p:nvPr>
            <p:ph type="dt" sz="half" idx="10"/>
          </p:nvPr>
        </p:nvSpPr>
        <p:spPr>
          <a:xfrm>
            <a:off x="329184" y="6236208"/>
            <a:ext cx="3037459" cy="365125"/>
          </a:xfrm>
        </p:spPr>
        <p:txBody>
          <a:bodyPr/>
          <a:lstStyle/>
          <a:p>
            <a:fld id="{962E767E-8A14-4E70-91B9-2101CBC4D7BD}" type="datetime1">
              <a:rPr lang="en-US" smtClean="0"/>
              <a:t>10/20/2024</a:t>
            </a:fld>
            <a:endParaRPr lang="en-US" dirty="0"/>
          </a:p>
        </p:txBody>
      </p:sp>
      <p:sp>
        <p:nvSpPr>
          <p:cNvPr id="6" name="Footer Placeholder 5">
            <a:extLst>
              <a:ext uri="{FF2B5EF4-FFF2-40B4-BE49-F238E27FC236}">
                <a16:creationId xmlns:a16="http://schemas.microsoft.com/office/drawing/2014/main" id="{F98D219F-027A-4632-9FB0-BD098D5693DB}"/>
              </a:ext>
            </a:extLst>
          </p:cNvPr>
          <p:cNvSpPr>
            <a:spLocks noGrp="1"/>
          </p:cNvSpPr>
          <p:nvPr>
            <p:ph type="ftr" sz="quarter" idx="11"/>
          </p:nvPr>
        </p:nvSpPr>
        <p:spPr>
          <a:xfrm>
            <a:off x="329184" y="237744"/>
            <a:ext cx="3792532" cy="365125"/>
          </a:xfrm>
        </p:spPr>
        <p:txBody>
          <a:bodyPr/>
          <a:lstStyle>
            <a:lvl1pPr algn="l">
              <a:defRPr/>
            </a:lvl1pPr>
          </a:lstStyle>
          <a:p>
            <a:endParaRPr lang="en-US" dirty="0"/>
          </a:p>
        </p:txBody>
      </p:sp>
      <p:sp>
        <p:nvSpPr>
          <p:cNvPr id="7" name="Slide Number Placeholder 6">
            <a:extLst>
              <a:ext uri="{FF2B5EF4-FFF2-40B4-BE49-F238E27FC236}">
                <a16:creationId xmlns:a16="http://schemas.microsoft.com/office/drawing/2014/main" id="{CA30C82B-C7DC-434D-8768-DE9D1176715B}"/>
              </a:ext>
            </a:extLst>
          </p:cNvPr>
          <p:cNvSpPr>
            <a:spLocks noGrp="1"/>
          </p:cNvSpPr>
          <p:nvPr>
            <p:ph type="sldNum" sz="quarter" idx="12"/>
          </p:nvPr>
        </p:nvSpPr>
        <p:spPr>
          <a:xfrm>
            <a:off x="11292840" y="237744"/>
            <a:ext cx="756746" cy="365760"/>
          </a:xfrm>
        </p:spPr>
        <p:txBody>
          <a:bodyPr/>
          <a:lstStyle/>
          <a:p>
            <a:fld id="{B4A918BC-4D43-4B42-B3C0-E7EBE25E6AF0}" type="slidenum">
              <a:rPr lang="en-US" smtClean="0"/>
              <a:t>‹#›</a:t>
            </a:fld>
            <a:endParaRPr lang="en-US" dirty="0"/>
          </a:p>
        </p:txBody>
      </p:sp>
      <p:cxnSp>
        <p:nvCxnSpPr>
          <p:cNvPr id="129" name="Straight Connector 128">
            <a:extLst>
              <a:ext uri="{FF2B5EF4-FFF2-40B4-BE49-F238E27FC236}">
                <a16:creationId xmlns:a16="http://schemas.microsoft.com/office/drawing/2014/main" id="{A8CCC603-9605-46C8-9034-8DAE6AC40DD9}"/>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6CBBF1D9-8F8F-45A3-BDB4-952D0FB20A4D}"/>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20864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CBEB8797-B080-41A6-B14E-8DC7F0F27E4E}"/>
              </a:ext>
            </a:extLst>
          </p:cNvPr>
          <p:cNvSpPr/>
          <p:nvPr/>
        </p:nvSpPr>
        <p:spPr>
          <a:xfrm>
            <a:off x="0" y="0"/>
            <a:ext cx="12188952"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0C6C7272-A552-46B3-992F-F5ADD5AA2443}"/>
              </a:ext>
            </a:extLst>
          </p:cNvPr>
          <p:cNvSpPr/>
          <p:nvPr/>
        </p:nvSpPr>
        <p:spPr>
          <a:xfrm>
            <a:off x="-1" y="0"/>
            <a:ext cx="6087677" cy="6858000"/>
          </a:xfrm>
          <a:prstGeom prst="rect">
            <a:avLst/>
          </a:prstGeom>
          <a:solidFill>
            <a:schemeClr val="bg1"/>
          </a:solidFill>
          <a:ln>
            <a:noFill/>
          </a:ln>
          <a:effectLst>
            <a:outerShdw blurRad="228600" dist="152400" dir="21540000" sx="96000" sy="96000" algn="t" rotWithShape="0">
              <a:srgbClr val="000000">
                <a:alpha val="1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C25F6AD1-1E6C-46AF-8431-6627180FFD2E}"/>
              </a:ext>
            </a:extLst>
          </p:cNvPr>
          <p:cNvSpPr>
            <a:spLocks noGrp="1"/>
          </p:cNvSpPr>
          <p:nvPr>
            <p:ph type="title"/>
          </p:nvPr>
        </p:nvSpPr>
        <p:spPr>
          <a:xfrm>
            <a:off x="768733" y="858981"/>
            <a:ext cx="4556749" cy="2281052"/>
          </a:xfrm>
        </p:spPr>
        <p:txBody>
          <a:bodyPr anchor="b"/>
          <a:lstStyle>
            <a:lvl1pPr>
              <a:defRPr lang="en-US" sz="3600" kern="1200" dirty="0">
                <a:solidFill>
                  <a:schemeClr val="tx1"/>
                </a:solidFill>
                <a:latin typeface="+mj-lt"/>
                <a:ea typeface="+mj-ea"/>
                <a:cs typeface="+mj-cs"/>
              </a:defRPr>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E88A91F9-760E-4CF4-8A03-FA1482C35EB7}"/>
              </a:ext>
            </a:extLst>
          </p:cNvPr>
          <p:cNvSpPr>
            <a:spLocks noGrp="1"/>
          </p:cNvSpPr>
          <p:nvPr>
            <p:ph type="pic" idx="1"/>
          </p:nvPr>
        </p:nvSpPr>
        <p:spPr>
          <a:xfrm>
            <a:off x="6559826" y="865909"/>
            <a:ext cx="4582548" cy="512618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D149A9D5-BA6E-4C4A-88A0-5BB86958B8E6}"/>
              </a:ext>
            </a:extLst>
          </p:cNvPr>
          <p:cNvSpPr>
            <a:spLocks noGrp="1"/>
          </p:cNvSpPr>
          <p:nvPr>
            <p:ph type="body" sz="half" idx="2"/>
          </p:nvPr>
        </p:nvSpPr>
        <p:spPr>
          <a:xfrm>
            <a:off x="768733" y="3429000"/>
            <a:ext cx="4556749" cy="2590800"/>
          </a:xfrm>
        </p:spPr>
        <p:txBody>
          <a:bodyPr/>
          <a:lstStyle>
            <a:lvl1pPr marL="0" indent="0">
              <a:buNone/>
              <a:defRPr lang="en-US" sz="2400" kern="1200" dirty="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756899E-70A1-4EFB-87EC-6C4F3BC0360B}"/>
              </a:ext>
            </a:extLst>
          </p:cNvPr>
          <p:cNvSpPr>
            <a:spLocks noGrp="1"/>
          </p:cNvSpPr>
          <p:nvPr>
            <p:ph type="dt" sz="half" idx="10"/>
          </p:nvPr>
        </p:nvSpPr>
        <p:spPr>
          <a:xfrm>
            <a:off x="329184" y="6236208"/>
            <a:ext cx="3037459" cy="365125"/>
          </a:xfrm>
        </p:spPr>
        <p:txBody>
          <a:bodyPr/>
          <a:lstStyle/>
          <a:p>
            <a:fld id="{01AF0C4B-5A4A-45CA-ABEC-10F107160D33}" type="datetime1">
              <a:rPr lang="en-US" smtClean="0"/>
              <a:t>10/20/2024</a:t>
            </a:fld>
            <a:endParaRPr lang="en-US" dirty="0"/>
          </a:p>
        </p:txBody>
      </p:sp>
      <p:sp>
        <p:nvSpPr>
          <p:cNvPr id="6" name="Footer Placeholder 5">
            <a:extLst>
              <a:ext uri="{FF2B5EF4-FFF2-40B4-BE49-F238E27FC236}">
                <a16:creationId xmlns:a16="http://schemas.microsoft.com/office/drawing/2014/main" id="{5FC34B05-4931-4BC8-BD43-9E6B944B3069}"/>
              </a:ext>
            </a:extLst>
          </p:cNvPr>
          <p:cNvSpPr>
            <a:spLocks noGrp="1"/>
          </p:cNvSpPr>
          <p:nvPr>
            <p:ph type="ftr" sz="quarter" idx="11"/>
          </p:nvPr>
        </p:nvSpPr>
        <p:spPr>
          <a:xfrm>
            <a:off x="329184" y="237744"/>
            <a:ext cx="4114800" cy="365125"/>
          </a:xfrm>
        </p:spPr>
        <p:txBody>
          <a:bodyPr/>
          <a:lstStyle>
            <a:lvl1pPr algn="l">
              <a:defRPr/>
            </a:lvl1pPr>
          </a:lstStyle>
          <a:p>
            <a:endParaRPr lang="en-US" dirty="0"/>
          </a:p>
        </p:txBody>
      </p:sp>
      <p:sp>
        <p:nvSpPr>
          <p:cNvPr id="7" name="Slide Number Placeholder 6">
            <a:extLst>
              <a:ext uri="{FF2B5EF4-FFF2-40B4-BE49-F238E27FC236}">
                <a16:creationId xmlns:a16="http://schemas.microsoft.com/office/drawing/2014/main" id="{AD4ABE5D-7EA4-4D33-B23E-52E640CBF217}"/>
              </a:ext>
            </a:extLst>
          </p:cNvPr>
          <p:cNvSpPr>
            <a:spLocks noGrp="1"/>
          </p:cNvSpPr>
          <p:nvPr>
            <p:ph type="sldNum" sz="quarter" idx="12"/>
          </p:nvPr>
        </p:nvSpPr>
        <p:spPr>
          <a:xfrm>
            <a:off x="11292840" y="237744"/>
            <a:ext cx="756746" cy="365760"/>
          </a:xfrm>
        </p:spPr>
        <p:txBody>
          <a:bodyPr/>
          <a:lstStyle/>
          <a:p>
            <a:fld id="{B4A918BC-4D43-4B42-B3C0-E7EBE25E6AF0}" type="slidenum">
              <a:rPr lang="en-US" smtClean="0"/>
              <a:t>‹#›</a:t>
            </a:fld>
            <a:endParaRPr lang="en-US" dirty="0"/>
          </a:p>
        </p:txBody>
      </p:sp>
      <p:cxnSp>
        <p:nvCxnSpPr>
          <p:cNvPr id="74" name="Straight Connector 73">
            <a:extLst>
              <a:ext uri="{FF2B5EF4-FFF2-40B4-BE49-F238E27FC236}">
                <a16:creationId xmlns:a16="http://schemas.microsoft.com/office/drawing/2014/main" id="{DF0DB5EA-94EC-4DB5-B8E5-B454005C1552}"/>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699FF82-B951-46E6-AEA7-0993C867FB6D}"/>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4811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38E7D36-B1C9-463C-983F-AEA5810A60D0}"/>
              </a:ext>
            </a:extLst>
          </p:cNvPr>
          <p:cNvSpPr/>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37B9A221-B33F-47C2-85FF-2C8F363D797B}"/>
              </a:ext>
            </a:extLst>
          </p:cNvPr>
          <p:cNvSpPr/>
          <p:nvPr/>
        </p:nvSpPr>
        <p:spPr>
          <a:xfrm>
            <a:off x="0" y="0"/>
            <a:ext cx="12188952" cy="6858000"/>
          </a:xfrm>
          <a:prstGeom prst="rect">
            <a:avLst/>
          </a:prstGeom>
          <a:solidFill>
            <a:schemeClr val="bg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8" name="Rectangle 7">
            <a:extLst>
              <a:ext uri="{FF2B5EF4-FFF2-40B4-BE49-F238E27FC236}">
                <a16:creationId xmlns:a16="http://schemas.microsoft.com/office/drawing/2014/main" id="{CD0E0EF1-7626-4514-9337-271DD661B1EB}"/>
              </a:ext>
            </a:extLst>
          </p:cNvPr>
          <p:cNvSpPr/>
          <p:nvPr/>
        </p:nvSpPr>
        <p:spPr>
          <a:xfrm>
            <a:off x="0" y="0"/>
            <a:ext cx="12188952"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65" name="Rectangle 64">
            <a:extLst>
              <a:ext uri="{FF2B5EF4-FFF2-40B4-BE49-F238E27FC236}">
                <a16:creationId xmlns:a16="http://schemas.microsoft.com/office/drawing/2014/main" id="{5F0B1492-9A00-4F80-8771-0BB2C2C4353C}"/>
              </a:ext>
            </a:extLst>
          </p:cNvPr>
          <p:cNvSpPr/>
          <p:nvPr/>
        </p:nvSpPr>
        <p:spPr>
          <a:xfrm>
            <a:off x="0" y="-2"/>
            <a:ext cx="12188952" cy="2544415"/>
          </a:xfrm>
          <a:prstGeom prst="rect">
            <a:avLst/>
          </a:prstGeom>
          <a:ln>
            <a:noFill/>
          </a:ln>
          <a:effectLst>
            <a:outerShdw blurRad="190500" dist="127000" dir="5460000" sx="94000" sy="94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a:extLst>
              <a:ext uri="{FF2B5EF4-FFF2-40B4-BE49-F238E27FC236}">
                <a16:creationId xmlns:a16="http://schemas.microsoft.com/office/drawing/2014/main" id="{0F462805-4F8E-44FE-905C-2C3F1A2B3D44}"/>
              </a:ext>
            </a:extLst>
          </p:cNvPr>
          <p:cNvSpPr>
            <a:spLocks noGrp="1"/>
          </p:cNvSpPr>
          <p:nvPr>
            <p:ph type="title"/>
          </p:nvPr>
        </p:nvSpPr>
        <p:spPr>
          <a:xfrm>
            <a:off x="761801" y="858982"/>
            <a:ext cx="10380573" cy="143227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345021C-0380-49AA-ADA1-A8B473FBF572}"/>
              </a:ext>
            </a:extLst>
          </p:cNvPr>
          <p:cNvSpPr>
            <a:spLocks noGrp="1"/>
          </p:cNvSpPr>
          <p:nvPr>
            <p:ph type="body" idx="1"/>
          </p:nvPr>
        </p:nvSpPr>
        <p:spPr>
          <a:xfrm>
            <a:off x="761799" y="2750126"/>
            <a:ext cx="10381205" cy="326178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B7A2409-F298-40BF-BFAC-65A3E71D29E8}"/>
              </a:ext>
            </a:extLst>
          </p:cNvPr>
          <p:cNvSpPr>
            <a:spLocks noGrp="1"/>
          </p:cNvSpPr>
          <p:nvPr>
            <p:ph type="dt" sz="half" idx="2"/>
          </p:nvPr>
        </p:nvSpPr>
        <p:spPr>
          <a:xfrm>
            <a:off x="332481" y="6240079"/>
            <a:ext cx="4114800" cy="365125"/>
          </a:xfrm>
          <a:prstGeom prst="rect">
            <a:avLst/>
          </a:prstGeom>
        </p:spPr>
        <p:txBody>
          <a:bodyPr vert="horz" lIns="91440" tIns="45720" rIns="91440" bIns="45720" rtlCol="0" anchor="ctr"/>
          <a:lstStyle>
            <a:lvl1pPr algn="l">
              <a:defRPr sz="900">
                <a:solidFill>
                  <a:schemeClr val="tx1"/>
                </a:solidFill>
              </a:defRPr>
            </a:lvl1pPr>
          </a:lstStyle>
          <a:p>
            <a:fld id="{6989806E-8E94-473C-AEE7-BE6F15F85533}" type="datetime1">
              <a:rPr lang="en-US" smtClean="0"/>
              <a:t>10/20/2024</a:t>
            </a:fld>
            <a:endParaRPr lang="en-US" dirty="0"/>
          </a:p>
        </p:txBody>
      </p:sp>
      <p:sp>
        <p:nvSpPr>
          <p:cNvPr id="5" name="Footer Placeholder 4">
            <a:extLst>
              <a:ext uri="{FF2B5EF4-FFF2-40B4-BE49-F238E27FC236}">
                <a16:creationId xmlns:a16="http://schemas.microsoft.com/office/drawing/2014/main" id="{CB4799D8-4DBF-4BB2-8D2B-65592ADC9004}"/>
              </a:ext>
            </a:extLst>
          </p:cNvPr>
          <p:cNvSpPr>
            <a:spLocks noGrp="1"/>
          </p:cNvSpPr>
          <p:nvPr>
            <p:ph type="ftr" sz="quarter" idx="3"/>
          </p:nvPr>
        </p:nvSpPr>
        <p:spPr>
          <a:xfrm>
            <a:off x="332481" y="236199"/>
            <a:ext cx="4114800" cy="365125"/>
          </a:xfrm>
          <a:prstGeom prst="rect">
            <a:avLst/>
          </a:prstGeom>
        </p:spPr>
        <p:txBody>
          <a:bodyPr vert="horz" lIns="91440" tIns="45720" rIns="91440" bIns="45720" rtlCol="0" anchor="ctr"/>
          <a:lstStyle>
            <a:lvl1pPr algn="l">
              <a:defRPr sz="9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F9F99666-11C3-48A1-966C-439EBF9D9A01}"/>
              </a:ext>
            </a:extLst>
          </p:cNvPr>
          <p:cNvSpPr>
            <a:spLocks noGrp="1"/>
          </p:cNvSpPr>
          <p:nvPr>
            <p:ph type="sldNum" sz="quarter" idx="4"/>
          </p:nvPr>
        </p:nvSpPr>
        <p:spPr>
          <a:xfrm>
            <a:off x="11289782" y="235881"/>
            <a:ext cx="756746" cy="365760"/>
          </a:xfrm>
          <a:prstGeom prst="rect">
            <a:avLst/>
          </a:prstGeom>
        </p:spPr>
        <p:txBody>
          <a:bodyPr vert="horz" lIns="91440" tIns="45720" rIns="91440" bIns="45720" rtlCol="0" anchor="ctr"/>
          <a:lstStyle>
            <a:lvl1pPr algn="ctr">
              <a:defRPr lang="en-US" sz="1400" b="1" kern="1200" smtClean="0">
                <a:solidFill>
                  <a:schemeClr val="tx1"/>
                </a:solidFill>
                <a:latin typeface="Bierstadt" panose="020B0504020202020204" pitchFamily="34" charset="0"/>
                <a:ea typeface="+mn-ea"/>
                <a:cs typeface="+mn-cs"/>
              </a:defRPr>
            </a:lvl1pPr>
          </a:lstStyle>
          <a:p>
            <a:fld id="{B4A918BC-4D43-4B42-B3C0-E7EBE25E6AF0}" type="slidenum">
              <a:rPr lang="en-US" smtClean="0"/>
              <a:pPr/>
              <a:t>‹#›</a:t>
            </a:fld>
            <a:endParaRPr lang="en-US" dirty="0"/>
          </a:p>
        </p:txBody>
      </p:sp>
      <p:cxnSp>
        <p:nvCxnSpPr>
          <p:cNvPr id="119" name="Straight Connector 118">
            <a:extLst>
              <a:ext uri="{FF2B5EF4-FFF2-40B4-BE49-F238E27FC236}">
                <a16:creationId xmlns:a16="http://schemas.microsoft.com/office/drawing/2014/main" id="{7FAC7B62-8ACC-41ED-80AB-8D1CDF38B9E4}"/>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945FF525-9A83-4625-99D9-B267BDE077E7}"/>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71315168"/>
      </p:ext>
    </p:extLst>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2" r:id="rId6"/>
    <p:sldLayoutId id="2147483688" r:id="rId7"/>
    <p:sldLayoutId id="2147483689" r:id="rId8"/>
    <p:sldLayoutId id="2147483690" r:id="rId9"/>
    <p:sldLayoutId id="2147483691" r:id="rId10"/>
    <p:sldLayoutId id="2147483693" r:id="rId11"/>
  </p:sldLayoutIdLst>
  <p:hf sldNum="0" hdr="0" ftr="0" dt="0"/>
  <p:txStyles>
    <p:titleStyle>
      <a:lvl1pPr algn="l" defTabSz="914400" rtl="0" eaLnBrk="1" latinLnBrk="0" hangingPunct="1">
        <a:lnSpc>
          <a:spcPct val="100000"/>
        </a:lnSpc>
        <a:spcBef>
          <a:spcPct val="0"/>
        </a:spcBef>
        <a:buNone/>
        <a:defRPr sz="4400" kern="1200">
          <a:solidFill>
            <a:schemeClr val="tx1"/>
          </a:solidFill>
          <a:latin typeface="+mj-lt"/>
          <a:ea typeface="+mj-ea"/>
          <a:cs typeface="+mj-cs"/>
        </a:defRPr>
      </a:lvl1pPr>
    </p:titleStyle>
    <p:bodyStyle>
      <a:lvl1pPr marL="0" indent="0" algn="l" defTabSz="914400" rtl="0" eaLnBrk="1" latinLnBrk="0" hangingPunct="1">
        <a:lnSpc>
          <a:spcPct val="110000"/>
        </a:lnSpc>
        <a:spcBef>
          <a:spcPts val="1000"/>
        </a:spcBef>
        <a:buFont typeface="Arial" panose="020B0604020202020204" pitchFamily="34" charset="0"/>
        <a:buNone/>
        <a:defRPr sz="2200" kern="1200">
          <a:solidFill>
            <a:schemeClr val="tx1"/>
          </a:solidFill>
          <a:latin typeface="+mn-lt"/>
          <a:ea typeface="+mn-ea"/>
          <a:cs typeface="+mn-cs"/>
        </a:defRPr>
      </a:lvl1pPr>
      <a:lvl2pPr marL="228600" indent="0" algn="l" defTabSz="914400" rtl="0" eaLnBrk="1" latinLnBrk="0" hangingPunct="1">
        <a:lnSpc>
          <a:spcPct val="110000"/>
        </a:lnSpc>
        <a:spcBef>
          <a:spcPts val="500"/>
        </a:spcBef>
        <a:buFont typeface="Arial" panose="020B0604020202020204" pitchFamily="34" charset="0"/>
        <a:buNone/>
        <a:defRPr sz="2000" kern="1200">
          <a:solidFill>
            <a:schemeClr val="tx1"/>
          </a:solidFill>
          <a:latin typeface="+mn-lt"/>
          <a:ea typeface="+mn-ea"/>
          <a:cs typeface="+mn-cs"/>
        </a:defRPr>
      </a:lvl2pPr>
      <a:lvl3pPr marL="457200" indent="0" algn="l" defTabSz="914400" rtl="0" eaLnBrk="1" latinLnBrk="0" hangingPunct="1">
        <a:lnSpc>
          <a:spcPct val="110000"/>
        </a:lnSpc>
        <a:spcBef>
          <a:spcPts val="500"/>
        </a:spcBef>
        <a:buFont typeface="Arial" panose="020B0604020202020204" pitchFamily="34" charset="0"/>
        <a:buNone/>
        <a:defRPr sz="1800" kern="1200">
          <a:solidFill>
            <a:schemeClr val="tx1"/>
          </a:solidFill>
          <a:latin typeface="+mn-lt"/>
          <a:ea typeface="+mn-ea"/>
          <a:cs typeface="+mn-cs"/>
        </a:defRPr>
      </a:lvl3pPr>
      <a:lvl4pPr marL="68580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4pPr>
      <a:lvl5pPr marL="91440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hyperlink" Target="https://www.coursera.org/articles/scrum-roles-and-responsibilities" TargetMode="External"/><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hyperlink" Target="https://www.geeksforgeeks.org/agile-vs-waterfall/" TargetMode="External"/><Relationship Id="rId5" Type="http://schemas.openxmlformats.org/officeDocument/2006/relationships/hyperlink" Target="https://www.tutorialspoint.com/sdlc/sdlc_waterfall_model.htm" TargetMode="External"/><Relationship Id="rId4" Type="http://schemas.openxmlformats.org/officeDocument/2006/relationships/hyperlink" Target="https://www.wrike.com/agile-guide/agile-development-life-cycle/"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38E7D36-B1C9-463C-983F-AEA5810A60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37B9A221-B33F-47C2-85FF-2C8F363D79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9" name="Rectangle 28">
            <a:extLst>
              <a:ext uri="{FF2B5EF4-FFF2-40B4-BE49-F238E27FC236}">
                <a16:creationId xmlns:a16="http://schemas.microsoft.com/office/drawing/2014/main" id="{CD0E0EF1-7626-4514-9337-271DD661B1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0" name="Rectangle 29">
            <a:extLst>
              <a:ext uri="{FF2B5EF4-FFF2-40B4-BE49-F238E27FC236}">
                <a16:creationId xmlns:a16="http://schemas.microsoft.com/office/drawing/2014/main" id="{5F0B1492-9A00-4F80-8771-0BB2C2C435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88952" cy="2544415"/>
          </a:xfrm>
          <a:prstGeom prst="rect">
            <a:avLst/>
          </a:prstGeom>
          <a:ln>
            <a:noFill/>
          </a:ln>
          <a:effectLst>
            <a:outerShdw blurRad="190500" dist="127000" dir="5460000" sx="94000" sy="94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1" name="Straight Connector 30">
            <a:extLst>
              <a:ext uri="{FF2B5EF4-FFF2-40B4-BE49-F238E27FC236}">
                <a16:creationId xmlns:a16="http://schemas.microsoft.com/office/drawing/2014/main" id="{7FAC7B62-8ACC-41ED-80AB-8D1CDF38B9E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45FF525-9A83-4625-99D9-B267BDE077E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21" name="Slide Background">
            <a:extLst>
              <a:ext uri="{FF2B5EF4-FFF2-40B4-BE49-F238E27FC236}">
                <a16:creationId xmlns:a16="http://schemas.microsoft.com/office/drawing/2014/main" id="{B65C0385-5E30-4D2E-AF9F-4639659D34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81FB66B5-0DCE-404D-B0A0-E1E48E7BBF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278235"/>
            <a:ext cx="5346796" cy="4579763"/>
          </a:xfrm>
          <a:prstGeom prst="rect">
            <a:avLst/>
          </a:prstGeom>
          <a:solidFill>
            <a:schemeClr val="bg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a:extLst>
              <a:ext uri="{FF2B5EF4-FFF2-40B4-BE49-F238E27FC236}">
                <a16:creationId xmlns:a16="http://schemas.microsoft.com/office/drawing/2014/main" id="{68B0F2C2-D062-7874-8CB9-F22B9B9271F1}"/>
              </a:ext>
            </a:extLst>
          </p:cNvPr>
          <p:cNvPicPr>
            <a:picLocks noChangeAspect="1"/>
          </p:cNvPicPr>
          <p:nvPr/>
        </p:nvPicPr>
        <p:blipFill>
          <a:blip r:embed="rId2">
            <a:extLst>
              <a:ext uri="{28A0092B-C50C-407E-A947-70E740481C1C}">
                <a14:useLocalDpi xmlns:a14="http://schemas.microsoft.com/office/drawing/2010/main" val="0"/>
              </a:ext>
            </a:extLst>
          </a:blip>
          <a:srcRect l="6812" r="6812"/>
          <a:stretch/>
        </p:blipFill>
        <p:spPr>
          <a:xfrm>
            <a:off x="20" y="2284809"/>
            <a:ext cx="5346777" cy="4573191"/>
          </a:xfrm>
          <a:prstGeom prst="rect">
            <a:avLst/>
          </a:prstGeom>
        </p:spPr>
      </p:pic>
      <p:sp useBgFill="1">
        <p:nvSpPr>
          <p:cNvPr id="33" name="Rectangle 32">
            <a:extLst>
              <a:ext uri="{FF2B5EF4-FFF2-40B4-BE49-F238E27FC236}">
                <a16:creationId xmlns:a16="http://schemas.microsoft.com/office/drawing/2014/main" id="{E335820B-3A29-42C5-AA8D-10ECA43CD9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4809"/>
          </a:xfrm>
          <a:prstGeom prst="rect">
            <a:avLst/>
          </a:prstGeom>
          <a:ln>
            <a:noFill/>
          </a:ln>
          <a:effectLst>
            <a:outerShdw blurRad="254000" dist="127000" dir="5460000" sx="90000" sy="90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A58A0F7-EA1C-8702-A539-ACF6CF5189B7}"/>
              </a:ext>
            </a:extLst>
          </p:cNvPr>
          <p:cNvSpPr>
            <a:spLocks noGrp="1"/>
          </p:cNvSpPr>
          <p:nvPr>
            <p:ph type="ctrTitle"/>
          </p:nvPr>
        </p:nvSpPr>
        <p:spPr>
          <a:xfrm>
            <a:off x="0" y="933724"/>
            <a:ext cx="5865357" cy="1161594"/>
          </a:xfrm>
        </p:spPr>
        <p:txBody>
          <a:bodyPr vert="horz" lIns="91440" tIns="45720" rIns="91440" bIns="45720" rtlCol="0" anchor="ctr">
            <a:normAutofit/>
          </a:bodyPr>
          <a:lstStyle/>
          <a:p>
            <a:r>
              <a:rPr lang="en-US" sz="4400" dirty="0">
                <a:solidFill>
                  <a:schemeClr val="accent1">
                    <a:lumMod val="75000"/>
                  </a:schemeClr>
                </a:solidFill>
                <a:latin typeface="Avenir Next LT Pro Demi" panose="020F0502020204030204" pitchFamily="34" charset="0"/>
              </a:rPr>
              <a:t>Scrum</a:t>
            </a:r>
            <a:r>
              <a:rPr lang="en-US" sz="4400" dirty="0">
                <a:latin typeface="Avenir Next LT Pro Demi" panose="020F0502020204030204" pitchFamily="34" charset="0"/>
              </a:rPr>
              <a:t> </a:t>
            </a:r>
            <a:r>
              <a:rPr lang="en-US" sz="4400" dirty="0">
                <a:solidFill>
                  <a:schemeClr val="accent1">
                    <a:lumMod val="75000"/>
                  </a:schemeClr>
                </a:solidFill>
                <a:latin typeface="Avenir Next LT Pro Demi" panose="020F0502020204030204" pitchFamily="34" charset="0"/>
              </a:rPr>
              <a:t>Ag</a:t>
            </a:r>
            <a:r>
              <a:rPr lang="en-US" sz="4400" dirty="0">
                <a:latin typeface="Avenir Next LT Pro Demi" panose="020F0502020204030204" pitchFamily="34" charset="0"/>
              </a:rPr>
              <a:t>ile Roles </a:t>
            </a:r>
          </a:p>
        </p:txBody>
      </p:sp>
      <p:sp>
        <p:nvSpPr>
          <p:cNvPr id="3" name="Subtitle 2">
            <a:extLst>
              <a:ext uri="{FF2B5EF4-FFF2-40B4-BE49-F238E27FC236}">
                <a16:creationId xmlns:a16="http://schemas.microsoft.com/office/drawing/2014/main" id="{D89A343C-DA1B-7BE7-D484-46F5BA1333BA}"/>
              </a:ext>
            </a:extLst>
          </p:cNvPr>
          <p:cNvSpPr>
            <a:spLocks noGrp="1"/>
          </p:cNvSpPr>
          <p:nvPr>
            <p:ph type="subTitle" idx="1"/>
          </p:nvPr>
        </p:nvSpPr>
        <p:spPr>
          <a:xfrm>
            <a:off x="5569527" y="129802"/>
            <a:ext cx="6619425" cy="6858000"/>
          </a:xfrm>
        </p:spPr>
        <p:txBody>
          <a:bodyPr vert="horz" lIns="91440" tIns="45720" rIns="91440" bIns="45720" rtlCol="0" anchor="ctr">
            <a:normAutofit lnSpcReduction="10000"/>
          </a:bodyPr>
          <a:lstStyle/>
          <a:p>
            <a:pPr marL="457200">
              <a:lnSpc>
                <a:spcPct val="100000"/>
              </a:lnSpc>
            </a:pPr>
            <a:r>
              <a:rPr lang="en-US" sz="1500" dirty="0"/>
              <a:t>		</a:t>
            </a:r>
            <a:r>
              <a:rPr lang="en-US" sz="2000" b="1" u="sng" dirty="0">
                <a:solidFill>
                  <a:schemeClr val="accent1">
                    <a:lumMod val="75000"/>
                  </a:schemeClr>
                </a:solidFill>
              </a:rPr>
              <a:t>1. Product Owner</a:t>
            </a:r>
          </a:p>
          <a:p>
            <a:pPr marL="628650" indent="-285750">
              <a:lnSpc>
                <a:spcPct val="100000"/>
              </a:lnSpc>
              <a:buFont typeface="Arial" panose="020B0604020202020204" pitchFamily="34" charset="0"/>
              <a:buChar char="•"/>
            </a:pPr>
            <a:r>
              <a:rPr lang="en-US" sz="1800" b="1" dirty="0"/>
              <a:t>Manages the product backlog according to its priority.</a:t>
            </a:r>
          </a:p>
          <a:p>
            <a:pPr marL="628650" indent="-285750">
              <a:lnSpc>
                <a:spcPct val="100000"/>
              </a:lnSpc>
              <a:buFont typeface="Arial" panose="020B0604020202020204" pitchFamily="34" charset="0"/>
              <a:buChar char="•"/>
            </a:pPr>
            <a:r>
              <a:rPr lang="en-US" sz="1800" b="1" dirty="0"/>
              <a:t>Sets the product vision for the team by communicating and understanding the needs of the stakeholders.</a:t>
            </a:r>
          </a:p>
          <a:p>
            <a:pPr marL="628650" indent="-285750">
              <a:lnSpc>
                <a:spcPct val="100000"/>
              </a:lnSpc>
              <a:buFont typeface="Arial" panose="020B0604020202020204" pitchFamily="34" charset="0"/>
              <a:buChar char="•"/>
            </a:pPr>
            <a:r>
              <a:rPr lang="en-US" sz="1800" b="1" dirty="0"/>
              <a:t>Makes sure the team is focused on product requirements through communication.</a:t>
            </a:r>
          </a:p>
          <a:p>
            <a:pPr marL="342900">
              <a:lnSpc>
                <a:spcPct val="100000"/>
              </a:lnSpc>
            </a:pPr>
            <a:r>
              <a:rPr lang="en-US" sz="1500" b="1" dirty="0">
                <a:solidFill>
                  <a:schemeClr val="accent1">
                    <a:lumMod val="75000"/>
                  </a:schemeClr>
                </a:solidFill>
              </a:rPr>
              <a:t>		</a:t>
            </a:r>
            <a:r>
              <a:rPr lang="en-US" sz="2000" b="1" u="sng" dirty="0">
                <a:solidFill>
                  <a:schemeClr val="accent1">
                    <a:lumMod val="75000"/>
                  </a:schemeClr>
                </a:solidFill>
              </a:rPr>
              <a:t>2. Scrum Master</a:t>
            </a:r>
            <a:endParaRPr lang="en-US" sz="2000" b="1" dirty="0"/>
          </a:p>
          <a:p>
            <a:pPr marL="631825" indent="-290513">
              <a:lnSpc>
                <a:spcPct val="100000"/>
              </a:lnSpc>
              <a:buFont typeface="Arial" panose="020B0604020202020204" pitchFamily="34" charset="0"/>
              <a:buChar char="•"/>
            </a:pPr>
            <a:r>
              <a:rPr lang="en-US" sz="1800" b="1" dirty="0"/>
              <a:t>Facilitates daily Scrum meetings and ensures scrum theory and practices are enacted in the Scrum team.</a:t>
            </a:r>
          </a:p>
          <a:p>
            <a:pPr marL="631825" indent="-290513">
              <a:lnSpc>
                <a:spcPct val="100000"/>
              </a:lnSpc>
              <a:buFont typeface="Arial" panose="020B0604020202020204" pitchFamily="34" charset="0"/>
              <a:buChar char="•"/>
            </a:pPr>
            <a:r>
              <a:rPr lang="en-US" sz="1800" b="1" dirty="0"/>
              <a:t>Leads Sprint events such as Sprint planning meetings, and sprint review meetings for the improvement of the Scrum team.</a:t>
            </a:r>
          </a:p>
          <a:p>
            <a:pPr marL="631825" indent="-290513">
              <a:lnSpc>
                <a:spcPct val="100000"/>
              </a:lnSpc>
              <a:buFont typeface="Arial" panose="020B0604020202020204" pitchFamily="34" charset="0"/>
              <a:buChar char="•"/>
            </a:pPr>
            <a:r>
              <a:rPr lang="en-US" sz="1800" b="1" dirty="0"/>
              <a:t>Helps the Scrum team to tackle with obstacles by mentoring and coaching them.</a:t>
            </a:r>
          </a:p>
          <a:p>
            <a:pPr marL="341312">
              <a:lnSpc>
                <a:spcPct val="100000"/>
              </a:lnSpc>
            </a:pPr>
            <a:r>
              <a:rPr lang="en-US" sz="1500" b="1" dirty="0">
                <a:solidFill>
                  <a:schemeClr val="accent1">
                    <a:lumMod val="75000"/>
                  </a:schemeClr>
                </a:solidFill>
              </a:rPr>
              <a:t>       		</a:t>
            </a:r>
            <a:r>
              <a:rPr lang="en-US" sz="2000" b="1" u="sng" dirty="0">
                <a:solidFill>
                  <a:schemeClr val="accent1">
                    <a:lumMod val="75000"/>
                  </a:schemeClr>
                </a:solidFill>
              </a:rPr>
              <a:t>3. Development Team</a:t>
            </a:r>
          </a:p>
          <a:p>
            <a:pPr marL="628650" indent="-285750">
              <a:lnSpc>
                <a:spcPct val="100000"/>
              </a:lnSpc>
              <a:buFont typeface="Arial" panose="020B0604020202020204" pitchFamily="34" charset="0"/>
              <a:buChar char="•"/>
            </a:pPr>
            <a:r>
              <a:rPr lang="en-US" sz="1800" b="1" dirty="0"/>
              <a:t>Helps in sprint planning and goal setting</a:t>
            </a:r>
          </a:p>
          <a:p>
            <a:pPr marL="628650" indent="-285750">
              <a:lnSpc>
                <a:spcPct val="100000"/>
              </a:lnSpc>
              <a:buFont typeface="Arial" panose="020B0604020202020204" pitchFamily="34" charset="0"/>
              <a:buChar char="•"/>
            </a:pPr>
            <a:r>
              <a:rPr lang="en-US" sz="1800" b="1" dirty="0"/>
              <a:t>Writes quality codes, build products, and test products with their problem-solving skills and innovation.</a:t>
            </a:r>
          </a:p>
          <a:p>
            <a:pPr marL="628650" indent="-285750">
              <a:lnSpc>
                <a:spcPct val="100000"/>
              </a:lnSpc>
              <a:buFont typeface="Arial" panose="020B0604020202020204" pitchFamily="34" charset="0"/>
              <a:buChar char="•"/>
            </a:pPr>
            <a:r>
              <a:rPr lang="en-US" sz="1800" b="1" dirty="0"/>
              <a:t>Collaborates with other team members using best communication practices to build software incrementally.</a:t>
            </a:r>
          </a:p>
          <a:p>
            <a:pPr marL="628650" indent="-285750">
              <a:lnSpc>
                <a:spcPct val="100000"/>
              </a:lnSpc>
              <a:buFont typeface="Arial" panose="020B0604020202020204" pitchFamily="34" charset="0"/>
              <a:buChar char="•"/>
            </a:pPr>
            <a:endParaRPr lang="en-US" sz="1500" dirty="0"/>
          </a:p>
        </p:txBody>
      </p:sp>
      <p:cxnSp>
        <p:nvCxnSpPr>
          <p:cNvPr id="34" name="Straight Connector 33">
            <a:extLst>
              <a:ext uri="{FF2B5EF4-FFF2-40B4-BE49-F238E27FC236}">
                <a16:creationId xmlns:a16="http://schemas.microsoft.com/office/drawing/2014/main" id="{E58B1629-F209-47B0-BA59-6BD937DBB08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5" name="Arrow: Right 4">
            <a:extLst>
              <a:ext uri="{FF2B5EF4-FFF2-40B4-BE49-F238E27FC236}">
                <a16:creationId xmlns:a16="http://schemas.microsoft.com/office/drawing/2014/main" id="{5AA89CFD-E4C4-91B0-8124-7AC44A157CFE}"/>
              </a:ext>
            </a:extLst>
          </p:cNvPr>
          <p:cNvSpPr/>
          <p:nvPr/>
        </p:nvSpPr>
        <p:spPr>
          <a:xfrm>
            <a:off x="4886949" y="1277966"/>
            <a:ext cx="978408" cy="48463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77460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1859067-0EBF-4C1A-B1D9-93D55DE98B16}"/>
            </a:ext>
          </a:extLst>
        </p:cNvPr>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B3B6BCE-3123-4A2E-4A98-E4A300F7A7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BA9AD61E-368A-4B66-D220-84B384E820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9" name="Rectangle 28">
            <a:extLst>
              <a:ext uri="{FF2B5EF4-FFF2-40B4-BE49-F238E27FC236}">
                <a16:creationId xmlns:a16="http://schemas.microsoft.com/office/drawing/2014/main" id="{577972B3-3454-2098-9F47-01FF09D5D0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0" name="Rectangle 29">
            <a:extLst>
              <a:ext uri="{FF2B5EF4-FFF2-40B4-BE49-F238E27FC236}">
                <a16:creationId xmlns:a16="http://schemas.microsoft.com/office/drawing/2014/main" id="{998CEE4C-258F-902C-EE3F-57030D1228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88952" cy="2544415"/>
          </a:xfrm>
          <a:prstGeom prst="rect">
            <a:avLst/>
          </a:prstGeom>
          <a:ln>
            <a:noFill/>
          </a:ln>
          <a:effectLst>
            <a:outerShdw blurRad="190500" dist="127000" dir="5460000" sx="94000" sy="94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1" name="Straight Connector 30">
            <a:extLst>
              <a:ext uri="{FF2B5EF4-FFF2-40B4-BE49-F238E27FC236}">
                <a16:creationId xmlns:a16="http://schemas.microsoft.com/office/drawing/2014/main" id="{8244E2B9-3EF3-D88B-D5FB-69F07FFEAC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C6864686-1BFA-7E7A-F917-8035385B292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21" name="Slide Background">
            <a:extLst>
              <a:ext uri="{FF2B5EF4-FFF2-40B4-BE49-F238E27FC236}">
                <a16:creationId xmlns:a16="http://schemas.microsoft.com/office/drawing/2014/main" id="{68D12B6B-FA25-4B7C-D989-A1E7542FAD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4FC18DED-6ED3-F179-2D0A-D5B8C148B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278235"/>
            <a:ext cx="5346796" cy="4579763"/>
          </a:xfrm>
          <a:prstGeom prst="rect">
            <a:avLst/>
          </a:prstGeom>
          <a:solidFill>
            <a:schemeClr val="bg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a:extLst>
              <a:ext uri="{FF2B5EF4-FFF2-40B4-BE49-F238E27FC236}">
                <a16:creationId xmlns:a16="http://schemas.microsoft.com/office/drawing/2014/main" id="{1EE34B92-64C7-4747-1A05-7754E58A398E}"/>
              </a:ext>
            </a:extLst>
          </p:cNvPr>
          <p:cNvPicPr>
            <a:picLocks noChangeAspect="1"/>
          </p:cNvPicPr>
          <p:nvPr/>
        </p:nvPicPr>
        <p:blipFill>
          <a:blip r:embed="rId2">
            <a:extLst>
              <a:ext uri="{28A0092B-C50C-407E-A947-70E740481C1C}">
                <a14:useLocalDpi xmlns:a14="http://schemas.microsoft.com/office/drawing/2010/main" val="0"/>
              </a:ext>
            </a:extLst>
          </a:blip>
          <a:srcRect l="6812" r="6812"/>
          <a:stretch/>
        </p:blipFill>
        <p:spPr>
          <a:xfrm>
            <a:off x="20" y="2284809"/>
            <a:ext cx="5346777" cy="4573191"/>
          </a:xfrm>
          <a:prstGeom prst="rect">
            <a:avLst/>
          </a:prstGeom>
        </p:spPr>
      </p:pic>
      <p:sp useBgFill="1">
        <p:nvSpPr>
          <p:cNvPr id="33" name="Rectangle 32">
            <a:extLst>
              <a:ext uri="{FF2B5EF4-FFF2-40B4-BE49-F238E27FC236}">
                <a16:creationId xmlns:a16="http://schemas.microsoft.com/office/drawing/2014/main" id="{22F2EC5B-1D25-DCF1-CC90-79273FDD87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4809"/>
          </a:xfrm>
          <a:prstGeom prst="rect">
            <a:avLst/>
          </a:prstGeom>
          <a:ln>
            <a:noFill/>
          </a:ln>
          <a:effectLst>
            <a:outerShdw blurRad="254000" dist="127000" dir="5460000" sx="90000" sy="90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03975FF-BAE2-1183-BD8B-CAA99740F7E0}"/>
              </a:ext>
            </a:extLst>
          </p:cNvPr>
          <p:cNvSpPr>
            <a:spLocks noGrp="1"/>
          </p:cNvSpPr>
          <p:nvPr>
            <p:ph type="ctrTitle"/>
          </p:nvPr>
        </p:nvSpPr>
        <p:spPr>
          <a:xfrm>
            <a:off x="1" y="931824"/>
            <a:ext cx="6619426" cy="1161594"/>
          </a:xfrm>
        </p:spPr>
        <p:txBody>
          <a:bodyPr vert="horz" lIns="91440" tIns="45720" rIns="91440" bIns="45720" rtlCol="0" anchor="ctr">
            <a:normAutofit/>
          </a:bodyPr>
          <a:lstStyle/>
          <a:p>
            <a:r>
              <a:rPr lang="en-US" sz="4000" dirty="0">
                <a:solidFill>
                  <a:schemeClr val="accent1">
                    <a:lumMod val="75000"/>
                  </a:schemeClr>
                </a:solidFill>
                <a:latin typeface="Avenir Next LT Pro Demi" panose="020F0502020204030204" pitchFamily="34" charset="0"/>
              </a:rPr>
              <a:t>PHASES</a:t>
            </a:r>
            <a:r>
              <a:rPr lang="en-US" sz="4000" dirty="0">
                <a:latin typeface="Avenir Next LT Pro Demi" panose="020F0502020204030204" pitchFamily="34" charset="0"/>
              </a:rPr>
              <a:t> </a:t>
            </a:r>
            <a:r>
              <a:rPr lang="en-US" sz="4000" dirty="0">
                <a:solidFill>
                  <a:schemeClr val="accent1">
                    <a:lumMod val="75000"/>
                  </a:schemeClr>
                </a:solidFill>
                <a:latin typeface="Avenir Next LT Pro Demi" panose="020F0502020204030204" pitchFamily="34" charset="0"/>
              </a:rPr>
              <a:t>I</a:t>
            </a:r>
            <a:r>
              <a:rPr lang="en-US" sz="4000" dirty="0">
                <a:latin typeface="Avenir Next LT Pro Demi" panose="020F0502020204030204" pitchFamily="34" charset="0"/>
              </a:rPr>
              <a:t>N AGILE </a:t>
            </a:r>
          </a:p>
        </p:txBody>
      </p:sp>
      <p:sp>
        <p:nvSpPr>
          <p:cNvPr id="3" name="Subtitle 2">
            <a:extLst>
              <a:ext uri="{FF2B5EF4-FFF2-40B4-BE49-F238E27FC236}">
                <a16:creationId xmlns:a16="http://schemas.microsoft.com/office/drawing/2014/main" id="{6E482240-0E66-1162-C3A3-21EFEC7CE6A7}"/>
              </a:ext>
            </a:extLst>
          </p:cNvPr>
          <p:cNvSpPr>
            <a:spLocks noGrp="1"/>
          </p:cNvSpPr>
          <p:nvPr>
            <p:ph type="subTitle" idx="1"/>
          </p:nvPr>
        </p:nvSpPr>
        <p:spPr>
          <a:xfrm>
            <a:off x="5346797" y="-2"/>
            <a:ext cx="6842155" cy="6918956"/>
          </a:xfrm>
        </p:spPr>
        <p:txBody>
          <a:bodyPr vert="horz" lIns="91440" tIns="45720" rIns="91440" bIns="45720" rtlCol="0" anchor="ctr">
            <a:normAutofit lnSpcReduction="10000"/>
          </a:bodyPr>
          <a:lstStyle/>
          <a:p>
            <a:pPr marL="457200">
              <a:lnSpc>
                <a:spcPct val="100000"/>
              </a:lnSpc>
            </a:pPr>
            <a:r>
              <a:rPr lang="en-US" sz="1500" b="1" dirty="0"/>
              <a:t>		</a:t>
            </a:r>
            <a:r>
              <a:rPr lang="en-US" sz="1500" b="1" u="sng" dirty="0">
                <a:solidFill>
                  <a:schemeClr val="accent1">
                    <a:lumMod val="75000"/>
                  </a:schemeClr>
                </a:solidFill>
              </a:rPr>
              <a:t>Concept</a:t>
            </a:r>
          </a:p>
          <a:p>
            <a:pPr>
              <a:lnSpc>
                <a:spcPct val="100000"/>
              </a:lnSpc>
            </a:pPr>
            <a:r>
              <a:rPr lang="en-US" sz="1500" b="1" dirty="0"/>
              <a:t>	The product owner will determine the scope of the project by prioritizing the  requirements and estimating the time and cost of the project. </a:t>
            </a:r>
          </a:p>
          <a:p>
            <a:pPr marL="342900">
              <a:lnSpc>
                <a:spcPct val="100000"/>
              </a:lnSpc>
            </a:pPr>
            <a:r>
              <a:rPr lang="en-US" sz="1500" b="1" dirty="0">
                <a:solidFill>
                  <a:schemeClr val="accent1">
                    <a:lumMod val="75000"/>
                  </a:schemeClr>
                </a:solidFill>
              </a:rPr>
              <a:t>		</a:t>
            </a:r>
            <a:r>
              <a:rPr lang="en-US" sz="1500" b="1" u="sng" dirty="0">
                <a:solidFill>
                  <a:schemeClr val="accent1">
                    <a:lumMod val="75000"/>
                  </a:schemeClr>
                </a:solidFill>
              </a:rPr>
              <a:t>Inception</a:t>
            </a:r>
          </a:p>
          <a:p>
            <a:pPr>
              <a:lnSpc>
                <a:spcPct val="100000"/>
              </a:lnSpc>
            </a:pPr>
            <a:r>
              <a:rPr lang="en-US" sz="1500" b="1" dirty="0"/>
              <a:t>	The product owner will pick best people and resources for the project and start designing the project with a mock-up user interface and project architecture.</a:t>
            </a:r>
          </a:p>
          <a:p>
            <a:pPr marL="341312">
              <a:lnSpc>
                <a:spcPct val="100000"/>
              </a:lnSpc>
            </a:pPr>
            <a:r>
              <a:rPr lang="en-US" sz="1500" b="1" dirty="0">
                <a:solidFill>
                  <a:schemeClr val="accent1">
                    <a:lumMod val="75000"/>
                  </a:schemeClr>
                </a:solidFill>
              </a:rPr>
              <a:t>		</a:t>
            </a:r>
            <a:r>
              <a:rPr lang="en-US" sz="1500" b="1" u="sng" dirty="0">
                <a:solidFill>
                  <a:schemeClr val="accent1">
                    <a:lumMod val="75000"/>
                  </a:schemeClr>
                </a:solidFill>
              </a:rPr>
              <a:t>Iteration</a:t>
            </a:r>
          </a:p>
          <a:p>
            <a:pPr>
              <a:lnSpc>
                <a:spcPct val="100000"/>
              </a:lnSpc>
            </a:pPr>
            <a:r>
              <a:rPr lang="en-US" sz="1500" b="1" dirty="0"/>
              <a:t>	The developers start the construction of the project by work with other team members to combine product requirements and product functionality. This is the main phase of the Agile where developers build the product by the end of the first sprint.</a:t>
            </a:r>
          </a:p>
          <a:p>
            <a:pPr marL="341312">
              <a:lnSpc>
                <a:spcPct val="100000"/>
              </a:lnSpc>
            </a:pPr>
            <a:r>
              <a:rPr lang="en-US" sz="1500" b="1" dirty="0">
                <a:solidFill>
                  <a:schemeClr val="accent1">
                    <a:lumMod val="75000"/>
                  </a:schemeClr>
                </a:solidFill>
              </a:rPr>
              <a:t>		</a:t>
            </a:r>
            <a:r>
              <a:rPr lang="en-US" sz="1500" b="1" u="sng" dirty="0">
                <a:solidFill>
                  <a:schemeClr val="accent1">
                    <a:lumMod val="75000"/>
                  </a:schemeClr>
                </a:solidFill>
              </a:rPr>
              <a:t>Release</a:t>
            </a:r>
          </a:p>
          <a:p>
            <a:pPr>
              <a:lnSpc>
                <a:spcPct val="100000"/>
              </a:lnSpc>
            </a:pPr>
            <a:r>
              <a:rPr lang="en-US" sz="1500" b="1" dirty="0"/>
              <a:t>	The Quality Assurance team performs the necessary test on the software to ensure its functionality and if any bugs are detected, the developers will address them before releasing the product.</a:t>
            </a:r>
          </a:p>
          <a:p>
            <a:pPr marL="341312">
              <a:lnSpc>
                <a:spcPct val="100000"/>
              </a:lnSpc>
            </a:pPr>
            <a:r>
              <a:rPr lang="en-US" sz="1500" b="1" dirty="0">
                <a:solidFill>
                  <a:schemeClr val="accent1">
                    <a:lumMod val="75000"/>
                  </a:schemeClr>
                </a:solidFill>
              </a:rPr>
              <a:t>		</a:t>
            </a:r>
            <a:r>
              <a:rPr lang="en-US" sz="1500" b="1" u="sng" dirty="0">
                <a:solidFill>
                  <a:schemeClr val="accent1">
                    <a:lumMod val="75000"/>
                  </a:schemeClr>
                </a:solidFill>
              </a:rPr>
              <a:t>Maintenance</a:t>
            </a:r>
          </a:p>
          <a:p>
            <a:pPr>
              <a:lnSpc>
                <a:spcPct val="100000"/>
              </a:lnSpc>
            </a:pPr>
            <a:r>
              <a:rPr lang="en-US" sz="1500" b="1" dirty="0"/>
              <a:t>	The software development team will provide ongoing support to keep the system running and resolve any new bugs while the software is fully deployed and available to customers for use.</a:t>
            </a:r>
          </a:p>
          <a:p>
            <a:pPr marL="341312">
              <a:lnSpc>
                <a:spcPct val="100000"/>
              </a:lnSpc>
            </a:pPr>
            <a:r>
              <a:rPr lang="en-US" sz="1500" b="1" dirty="0">
                <a:solidFill>
                  <a:schemeClr val="accent1">
                    <a:lumMod val="75000"/>
                  </a:schemeClr>
                </a:solidFill>
              </a:rPr>
              <a:t>		</a:t>
            </a:r>
            <a:r>
              <a:rPr lang="en-US" sz="1500" b="1" u="sng" dirty="0">
                <a:solidFill>
                  <a:schemeClr val="accent1">
                    <a:lumMod val="75000"/>
                  </a:schemeClr>
                </a:solidFill>
              </a:rPr>
              <a:t>Retirement</a:t>
            </a:r>
          </a:p>
          <a:p>
            <a:pPr>
              <a:lnSpc>
                <a:spcPct val="100000"/>
              </a:lnSpc>
            </a:pPr>
            <a:r>
              <a:rPr lang="en-US" sz="1500" b="1" dirty="0"/>
              <a:t>	This product will go to retirement phase if the product is outdated or replaced with new software or incompatible to the organization overtime.</a:t>
            </a:r>
          </a:p>
          <a:p>
            <a:pPr marL="342900">
              <a:lnSpc>
                <a:spcPct val="100000"/>
              </a:lnSpc>
            </a:pPr>
            <a:endParaRPr lang="en-US" sz="1500" dirty="0"/>
          </a:p>
        </p:txBody>
      </p:sp>
      <p:cxnSp>
        <p:nvCxnSpPr>
          <p:cNvPr id="34" name="Straight Connector 33">
            <a:extLst>
              <a:ext uri="{FF2B5EF4-FFF2-40B4-BE49-F238E27FC236}">
                <a16:creationId xmlns:a16="http://schemas.microsoft.com/office/drawing/2014/main" id="{89D04DAD-8F20-2A3B-F713-63053ACF963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5" name="Arrow: Right 4">
            <a:extLst>
              <a:ext uri="{FF2B5EF4-FFF2-40B4-BE49-F238E27FC236}">
                <a16:creationId xmlns:a16="http://schemas.microsoft.com/office/drawing/2014/main" id="{24F413CC-ECE3-33FF-E5AC-EBDE90153918}"/>
              </a:ext>
            </a:extLst>
          </p:cNvPr>
          <p:cNvSpPr/>
          <p:nvPr/>
        </p:nvSpPr>
        <p:spPr>
          <a:xfrm>
            <a:off x="4479754" y="1272205"/>
            <a:ext cx="978408" cy="48463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854076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0D4A5BB-8E90-4CD8-8A7E-1CD10F9ADC70}"/>
            </a:ext>
          </a:extLst>
        </p:cNvPr>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3555CFF-A48A-C5C0-C37D-D74A782DB8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F232877E-F675-3C76-8F20-79C62502D6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9" name="Rectangle 28">
            <a:extLst>
              <a:ext uri="{FF2B5EF4-FFF2-40B4-BE49-F238E27FC236}">
                <a16:creationId xmlns:a16="http://schemas.microsoft.com/office/drawing/2014/main" id="{0184736B-F2F0-0A42-5BC7-0A65C6919D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0" name="Rectangle 29">
            <a:extLst>
              <a:ext uri="{FF2B5EF4-FFF2-40B4-BE49-F238E27FC236}">
                <a16:creationId xmlns:a16="http://schemas.microsoft.com/office/drawing/2014/main" id="{28023148-5784-BB42-0CAD-8F640A40BC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88952" cy="2544415"/>
          </a:xfrm>
          <a:prstGeom prst="rect">
            <a:avLst/>
          </a:prstGeom>
          <a:ln>
            <a:noFill/>
          </a:ln>
          <a:effectLst>
            <a:outerShdw blurRad="190500" dist="127000" dir="5460000" sx="94000" sy="94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1" name="Straight Connector 30">
            <a:extLst>
              <a:ext uri="{FF2B5EF4-FFF2-40B4-BE49-F238E27FC236}">
                <a16:creationId xmlns:a16="http://schemas.microsoft.com/office/drawing/2014/main" id="{EF7DF3C7-3559-E7ED-AE20-EFF70BDB1FD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616CBA1C-20DE-CBA5-7C75-9A776F233E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21" name="Slide Background">
            <a:extLst>
              <a:ext uri="{FF2B5EF4-FFF2-40B4-BE49-F238E27FC236}">
                <a16:creationId xmlns:a16="http://schemas.microsoft.com/office/drawing/2014/main" id="{FA053C4C-35E0-6206-ECCE-53966EA28D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5FD8499D-9D7F-96FD-2368-D98E32282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278235"/>
            <a:ext cx="5346796" cy="4579763"/>
          </a:xfrm>
          <a:prstGeom prst="rect">
            <a:avLst/>
          </a:prstGeom>
          <a:solidFill>
            <a:schemeClr val="bg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a:extLst>
              <a:ext uri="{FF2B5EF4-FFF2-40B4-BE49-F238E27FC236}">
                <a16:creationId xmlns:a16="http://schemas.microsoft.com/office/drawing/2014/main" id="{AF7123A6-7E9D-E2D7-DAA6-2B23F31389E1}"/>
              </a:ext>
            </a:extLst>
          </p:cNvPr>
          <p:cNvPicPr>
            <a:picLocks noChangeAspect="1"/>
          </p:cNvPicPr>
          <p:nvPr/>
        </p:nvPicPr>
        <p:blipFill>
          <a:blip r:embed="rId2">
            <a:extLst>
              <a:ext uri="{28A0092B-C50C-407E-A947-70E740481C1C}">
                <a14:useLocalDpi xmlns:a14="http://schemas.microsoft.com/office/drawing/2010/main" val="0"/>
              </a:ext>
            </a:extLst>
          </a:blip>
          <a:srcRect l="6812" r="6812"/>
          <a:stretch/>
        </p:blipFill>
        <p:spPr>
          <a:xfrm>
            <a:off x="20" y="2284809"/>
            <a:ext cx="5346777" cy="4573191"/>
          </a:xfrm>
          <a:prstGeom prst="rect">
            <a:avLst/>
          </a:prstGeom>
        </p:spPr>
      </p:pic>
      <p:sp useBgFill="1">
        <p:nvSpPr>
          <p:cNvPr id="33" name="Rectangle 32">
            <a:extLst>
              <a:ext uri="{FF2B5EF4-FFF2-40B4-BE49-F238E27FC236}">
                <a16:creationId xmlns:a16="http://schemas.microsoft.com/office/drawing/2014/main" id="{B5BDA0A1-266B-2ECE-3AF4-EB1D8A1CB1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4809"/>
          </a:xfrm>
          <a:prstGeom prst="rect">
            <a:avLst/>
          </a:prstGeom>
          <a:ln>
            <a:noFill/>
          </a:ln>
          <a:effectLst>
            <a:outerShdw blurRad="254000" dist="127000" dir="5460000" sx="90000" sy="90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0187A98-17AC-6D1D-099E-AD6C8643C136}"/>
              </a:ext>
            </a:extLst>
          </p:cNvPr>
          <p:cNvSpPr>
            <a:spLocks noGrp="1"/>
          </p:cNvSpPr>
          <p:nvPr>
            <p:ph type="ctrTitle"/>
          </p:nvPr>
        </p:nvSpPr>
        <p:spPr>
          <a:xfrm>
            <a:off x="1" y="0"/>
            <a:ext cx="6619426" cy="2093418"/>
          </a:xfrm>
        </p:spPr>
        <p:txBody>
          <a:bodyPr vert="horz" lIns="91440" tIns="45720" rIns="91440" bIns="45720" rtlCol="0" anchor="ctr">
            <a:normAutofit/>
          </a:bodyPr>
          <a:lstStyle/>
          <a:p>
            <a:pPr algn="ctr"/>
            <a:r>
              <a:rPr lang="en-US" sz="4000" dirty="0">
                <a:solidFill>
                  <a:schemeClr val="accent1">
                    <a:lumMod val="75000"/>
                  </a:schemeClr>
                </a:solidFill>
                <a:latin typeface="Avenir Next LT Pro Demi" panose="020F0502020204030204" pitchFamily="34" charset="0"/>
              </a:rPr>
              <a:t>WHY NOT WATER</a:t>
            </a:r>
            <a:r>
              <a:rPr lang="en-US" sz="4000" dirty="0">
                <a:latin typeface="Avenir Next LT Pro Demi" panose="020F0502020204030204" pitchFamily="34" charset="0"/>
              </a:rPr>
              <a:t>FALL MODEL?</a:t>
            </a:r>
          </a:p>
        </p:txBody>
      </p:sp>
      <p:sp>
        <p:nvSpPr>
          <p:cNvPr id="3" name="Subtitle 2">
            <a:extLst>
              <a:ext uri="{FF2B5EF4-FFF2-40B4-BE49-F238E27FC236}">
                <a16:creationId xmlns:a16="http://schemas.microsoft.com/office/drawing/2014/main" id="{6E38280F-ECF8-4A2F-6151-56C3773B1E24}"/>
              </a:ext>
            </a:extLst>
          </p:cNvPr>
          <p:cNvSpPr>
            <a:spLocks noGrp="1"/>
          </p:cNvSpPr>
          <p:nvPr>
            <p:ph type="subTitle" idx="1"/>
          </p:nvPr>
        </p:nvSpPr>
        <p:spPr>
          <a:xfrm>
            <a:off x="5897881" y="-1097280"/>
            <a:ext cx="6291072" cy="7955278"/>
          </a:xfrm>
        </p:spPr>
        <p:txBody>
          <a:bodyPr vert="horz" lIns="91440" tIns="45720" rIns="91440" bIns="45720" rtlCol="0" anchor="ctr">
            <a:normAutofit/>
          </a:bodyPr>
          <a:lstStyle/>
          <a:p>
            <a:pPr marL="457200">
              <a:lnSpc>
                <a:spcPct val="100000"/>
              </a:lnSpc>
            </a:pPr>
            <a:endParaRPr lang="en-US" sz="1500" b="1" dirty="0"/>
          </a:p>
          <a:p>
            <a:pPr marL="628650" indent="-285750">
              <a:lnSpc>
                <a:spcPct val="100000"/>
              </a:lnSpc>
              <a:buFont typeface="Arial" panose="020B0604020202020204" pitchFamily="34" charset="0"/>
              <a:buChar char="•"/>
            </a:pPr>
            <a:r>
              <a:rPr lang="en-US" sz="2000" b="1" spc="15" dirty="0">
                <a:solidFill>
                  <a:srgbClr val="202122"/>
                </a:solidFill>
                <a:latin typeface="Lato" panose="020F0502020204030203" pitchFamily="34" charset="0"/>
                <a:ea typeface="Aptos" panose="020B0004020202020204" pitchFamily="34" charset="0"/>
                <a:cs typeface="Times New Roman" panose="02020603050405020304" pitchFamily="18" charset="0"/>
              </a:rPr>
              <a:t>S</a:t>
            </a:r>
            <a:r>
              <a:rPr lang="en-US" sz="2000" b="1" spc="15" dirty="0">
                <a:solidFill>
                  <a:srgbClr val="202122"/>
                </a:solidFill>
                <a:effectLst/>
                <a:latin typeface="Lato" panose="020F0502020204030203" pitchFamily="34" charset="0"/>
                <a:ea typeface="Aptos" panose="020B0004020202020204" pitchFamily="34" charset="0"/>
                <a:cs typeface="Times New Roman" panose="02020603050405020304" pitchFamily="18" charset="0"/>
              </a:rPr>
              <a:t>oftware development process in a linear sequential flow.</a:t>
            </a:r>
          </a:p>
          <a:p>
            <a:pPr marL="628650" indent="-285750">
              <a:lnSpc>
                <a:spcPct val="100000"/>
              </a:lnSpc>
              <a:buFont typeface="Arial" panose="020B0604020202020204" pitchFamily="34" charset="0"/>
              <a:buChar char="•"/>
            </a:pPr>
            <a:r>
              <a:rPr lang="en-US" sz="2000" b="1" spc="15" dirty="0">
                <a:solidFill>
                  <a:schemeClr val="accent1">
                    <a:lumMod val="75000"/>
                  </a:schemeClr>
                </a:solidFill>
                <a:latin typeface="Lato" panose="020F0502020204030203" pitchFamily="34" charset="0"/>
                <a:ea typeface="Aptos" panose="020B0004020202020204" pitchFamily="34" charset="0"/>
                <a:cs typeface="Times New Roman" panose="02020603050405020304" pitchFamily="18" charset="0"/>
              </a:rPr>
              <a:t>E</a:t>
            </a:r>
            <a:r>
              <a:rPr lang="en-US" sz="2000" b="1" spc="15" dirty="0">
                <a:solidFill>
                  <a:schemeClr val="accent1">
                    <a:lumMod val="75000"/>
                  </a:schemeClr>
                </a:solidFill>
                <a:effectLst/>
                <a:latin typeface="Lato" panose="020F0502020204030203" pitchFamily="34" charset="0"/>
                <a:ea typeface="Aptos" panose="020B0004020202020204" pitchFamily="34" charset="0"/>
                <a:cs typeface="Times New Roman" panose="02020603050405020304" pitchFamily="18" charset="0"/>
              </a:rPr>
              <a:t>ach phase must be completed before the next phase can begin without overlapping between the phases.</a:t>
            </a:r>
          </a:p>
          <a:p>
            <a:pPr marL="628650" indent="-285750">
              <a:lnSpc>
                <a:spcPct val="100000"/>
              </a:lnSpc>
              <a:buFont typeface="Arial" panose="020B0604020202020204" pitchFamily="34" charset="0"/>
              <a:buChar char="•"/>
            </a:pPr>
            <a:r>
              <a:rPr lang="en-US" sz="2000" b="1" spc="15" dirty="0">
                <a:solidFill>
                  <a:srgbClr val="202122"/>
                </a:solidFill>
                <a:latin typeface="Lato" panose="020F0502020204030203" pitchFamily="34" charset="0"/>
                <a:ea typeface="Aptos" panose="020B0004020202020204" pitchFamily="34" charset="0"/>
                <a:cs typeface="Times New Roman" panose="02020603050405020304" pitchFamily="18" charset="0"/>
              </a:rPr>
              <a:t>The</a:t>
            </a:r>
            <a:r>
              <a:rPr lang="en-US" sz="2000" b="1" spc="15" dirty="0">
                <a:solidFill>
                  <a:srgbClr val="202122"/>
                </a:solidFill>
                <a:effectLst/>
                <a:latin typeface="Lato" panose="020F0502020204030203" pitchFamily="34" charset="0"/>
                <a:ea typeface="Aptos" panose="020B0004020202020204" pitchFamily="34" charset="0"/>
                <a:cs typeface="Times New Roman" panose="02020603050405020304" pitchFamily="18" charset="0"/>
              </a:rPr>
              <a:t> waterfall model would not have been suitable for our project’s changing requirements .  </a:t>
            </a:r>
          </a:p>
          <a:p>
            <a:pPr marL="628650" indent="-285750">
              <a:lnSpc>
                <a:spcPct val="100000"/>
              </a:lnSpc>
              <a:buFont typeface="Arial" panose="020B0604020202020204" pitchFamily="34" charset="0"/>
              <a:buChar char="•"/>
            </a:pPr>
            <a:r>
              <a:rPr lang="en-US" sz="2000" b="1" spc="15" dirty="0">
                <a:solidFill>
                  <a:schemeClr val="accent1">
                    <a:lumMod val="75000"/>
                  </a:schemeClr>
                </a:solidFill>
                <a:latin typeface="Lato" panose="020F0502020204030203" pitchFamily="34" charset="0"/>
                <a:ea typeface="Aptos" panose="020B0004020202020204" pitchFamily="34" charset="0"/>
                <a:cs typeface="Times New Roman" panose="02020603050405020304" pitchFamily="18" charset="0"/>
              </a:rPr>
              <a:t>L</a:t>
            </a:r>
            <a:r>
              <a:rPr lang="en-US" sz="2000" b="1" spc="15" dirty="0">
                <a:solidFill>
                  <a:schemeClr val="accent1">
                    <a:lumMod val="75000"/>
                  </a:schemeClr>
                </a:solidFill>
                <a:effectLst/>
                <a:latin typeface="Lato" panose="020F0502020204030203" pitchFamily="34" charset="0"/>
                <a:ea typeface="Aptos" panose="020B0004020202020204" pitchFamily="34" charset="0"/>
                <a:cs typeface="Times New Roman" panose="02020603050405020304" pitchFamily="18" charset="0"/>
              </a:rPr>
              <a:t>ack of reflection and revision in the waterfall model during our software development phase.</a:t>
            </a:r>
          </a:p>
          <a:p>
            <a:pPr marL="628650" indent="-285750">
              <a:lnSpc>
                <a:spcPct val="100000"/>
              </a:lnSpc>
              <a:buFont typeface="Arial" panose="020B0604020202020204" pitchFamily="34" charset="0"/>
              <a:buChar char="•"/>
            </a:pPr>
            <a:r>
              <a:rPr lang="en-US" sz="2000" b="1" spc="15" dirty="0">
                <a:solidFill>
                  <a:srgbClr val="202122"/>
                </a:solidFill>
                <a:latin typeface="Lato" panose="020F0502020204030203" pitchFamily="34" charset="0"/>
                <a:ea typeface="Aptos" panose="020B0004020202020204" pitchFamily="34" charset="0"/>
                <a:cs typeface="Times New Roman" panose="02020603050405020304" pitchFamily="18" charset="0"/>
              </a:rPr>
              <a:t>P</a:t>
            </a:r>
            <a:r>
              <a:rPr lang="en-US" sz="2000" b="1" spc="15" dirty="0">
                <a:solidFill>
                  <a:srgbClr val="202122"/>
                </a:solidFill>
                <a:effectLst/>
                <a:latin typeface="Lato" panose="020F0502020204030203" pitchFamily="34" charset="0"/>
                <a:ea typeface="Aptos" panose="020B0004020202020204" pitchFamily="34" charset="0"/>
                <a:cs typeface="Times New Roman" panose="02020603050405020304" pitchFamily="18" charset="0"/>
              </a:rPr>
              <a:t>rone to higher risks and uncertainty would may lead to client dissatisfaction and poor software quality for SNHU Travel.  </a:t>
            </a:r>
            <a:endParaRPr lang="en-US" sz="2000" b="1" dirty="0"/>
          </a:p>
        </p:txBody>
      </p:sp>
      <p:cxnSp>
        <p:nvCxnSpPr>
          <p:cNvPr id="34" name="Straight Connector 33">
            <a:extLst>
              <a:ext uri="{FF2B5EF4-FFF2-40B4-BE49-F238E27FC236}">
                <a16:creationId xmlns:a16="http://schemas.microsoft.com/office/drawing/2014/main" id="{C2BAB5C5-1C41-18BC-A066-A242C9BB918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5" name="Arrow: Right 4">
            <a:extLst>
              <a:ext uri="{FF2B5EF4-FFF2-40B4-BE49-F238E27FC236}">
                <a16:creationId xmlns:a16="http://schemas.microsoft.com/office/drawing/2014/main" id="{EC706D46-0CC4-B326-09A5-A9299B8FA30A}"/>
              </a:ext>
            </a:extLst>
          </p:cNvPr>
          <p:cNvSpPr/>
          <p:nvPr/>
        </p:nvSpPr>
        <p:spPr>
          <a:xfrm>
            <a:off x="5077275" y="1272205"/>
            <a:ext cx="978408" cy="48463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080348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08D68FE-CB63-B8FB-792E-DEF3DE80EB92}"/>
            </a:ext>
          </a:extLst>
        </p:cNvPr>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857F6F9-2F82-6C8C-CE67-D5010294B7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D4BC01CF-EB20-F44B-D2A1-BC672330FB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9" name="Rectangle 28">
            <a:extLst>
              <a:ext uri="{FF2B5EF4-FFF2-40B4-BE49-F238E27FC236}">
                <a16:creationId xmlns:a16="http://schemas.microsoft.com/office/drawing/2014/main" id="{91DB9681-16DB-1670-7632-8FB00BBDE6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0" name="Rectangle 29">
            <a:extLst>
              <a:ext uri="{FF2B5EF4-FFF2-40B4-BE49-F238E27FC236}">
                <a16:creationId xmlns:a16="http://schemas.microsoft.com/office/drawing/2014/main" id="{BBC0A017-9765-4930-2986-643D2EA4E3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88952" cy="2544415"/>
          </a:xfrm>
          <a:prstGeom prst="rect">
            <a:avLst/>
          </a:prstGeom>
          <a:ln>
            <a:noFill/>
          </a:ln>
          <a:effectLst>
            <a:outerShdw blurRad="190500" dist="127000" dir="5460000" sx="94000" sy="94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1" name="Straight Connector 30">
            <a:extLst>
              <a:ext uri="{FF2B5EF4-FFF2-40B4-BE49-F238E27FC236}">
                <a16:creationId xmlns:a16="http://schemas.microsoft.com/office/drawing/2014/main" id="{6864A949-AE9B-B69D-94CA-9C9B01226B3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FE349B10-8A9A-6843-5562-80E162566F9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21" name="Slide Background">
            <a:extLst>
              <a:ext uri="{FF2B5EF4-FFF2-40B4-BE49-F238E27FC236}">
                <a16:creationId xmlns:a16="http://schemas.microsoft.com/office/drawing/2014/main" id="{16AE0AA2-D717-C865-021B-34B277B65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8ACA3119-8F25-DF0A-4B71-DF14D95CAF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278235"/>
            <a:ext cx="5346796" cy="4579763"/>
          </a:xfrm>
          <a:prstGeom prst="rect">
            <a:avLst/>
          </a:prstGeom>
          <a:solidFill>
            <a:schemeClr val="bg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a:extLst>
              <a:ext uri="{FF2B5EF4-FFF2-40B4-BE49-F238E27FC236}">
                <a16:creationId xmlns:a16="http://schemas.microsoft.com/office/drawing/2014/main" id="{F7812586-3C3B-1053-1AA1-40566069C1A2}"/>
              </a:ext>
            </a:extLst>
          </p:cNvPr>
          <p:cNvPicPr>
            <a:picLocks noChangeAspect="1"/>
          </p:cNvPicPr>
          <p:nvPr/>
        </p:nvPicPr>
        <p:blipFill>
          <a:blip r:embed="rId2">
            <a:extLst>
              <a:ext uri="{28A0092B-C50C-407E-A947-70E740481C1C}">
                <a14:useLocalDpi xmlns:a14="http://schemas.microsoft.com/office/drawing/2010/main" val="0"/>
              </a:ext>
            </a:extLst>
          </a:blip>
          <a:srcRect l="6812" r="6812"/>
          <a:stretch/>
        </p:blipFill>
        <p:spPr>
          <a:xfrm>
            <a:off x="20" y="2284809"/>
            <a:ext cx="5346777" cy="4573191"/>
          </a:xfrm>
          <a:prstGeom prst="rect">
            <a:avLst/>
          </a:prstGeom>
        </p:spPr>
      </p:pic>
      <p:sp useBgFill="1">
        <p:nvSpPr>
          <p:cNvPr id="33" name="Rectangle 32">
            <a:extLst>
              <a:ext uri="{FF2B5EF4-FFF2-40B4-BE49-F238E27FC236}">
                <a16:creationId xmlns:a16="http://schemas.microsoft.com/office/drawing/2014/main" id="{9C42D7F6-E5EA-52D9-1AA3-3614F77B3F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4809"/>
          </a:xfrm>
          <a:prstGeom prst="rect">
            <a:avLst/>
          </a:prstGeom>
          <a:ln>
            <a:noFill/>
          </a:ln>
          <a:effectLst>
            <a:outerShdw blurRad="254000" dist="127000" dir="5460000" sx="90000" sy="90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0D9EDCD-1F5F-44E3-2E80-E5E970168186}"/>
              </a:ext>
            </a:extLst>
          </p:cNvPr>
          <p:cNvSpPr>
            <a:spLocks noGrp="1"/>
          </p:cNvSpPr>
          <p:nvPr>
            <p:ph type="ctrTitle"/>
          </p:nvPr>
        </p:nvSpPr>
        <p:spPr>
          <a:xfrm>
            <a:off x="1" y="931824"/>
            <a:ext cx="6619426" cy="1161594"/>
          </a:xfrm>
        </p:spPr>
        <p:txBody>
          <a:bodyPr vert="horz" lIns="91440" tIns="45720" rIns="91440" bIns="45720" rtlCol="0" anchor="ctr">
            <a:normAutofit/>
          </a:bodyPr>
          <a:lstStyle/>
          <a:p>
            <a:r>
              <a:rPr lang="en-US" sz="4000" dirty="0">
                <a:solidFill>
                  <a:schemeClr val="accent1">
                    <a:lumMod val="75000"/>
                  </a:schemeClr>
                </a:solidFill>
                <a:latin typeface="Avenir Next LT Pro Demi" panose="020F0502020204030204" pitchFamily="34" charset="0"/>
              </a:rPr>
              <a:t>WATERFALL O</a:t>
            </a:r>
            <a:r>
              <a:rPr lang="en-US" sz="4000" dirty="0">
                <a:latin typeface="Avenir Next LT Pro Demi" panose="020F0502020204030204" pitchFamily="34" charset="0"/>
              </a:rPr>
              <a:t>R AGILE </a:t>
            </a:r>
          </a:p>
        </p:txBody>
      </p:sp>
      <p:sp>
        <p:nvSpPr>
          <p:cNvPr id="3" name="Subtitle 2">
            <a:extLst>
              <a:ext uri="{FF2B5EF4-FFF2-40B4-BE49-F238E27FC236}">
                <a16:creationId xmlns:a16="http://schemas.microsoft.com/office/drawing/2014/main" id="{7D3E3952-8421-B514-9FAB-7ECE369560D3}"/>
              </a:ext>
            </a:extLst>
          </p:cNvPr>
          <p:cNvSpPr>
            <a:spLocks noGrp="1"/>
          </p:cNvSpPr>
          <p:nvPr>
            <p:ph type="subTitle" idx="1"/>
          </p:nvPr>
        </p:nvSpPr>
        <p:spPr>
          <a:xfrm>
            <a:off x="6096000" y="0"/>
            <a:ext cx="6092952" cy="6857998"/>
          </a:xfrm>
        </p:spPr>
        <p:txBody>
          <a:bodyPr vert="horz" lIns="91440" tIns="45720" rIns="91440" bIns="45720" rtlCol="0" anchor="ctr">
            <a:normAutofit/>
          </a:bodyPr>
          <a:lstStyle/>
          <a:p>
            <a:pPr marL="342900">
              <a:lnSpc>
                <a:spcPct val="100000"/>
              </a:lnSpc>
            </a:pPr>
            <a:r>
              <a:rPr lang="en-US" sz="2000" b="1" u="sng" dirty="0">
                <a:solidFill>
                  <a:schemeClr val="accent1">
                    <a:lumMod val="75000"/>
                  </a:schemeClr>
                </a:solidFill>
              </a:rPr>
              <a:t>Agile Project Management</a:t>
            </a:r>
          </a:p>
          <a:p>
            <a:pPr marL="628650" indent="-285750">
              <a:lnSpc>
                <a:spcPct val="100000"/>
              </a:lnSpc>
              <a:buFont typeface="Arial" panose="020B0604020202020204" pitchFamily="34" charset="0"/>
              <a:buChar char="•"/>
            </a:pPr>
            <a:r>
              <a:rPr lang="en-US" sz="1800" b="1" dirty="0"/>
              <a:t>Client input is needed throughout the project development.</a:t>
            </a:r>
          </a:p>
          <a:p>
            <a:pPr marL="628650" indent="-285750">
              <a:lnSpc>
                <a:spcPct val="100000"/>
              </a:lnSpc>
              <a:buFont typeface="Arial" panose="020B0604020202020204" pitchFamily="34" charset="0"/>
              <a:buChar char="•"/>
            </a:pPr>
            <a:r>
              <a:rPr lang="en-US" sz="1800" b="1" dirty="0"/>
              <a:t>Changes could be adapted at any stage.</a:t>
            </a:r>
          </a:p>
          <a:p>
            <a:pPr marL="628650" indent="-285750">
              <a:lnSpc>
                <a:spcPct val="100000"/>
              </a:lnSpc>
              <a:buFont typeface="Arial" panose="020B0604020202020204" pitchFamily="34" charset="0"/>
              <a:buChar char="•"/>
            </a:pPr>
            <a:r>
              <a:rPr lang="en-US" sz="1800" b="1" dirty="0"/>
              <a:t>Testing is part of the development from the start of the project.</a:t>
            </a:r>
          </a:p>
          <a:p>
            <a:pPr marL="628650" indent="-285750">
              <a:lnSpc>
                <a:spcPct val="100000"/>
              </a:lnSpc>
              <a:buFont typeface="Arial" panose="020B0604020202020204" pitchFamily="34" charset="0"/>
              <a:buChar char="•"/>
            </a:pPr>
            <a:r>
              <a:rPr lang="en-US" sz="1800" b="1" dirty="0"/>
              <a:t>Small team is sufficient and costs less.</a:t>
            </a:r>
          </a:p>
          <a:p>
            <a:pPr marL="628650" indent="-285750">
              <a:lnSpc>
                <a:spcPct val="100000"/>
              </a:lnSpc>
              <a:buFont typeface="Arial" panose="020B0604020202020204" pitchFamily="34" charset="0"/>
              <a:buChar char="•"/>
            </a:pPr>
            <a:r>
              <a:rPr lang="en-US" sz="1800" b="1" dirty="0"/>
              <a:t>Flexible, adaptable and collaborative.</a:t>
            </a:r>
          </a:p>
          <a:p>
            <a:pPr marL="342900">
              <a:lnSpc>
                <a:spcPct val="100000"/>
              </a:lnSpc>
            </a:pPr>
            <a:endParaRPr lang="en-US" sz="1500" b="1" dirty="0"/>
          </a:p>
          <a:p>
            <a:pPr marL="342900">
              <a:lnSpc>
                <a:spcPct val="100000"/>
              </a:lnSpc>
            </a:pPr>
            <a:r>
              <a:rPr lang="en-US" sz="2000" b="1" u="sng" dirty="0">
                <a:solidFill>
                  <a:schemeClr val="accent1">
                    <a:lumMod val="75000"/>
                  </a:schemeClr>
                </a:solidFill>
              </a:rPr>
              <a:t>Waterfall Project Management</a:t>
            </a:r>
          </a:p>
          <a:p>
            <a:pPr marL="628650" indent="-285750">
              <a:lnSpc>
                <a:spcPct val="100000"/>
              </a:lnSpc>
              <a:buFont typeface="Arial" panose="020B0604020202020204" pitchFamily="34" charset="0"/>
              <a:buChar char="•"/>
            </a:pPr>
            <a:r>
              <a:rPr lang="en-US" sz="1800" b="1" dirty="0"/>
              <a:t>Client input is only needed after completing each phase.</a:t>
            </a:r>
          </a:p>
          <a:p>
            <a:pPr marL="628650" indent="-285750">
              <a:lnSpc>
                <a:spcPct val="100000"/>
              </a:lnSpc>
              <a:buFont typeface="Arial" panose="020B0604020202020204" pitchFamily="34" charset="0"/>
              <a:buChar char="•"/>
            </a:pPr>
            <a:r>
              <a:rPr lang="en-US" sz="1800" b="1" dirty="0"/>
              <a:t>Changes cannot be made after the completion of the phase.</a:t>
            </a:r>
          </a:p>
          <a:p>
            <a:pPr marL="628650" indent="-285750">
              <a:lnSpc>
                <a:spcPct val="100000"/>
              </a:lnSpc>
              <a:buFont typeface="Arial" panose="020B0604020202020204" pitchFamily="34" charset="0"/>
              <a:buChar char="•"/>
            </a:pPr>
            <a:r>
              <a:rPr lang="en-US" sz="1800" b="1" dirty="0"/>
              <a:t>Testing is performed when the complete product is ready.</a:t>
            </a:r>
          </a:p>
          <a:p>
            <a:pPr marL="628650" indent="-285750">
              <a:lnSpc>
                <a:spcPct val="100000"/>
              </a:lnSpc>
              <a:buFont typeface="Arial" panose="020B0604020202020204" pitchFamily="34" charset="0"/>
              <a:buChar char="•"/>
            </a:pPr>
            <a:r>
              <a:rPr lang="en-US" sz="1800" b="1" dirty="0"/>
              <a:t>Large team with higher costs.</a:t>
            </a:r>
          </a:p>
          <a:p>
            <a:pPr marL="628650" indent="-285750">
              <a:lnSpc>
                <a:spcPct val="100000"/>
              </a:lnSpc>
              <a:buFont typeface="Arial" panose="020B0604020202020204" pitchFamily="34" charset="0"/>
              <a:buChar char="•"/>
            </a:pPr>
            <a:r>
              <a:rPr lang="en-US" sz="1800" b="1" dirty="0"/>
              <a:t>Structural, Rigid and coordination is not needed as one team finishes the work and other starts.</a:t>
            </a:r>
          </a:p>
        </p:txBody>
      </p:sp>
      <p:cxnSp>
        <p:nvCxnSpPr>
          <p:cNvPr id="34" name="Straight Connector 33">
            <a:extLst>
              <a:ext uri="{FF2B5EF4-FFF2-40B4-BE49-F238E27FC236}">
                <a16:creationId xmlns:a16="http://schemas.microsoft.com/office/drawing/2014/main" id="{92CD925E-C95F-B0BF-7AA2-5682DF89BAC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5" name="Arrow: Right 4">
            <a:extLst>
              <a:ext uri="{FF2B5EF4-FFF2-40B4-BE49-F238E27FC236}">
                <a16:creationId xmlns:a16="http://schemas.microsoft.com/office/drawing/2014/main" id="{4A56E605-D858-ACE1-FFC6-00EB43F65540}"/>
              </a:ext>
            </a:extLst>
          </p:cNvPr>
          <p:cNvSpPr/>
          <p:nvPr/>
        </p:nvSpPr>
        <p:spPr>
          <a:xfrm>
            <a:off x="5346797" y="1270305"/>
            <a:ext cx="749203" cy="48463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116910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AE8D38D-51E5-0A20-C459-6E74B508EEC6}"/>
            </a:ext>
          </a:extLst>
        </p:cNvPr>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7C6C897-C5BE-1CE6-1D90-1B3DCA63FA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02190BD0-68EA-55BE-890D-3BD8C5BDB4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9" name="Rectangle 28">
            <a:extLst>
              <a:ext uri="{FF2B5EF4-FFF2-40B4-BE49-F238E27FC236}">
                <a16:creationId xmlns:a16="http://schemas.microsoft.com/office/drawing/2014/main" id="{9C94BD1E-B48A-0857-B1AB-69267AFFEB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0" name="Rectangle 29">
            <a:extLst>
              <a:ext uri="{FF2B5EF4-FFF2-40B4-BE49-F238E27FC236}">
                <a16:creationId xmlns:a16="http://schemas.microsoft.com/office/drawing/2014/main" id="{FF656184-DF9A-D07C-D72A-CBF9379177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88952" cy="2544415"/>
          </a:xfrm>
          <a:prstGeom prst="rect">
            <a:avLst/>
          </a:prstGeom>
          <a:ln>
            <a:noFill/>
          </a:ln>
          <a:effectLst>
            <a:outerShdw blurRad="190500" dist="127000" dir="5460000" sx="94000" sy="94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1" name="Straight Connector 30">
            <a:extLst>
              <a:ext uri="{FF2B5EF4-FFF2-40B4-BE49-F238E27FC236}">
                <a16:creationId xmlns:a16="http://schemas.microsoft.com/office/drawing/2014/main" id="{F328BCF0-4E34-0991-98E8-60150A76C1F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5BF2534A-235A-B2A9-9968-800EA5817F1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21" name="Slide Background">
            <a:extLst>
              <a:ext uri="{FF2B5EF4-FFF2-40B4-BE49-F238E27FC236}">
                <a16:creationId xmlns:a16="http://schemas.microsoft.com/office/drawing/2014/main" id="{65753560-B51C-67CA-3D8E-5FE1B6E1FF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C205AABD-2FEF-C0CB-88F5-1235B0CCCB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278235"/>
            <a:ext cx="5346796" cy="4579763"/>
          </a:xfrm>
          <a:prstGeom prst="rect">
            <a:avLst/>
          </a:prstGeom>
          <a:solidFill>
            <a:schemeClr val="bg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a:extLst>
              <a:ext uri="{FF2B5EF4-FFF2-40B4-BE49-F238E27FC236}">
                <a16:creationId xmlns:a16="http://schemas.microsoft.com/office/drawing/2014/main" id="{4EB825F1-81A0-1203-DC23-30B4B06704D5}"/>
              </a:ext>
            </a:extLst>
          </p:cNvPr>
          <p:cNvPicPr>
            <a:picLocks noChangeAspect="1"/>
          </p:cNvPicPr>
          <p:nvPr/>
        </p:nvPicPr>
        <p:blipFill>
          <a:blip r:embed="rId2">
            <a:extLst>
              <a:ext uri="{28A0092B-C50C-407E-A947-70E740481C1C}">
                <a14:useLocalDpi xmlns:a14="http://schemas.microsoft.com/office/drawing/2010/main" val="0"/>
              </a:ext>
            </a:extLst>
          </a:blip>
          <a:srcRect l="6812" r="6812"/>
          <a:stretch/>
        </p:blipFill>
        <p:spPr>
          <a:xfrm>
            <a:off x="20" y="2284809"/>
            <a:ext cx="5346777" cy="4573191"/>
          </a:xfrm>
          <a:prstGeom prst="rect">
            <a:avLst/>
          </a:prstGeom>
        </p:spPr>
      </p:pic>
      <p:sp useBgFill="1">
        <p:nvSpPr>
          <p:cNvPr id="33" name="Rectangle 32">
            <a:extLst>
              <a:ext uri="{FF2B5EF4-FFF2-40B4-BE49-F238E27FC236}">
                <a16:creationId xmlns:a16="http://schemas.microsoft.com/office/drawing/2014/main" id="{87FFCCB9-A8C8-F41E-0CF1-00400BC18E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4809"/>
          </a:xfrm>
          <a:prstGeom prst="rect">
            <a:avLst/>
          </a:prstGeom>
          <a:ln>
            <a:noFill/>
          </a:ln>
          <a:effectLst>
            <a:outerShdw blurRad="254000" dist="127000" dir="5460000" sx="90000" sy="90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6D82F6D-0B6E-606F-1C6D-F09C7E44E33E}"/>
              </a:ext>
            </a:extLst>
          </p:cNvPr>
          <p:cNvSpPr>
            <a:spLocks noGrp="1"/>
          </p:cNvSpPr>
          <p:nvPr>
            <p:ph type="ctrTitle"/>
          </p:nvPr>
        </p:nvSpPr>
        <p:spPr>
          <a:xfrm>
            <a:off x="1" y="931824"/>
            <a:ext cx="6619426" cy="1161594"/>
          </a:xfrm>
        </p:spPr>
        <p:txBody>
          <a:bodyPr vert="horz" lIns="91440" tIns="45720" rIns="91440" bIns="45720" rtlCol="0" anchor="ctr">
            <a:normAutofit/>
          </a:bodyPr>
          <a:lstStyle/>
          <a:p>
            <a:r>
              <a:rPr lang="en-US" sz="4000" dirty="0">
                <a:solidFill>
                  <a:schemeClr val="accent1">
                    <a:lumMod val="75000"/>
                  </a:schemeClr>
                </a:solidFill>
                <a:latin typeface="Avenir Next LT Pro Demi" panose="020F0502020204030204" pitchFamily="34" charset="0"/>
              </a:rPr>
              <a:t>REFER</a:t>
            </a:r>
            <a:r>
              <a:rPr lang="en-US" sz="4000" dirty="0">
                <a:latin typeface="Avenir Next LT Pro Demi" panose="020F0502020204030204" pitchFamily="34" charset="0"/>
              </a:rPr>
              <a:t>ENCES </a:t>
            </a:r>
          </a:p>
        </p:txBody>
      </p:sp>
      <p:sp>
        <p:nvSpPr>
          <p:cNvPr id="3" name="Subtitle 2">
            <a:extLst>
              <a:ext uri="{FF2B5EF4-FFF2-40B4-BE49-F238E27FC236}">
                <a16:creationId xmlns:a16="http://schemas.microsoft.com/office/drawing/2014/main" id="{7DF1E12E-9023-F97E-ECB1-189E4F7D11F1}"/>
              </a:ext>
            </a:extLst>
          </p:cNvPr>
          <p:cNvSpPr>
            <a:spLocks noGrp="1"/>
          </p:cNvSpPr>
          <p:nvPr>
            <p:ph type="subTitle" idx="1"/>
          </p:nvPr>
        </p:nvSpPr>
        <p:spPr>
          <a:xfrm>
            <a:off x="5569527" y="0"/>
            <a:ext cx="6619425" cy="6857998"/>
          </a:xfrm>
        </p:spPr>
        <p:txBody>
          <a:bodyPr vert="horz" lIns="91440" tIns="45720" rIns="91440" bIns="45720" rtlCol="0" anchor="ctr">
            <a:normAutofit fontScale="92500" lnSpcReduction="20000"/>
          </a:bodyPr>
          <a:lstStyle/>
          <a:p>
            <a:pPr marL="350837">
              <a:lnSpc>
                <a:spcPct val="100000"/>
              </a:lnSpc>
            </a:pPr>
            <a:r>
              <a:rPr lang="en-US" sz="2000" dirty="0"/>
              <a:t>	</a:t>
            </a:r>
          </a:p>
          <a:p>
            <a:pPr marL="350837">
              <a:lnSpc>
                <a:spcPct val="100000"/>
              </a:lnSpc>
            </a:pPr>
            <a:r>
              <a:rPr lang="en-US" sz="2000" b="1" dirty="0">
                <a:solidFill>
                  <a:schemeClr val="accent1">
                    <a:lumMod val="75000"/>
                  </a:schemeClr>
                </a:solidFill>
              </a:rPr>
              <a:t>	</a:t>
            </a:r>
            <a:r>
              <a:rPr lang="en-US" sz="2000" b="1" u="sng" dirty="0">
                <a:solidFill>
                  <a:schemeClr val="accent1">
                    <a:lumMod val="75000"/>
                  </a:schemeClr>
                </a:solidFill>
              </a:rPr>
              <a:t>Slide 1</a:t>
            </a:r>
          </a:p>
          <a:p>
            <a:pPr marL="854075" indent="-503238">
              <a:lnSpc>
                <a:spcPct val="100000"/>
              </a:lnSpc>
              <a:buFont typeface="Arial" panose="020B0604020202020204" pitchFamily="34" charset="0"/>
              <a:buChar char="•"/>
            </a:pPr>
            <a:r>
              <a:rPr lang="en-US" sz="2000" dirty="0"/>
              <a:t>(Staff, C. (2023, November 29). The 3 scrum roles and responsibilities explained. Coursera. </a:t>
            </a:r>
            <a:r>
              <a:rPr lang="en-US" sz="2000" dirty="0">
                <a:hlinkClick r:id="rId3"/>
              </a:rPr>
              <a:t>https://www.coursera.org/articles/scrum-roles-and-responsibilities</a:t>
            </a:r>
            <a:endParaRPr lang="en-US" sz="2000" dirty="0"/>
          </a:p>
          <a:p>
            <a:pPr marL="350837">
              <a:lnSpc>
                <a:spcPct val="100000"/>
              </a:lnSpc>
            </a:pPr>
            <a:endParaRPr lang="en-US" sz="2000" dirty="0"/>
          </a:p>
          <a:p>
            <a:pPr marL="350837">
              <a:lnSpc>
                <a:spcPct val="100000"/>
              </a:lnSpc>
            </a:pPr>
            <a:r>
              <a:rPr lang="en-US" sz="2000" b="1" dirty="0">
                <a:solidFill>
                  <a:schemeClr val="accent1">
                    <a:lumMod val="75000"/>
                  </a:schemeClr>
                </a:solidFill>
              </a:rPr>
              <a:t>	</a:t>
            </a:r>
            <a:r>
              <a:rPr lang="en-US" sz="2000" b="1" u="sng" dirty="0">
                <a:solidFill>
                  <a:schemeClr val="accent1">
                    <a:lumMod val="75000"/>
                  </a:schemeClr>
                </a:solidFill>
              </a:rPr>
              <a:t>Slide 2</a:t>
            </a:r>
          </a:p>
          <a:p>
            <a:pPr marL="854075" indent="-503238">
              <a:lnSpc>
                <a:spcPct val="100000"/>
              </a:lnSpc>
              <a:buFont typeface="Arial" panose="020B0604020202020204" pitchFamily="34" charset="0"/>
              <a:buChar char="•"/>
            </a:pPr>
            <a:r>
              <a:rPr lang="en-US" sz="2000" dirty="0"/>
              <a:t>The Agile Software Development Life Cycle | Wrike Agile Guide. (n.d.). </a:t>
            </a:r>
            <a:r>
              <a:rPr lang="en-US" sz="2000" dirty="0">
                <a:hlinkClick r:id="rId4"/>
              </a:rPr>
              <a:t>https://www.wrike.com/agile-guide/agile-development-life-cycle/</a:t>
            </a:r>
            <a:endParaRPr lang="en-US" sz="2000" dirty="0"/>
          </a:p>
          <a:p>
            <a:pPr marL="854075" indent="-503238">
              <a:lnSpc>
                <a:spcPct val="100000"/>
              </a:lnSpc>
              <a:buFont typeface="Arial" panose="020B0604020202020204" pitchFamily="34" charset="0"/>
              <a:buChar char="•"/>
            </a:pPr>
            <a:endParaRPr lang="en-US" sz="2000" dirty="0"/>
          </a:p>
          <a:p>
            <a:pPr marL="350837">
              <a:lnSpc>
                <a:spcPct val="100000"/>
              </a:lnSpc>
            </a:pPr>
            <a:r>
              <a:rPr lang="en-US" sz="2000" dirty="0"/>
              <a:t>	</a:t>
            </a:r>
            <a:r>
              <a:rPr lang="en-US" sz="2000" b="1" u="sng" dirty="0">
                <a:solidFill>
                  <a:schemeClr val="accent1">
                    <a:lumMod val="75000"/>
                  </a:schemeClr>
                </a:solidFill>
              </a:rPr>
              <a:t>Slide 3</a:t>
            </a:r>
          </a:p>
          <a:p>
            <a:pPr marL="854075" indent="-503238">
              <a:lnSpc>
                <a:spcPct val="100000"/>
              </a:lnSpc>
              <a:buFont typeface="Arial" panose="020B0604020202020204" pitchFamily="34" charset="0"/>
              <a:buChar char="•"/>
            </a:pPr>
            <a:r>
              <a:rPr lang="en-US" sz="2000" dirty="0"/>
              <a:t>SDLC - Waterfall model. (n.d.). </a:t>
            </a:r>
            <a:r>
              <a:rPr lang="en-US" sz="2000" dirty="0">
                <a:hlinkClick r:id="rId5"/>
              </a:rPr>
              <a:t>https://www.tutorialspoint.com/sdlc/sdlc_waterfall_model.htm</a:t>
            </a:r>
            <a:endParaRPr lang="en-US" sz="2000" dirty="0"/>
          </a:p>
          <a:p>
            <a:pPr marL="350837">
              <a:lnSpc>
                <a:spcPct val="100000"/>
              </a:lnSpc>
            </a:pPr>
            <a:endParaRPr lang="en-US" sz="2000" dirty="0"/>
          </a:p>
          <a:p>
            <a:pPr marL="350837">
              <a:lnSpc>
                <a:spcPct val="100000"/>
              </a:lnSpc>
            </a:pPr>
            <a:r>
              <a:rPr lang="en-US" sz="2000" b="1" dirty="0">
                <a:solidFill>
                  <a:schemeClr val="accent1">
                    <a:lumMod val="75000"/>
                  </a:schemeClr>
                </a:solidFill>
              </a:rPr>
              <a:t>	</a:t>
            </a:r>
            <a:r>
              <a:rPr lang="en-US" sz="2000" b="1" u="sng" dirty="0">
                <a:solidFill>
                  <a:schemeClr val="accent1">
                    <a:lumMod val="75000"/>
                  </a:schemeClr>
                </a:solidFill>
              </a:rPr>
              <a:t>Slide 4</a:t>
            </a:r>
          </a:p>
          <a:p>
            <a:pPr marL="854075" indent="-503238">
              <a:lnSpc>
                <a:spcPct val="100000"/>
              </a:lnSpc>
              <a:buFont typeface="Arial" panose="020B0604020202020204" pitchFamily="34" charset="0"/>
              <a:buChar char="•"/>
            </a:pPr>
            <a:r>
              <a:rPr lang="en-US" sz="2000" dirty="0" err="1"/>
              <a:t>GeeksforGeeks</a:t>
            </a:r>
            <a:r>
              <a:rPr lang="en-US" sz="2000" dirty="0"/>
              <a:t>. (2024, June 25). Agile vs Waterfall Project Management. </a:t>
            </a:r>
            <a:r>
              <a:rPr lang="en-US" sz="2000" dirty="0" err="1"/>
              <a:t>GeeksforGeeks</a:t>
            </a:r>
            <a:r>
              <a:rPr lang="en-US" sz="2000" dirty="0"/>
              <a:t>. </a:t>
            </a:r>
            <a:r>
              <a:rPr lang="en-US" sz="2000" dirty="0">
                <a:hlinkClick r:id="rId6"/>
              </a:rPr>
              <a:t>https://www.geeksforgeeks.org/agile-vs-waterfall/</a:t>
            </a:r>
            <a:endParaRPr lang="en-US" sz="2000" dirty="0"/>
          </a:p>
          <a:p>
            <a:pPr marL="854075" indent="-503238">
              <a:lnSpc>
                <a:spcPct val="100000"/>
              </a:lnSpc>
              <a:buFont typeface="Arial" panose="020B0604020202020204" pitchFamily="34" charset="0"/>
              <a:buChar char="•"/>
            </a:pPr>
            <a:endParaRPr lang="en-US" sz="2000" dirty="0"/>
          </a:p>
        </p:txBody>
      </p:sp>
      <p:cxnSp>
        <p:nvCxnSpPr>
          <p:cNvPr id="34" name="Straight Connector 33">
            <a:extLst>
              <a:ext uri="{FF2B5EF4-FFF2-40B4-BE49-F238E27FC236}">
                <a16:creationId xmlns:a16="http://schemas.microsoft.com/office/drawing/2014/main" id="{BC72024E-DB4D-E8A4-BF21-53C4180BF01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5" name="Arrow: Right 4">
            <a:extLst>
              <a:ext uri="{FF2B5EF4-FFF2-40B4-BE49-F238E27FC236}">
                <a16:creationId xmlns:a16="http://schemas.microsoft.com/office/drawing/2014/main" id="{4E0F84D6-1DE8-BB5B-BB59-2A9A0C1D55A5}"/>
              </a:ext>
            </a:extLst>
          </p:cNvPr>
          <p:cNvSpPr/>
          <p:nvPr/>
        </p:nvSpPr>
        <p:spPr>
          <a:xfrm>
            <a:off x="3870154" y="1272205"/>
            <a:ext cx="978408" cy="48463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71361587"/>
      </p:ext>
    </p:extLst>
  </p:cSld>
  <p:clrMapOvr>
    <a:masterClrMapping/>
  </p:clrMapOvr>
</p:sld>
</file>

<file path=ppt/theme/theme1.xml><?xml version="1.0" encoding="utf-8"?>
<a:theme xmlns:a="http://schemas.openxmlformats.org/drawingml/2006/main" name="BevelVTI">
  <a:themeElements>
    <a:clrScheme name="AnalogousFromLightSeedLeftStep">
      <a:dk1>
        <a:srgbClr val="000000"/>
      </a:dk1>
      <a:lt1>
        <a:srgbClr val="FFFFFF"/>
      </a:lt1>
      <a:dk2>
        <a:srgbClr val="223C28"/>
      </a:dk2>
      <a:lt2>
        <a:srgbClr val="E8E5E2"/>
      </a:lt2>
      <a:accent1>
        <a:srgbClr val="56A8E7"/>
      </a:accent1>
      <a:accent2>
        <a:srgbClr val="40B0B2"/>
      </a:accent2>
      <a:accent3>
        <a:srgbClr val="3DB586"/>
      </a:accent3>
      <a:accent4>
        <a:srgbClr val="38B950"/>
      </a:accent4>
      <a:accent5>
        <a:srgbClr val="5BB73F"/>
      </a:accent5>
      <a:accent6>
        <a:srgbClr val="87AE3E"/>
      </a:accent6>
      <a:hlink>
        <a:srgbClr val="A1795A"/>
      </a:hlink>
      <a:folHlink>
        <a:srgbClr val="7F7F7F"/>
      </a:folHlink>
    </a:clrScheme>
    <a:fontScheme name="Custom 53">
      <a:majorFont>
        <a:latin typeface="Bierstadt"/>
        <a:ea typeface=""/>
        <a:cs typeface=""/>
      </a:majorFont>
      <a:minorFont>
        <a:latin typeface="Bierstad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evelVTI" id="{C9E5F598-602B-46C1-AA16-073CEB959654}" vid="{2AE1FD39-65AD-4D34-93E9-C7019D0ECBAC}"/>
    </a:ext>
  </a:extLst>
</a:theme>
</file>

<file path=docProps/app.xml><?xml version="1.0" encoding="utf-8"?>
<Properties xmlns="http://schemas.openxmlformats.org/officeDocument/2006/extended-properties" xmlns:vt="http://schemas.openxmlformats.org/officeDocument/2006/docPropsVTypes">
  <TotalTime>132</TotalTime>
  <Words>672</Words>
  <Application>Microsoft Office PowerPoint</Application>
  <PresentationFormat>Widescreen</PresentationFormat>
  <Paragraphs>60</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Avenir Next LT Pro Demi</vt:lpstr>
      <vt:lpstr>Bierstadt</vt:lpstr>
      <vt:lpstr>Lato</vt:lpstr>
      <vt:lpstr>BevelVTI</vt:lpstr>
      <vt:lpstr>Scrum Agile Roles </vt:lpstr>
      <vt:lpstr>PHASES IN AGILE </vt:lpstr>
      <vt:lpstr>WHY NOT WATERFALL MODEL?</vt:lpstr>
      <vt:lpstr>WATERFALL OR AGILE </vt:lpstr>
      <vt:lpstr>REFERENCES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suraj hamal</dc:creator>
  <cp:lastModifiedBy>suraj hamal</cp:lastModifiedBy>
  <cp:revision>1</cp:revision>
  <dcterms:created xsi:type="dcterms:W3CDTF">2024-10-20T21:18:39Z</dcterms:created>
  <dcterms:modified xsi:type="dcterms:W3CDTF">2024-10-20T23:31:35Z</dcterms:modified>
</cp:coreProperties>
</file>