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otham" charset="1" panose="00000000000000000000"/>
      <p:regular r:id="rId12"/>
    </p:embeddedFont>
    <p:embeddedFont>
      <p:font typeface="Gotham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23972" y="5373703"/>
            <a:ext cx="7439359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using blockchain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89839" y="3783849"/>
            <a:ext cx="13695059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SHOPPING LIST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02234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27909" y="786640"/>
            <a:ext cx="6039059" cy="11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87525" y="2776069"/>
            <a:ext cx="14591395" cy="637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9"/>
              </a:lnSpc>
            </a:pP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Overview:</a:t>
            </a:r>
          </a:p>
          <a:p>
            <a:pPr algn="just">
              <a:lnSpc>
                <a:spcPts val="4589"/>
              </a:lnSpc>
            </a:pP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 decentralized shopping list application that leverages blockchain technology to ensure</a:t>
            </a: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security, transparency, and traceability of shopping items and transactions.</a:t>
            </a:r>
          </a:p>
          <a:p>
            <a:pPr algn="just">
              <a:lnSpc>
                <a:spcPts val="4589"/>
              </a:lnSpc>
            </a:pPr>
          </a:p>
          <a:p>
            <a:pPr algn="just">
              <a:lnSpc>
                <a:spcPts val="4589"/>
              </a:lnSpc>
            </a:pPr>
          </a:p>
          <a:p>
            <a:pPr algn="just">
              <a:lnSpc>
                <a:spcPts val="4589"/>
              </a:lnSpc>
            </a:pP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Core Concept:</a:t>
            </a:r>
          </a:p>
          <a:p>
            <a:pPr algn="just">
              <a:lnSpc>
                <a:spcPts val="4589"/>
              </a:lnSpc>
            </a:pP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Using smart contracts written in Solidity and deployed on the Ethereum blockchain, this system enables users to manage a shopping list with cryptographically verifiable transactions.</a:t>
            </a:r>
          </a:p>
          <a:p>
            <a:pPr algn="just">
              <a:lnSpc>
                <a:spcPts val="458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02234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86846" y="1080260"/>
            <a:ext cx="15064335" cy="798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44"/>
              </a:lnSpc>
            </a:pPr>
            <a:r>
              <a:rPr lang="en-US" b="true" sz="4699" spc="11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Key Features:</a:t>
            </a:r>
          </a:p>
          <a:p>
            <a:pPr algn="just">
              <a:lnSpc>
                <a:spcPts val="6344"/>
              </a:lnSpc>
            </a:pPr>
          </a:p>
          <a:p>
            <a:pPr algn="just" marL="734053" indent="-367026" lvl="1">
              <a:lnSpc>
                <a:spcPts val="4589"/>
              </a:lnSpc>
              <a:buAutoNum type="arabicPeriod" startAt="1"/>
            </a:pP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Immutable</a:t>
            </a: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Ledger: </a:t>
            </a: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Once an item is added or purchased, it is permanently stored on the blockchain, ensuring data integ</a:t>
            </a: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rity.</a:t>
            </a:r>
          </a:p>
          <a:p>
            <a:pPr algn="just" marL="734053" indent="-367026" lvl="1">
              <a:lnSpc>
                <a:spcPts val="4589"/>
              </a:lnSpc>
              <a:buAutoNum type="arabicPeriod" startAt="1"/>
            </a:pP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Smart Contracts: </a:t>
            </a: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Automatically manage the addition and purchase of items using Ethereum smart contracts.</a:t>
            </a:r>
          </a:p>
          <a:p>
            <a:pPr algn="just" marL="734053" indent="-367026" lvl="1">
              <a:lnSpc>
                <a:spcPts val="4589"/>
              </a:lnSpc>
              <a:buAutoNum type="arabicPeriod" startAt="1"/>
            </a:pP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Ownership and Access Control: </a:t>
            </a: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Only the contract owner can modify the shopping list, ensuring access control and preventing unauthorized changes.</a:t>
            </a:r>
          </a:p>
          <a:p>
            <a:pPr algn="just" marL="734053" indent="-367026" lvl="1">
              <a:lnSpc>
                <a:spcPts val="4589"/>
              </a:lnSpc>
              <a:buAutoNum type="arabicPeriod" startAt="1"/>
            </a:pPr>
            <a:r>
              <a:rPr lang="en-US" b="true" sz="3399" spc="8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Real-time Event Triggering: </a:t>
            </a:r>
            <a:r>
              <a:rPr lang="en-US" sz="3399" spc="8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Using events like ItemAdded and ItemPurchased, the system notifies users when any change is made to the shopping list.</a:t>
            </a:r>
          </a:p>
          <a:p>
            <a:pPr algn="just">
              <a:lnSpc>
                <a:spcPts val="458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02234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86698" y="853315"/>
            <a:ext cx="15872602" cy="766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4"/>
              </a:lnSpc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How It Works:</a:t>
            </a:r>
          </a:p>
          <a:p>
            <a:pPr algn="just">
              <a:lnSpc>
                <a:spcPts val="4724"/>
              </a:lnSpc>
            </a:pP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Smart Contract</a:t>
            </a: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Deployment: </a:t>
            </a:r>
            <a:r>
              <a:rPr lang="en-US" sz="3499" spc="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Once deployed, the contract is stored on the blockchain. The owner (deplo</a:t>
            </a:r>
            <a:r>
              <a:rPr lang="en-US" sz="3499" spc="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yer) is the only person authorized to modify the shopping list.</a:t>
            </a: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Adding Items: </a:t>
            </a:r>
            <a:r>
              <a:rPr lang="en-US" sz="3499" spc="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When the owner adds an item, it is stored on-chain, and an event is triggered.</a:t>
            </a: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Purchasing Items: </a:t>
            </a:r>
            <a:r>
              <a:rPr lang="en-US" sz="3499" spc="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owner can also mark items as purchased, and this change is stored permanently in the blockchain ledger.</a:t>
            </a: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Immut</a:t>
            </a: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able Ledger:</a:t>
            </a:r>
            <a:r>
              <a:rPr lang="en-US" sz="3499" spc="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All actions (like adding or purchasing items) are stored immutably on the blockchain, providing a transparent and secure way to manage a shopping list.</a:t>
            </a:r>
          </a:p>
          <a:p>
            <a:pPr algn="just">
              <a:lnSpc>
                <a:spcPts val="472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02234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97434" y="2131761"/>
            <a:ext cx="15872602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4"/>
              </a:lnSpc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</a:t>
            </a: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echnology Stack:</a:t>
            </a:r>
          </a:p>
          <a:p>
            <a:pPr algn="just">
              <a:lnSpc>
                <a:spcPts val="4724"/>
              </a:lnSpc>
            </a:pPr>
          </a:p>
          <a:p>
            <a:pPr algn="just">
              <a:lnSpc>
                <a:spcPts val="4724"/>
              </a:lnSpc>
            </a:pP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Blockchain Platfo</a:t>
            </a: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rm: Ethereum</a:t>
            </a: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Development Language: Solidity</a:t>
            </a:r>
          </a:p>
          <a:p>
            <a:pPr algn="just" marL="755647" indent="-377824" lvl="1">
              <a:lnSpc>
                <a:spcPts val="4724"/>
              </a:lnSpc>
              <a:buFont typeface="Arial"/>
              <a:buChar char="•"/>
            </a:pPr>
            <a:r>
              <a:rPr lang="en-US" b="true" sz="3499" spc="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IDE: Remix IDE (for smart contract development and deployment)</a:t>
            </a:r>
          </a:p>
          <a:p>
            <a:pPr algn="just">
              <a:lnSpc>
                <a:spcPts val="4724"/>
              </a:lnSpc>
            </a:pPr>
          </a:p>
          <a:p>
            <a:pPr algn="just">
              <a:lnSpc>
                <a:spcPts val="472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02234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58330" y="4151852"/>
            <a:ext cx="7771340" cy="182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832"/>
              </a:lnSpc>
            </a:pPr>
            <a:r>
              <a:rPr lang="en-US" b="true" sz="10986" spc="27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DAGRgZwzhR8</dc:identifier>
  <dcterms:modified xsi:type="dcterms:W3CDTF">2011-08-01T06:04:30Z</dcterms:modified>
  <cp:revision>1</cp:revision>
  <dc:title>Shopping list</dc:title>
</cp:coreProperties>
</file>