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788" y="2333297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/>
              <a:t>Speech to Text Converter</a:t>
            </a:r>
            <a:br>
              <a:rPr lang="en-US" sz="4400" dirty="0"/>
            </a:br>
            <a:r>
              <a:rPr lang="en-US" sz="4800" dirty="0" smtClean="0"/>
              <a:t>                           </a:t>
            </a:r>
            <a:r>
              <a:rPr lang="en-US" sz="2800" dirty="0" smtClean="0"/>
              <a:t>using </a:t>
            </a:r>
            <a:r>
              <a:rPr lang="en-US" sz="2800" dirty="0"/>
              <a:t>NLP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1118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Speech-to-text conversion has become increasingly important with advancements in natural language processing (NLP) and machine learning. </a:t>
            </a:r>
            <a:endParaRPr lang="en-US" dirty="0" smtClean="0"/>
          </a:p>
          <a:p>
            <a:r>
              <a:rPr lang="en-US" dirty="0"/>
              <a:t>This technology transforms spoken language into written text through processes such as audio capture, preprocessing, and feature extraction</a:t>
            </a:r>
            <a:r>
              <a:rPr lang="en-US" dirty="0" smtClean="0"/>
              <a:t>.</a:t>
            </a:r>
          </a:p>
          <a:p>
            <a:r>
              <a:rPr lang="en-US" dirty="0"/>
              <a:t>NLP enhances these systems by utilizing language models to predict word sequences and understand context, improving accuracy and relevance</a:t>
            </a:r>
            <a:r>
              <a:rPr lang="en-US" dirty="0" smtClean="0"/>
              <a:t>.</a:t>
            </a:r>
          </a:p>
          <a:p>
            <a:r>
              <a:rPr lang="en-US" dirty="0"/>
              <a:t>Applications range from healthcare—where doctors dictate notes—to customer support and accessibility for those with hearing impairments.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84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Contextual Understanding</a:t>
            </a:r>
            <a:r>
              <a:rPr lang="en-US" dirty="0"/>
              <a:t>: NLP techniques help the system grasp context and intent, improving the accuracy of transcriptions, especially in complex dialogues</a:t>
            </a:r>
            <a:r>
              <a:rPr lang="en-US" dirty="0" smtClean="0"/>
              <a:t>.</a:t>
            </a:r>
          </a:p>
          <a:p>
            <a:r>
              <a:rPr lang="en-US" b="1" dirty="0"/>
              <a:t>High Accuracy</a:t>
            </a:r>
            <a:r>
              <a:rPr lang="en-US" dirty="0"/>
              <a:t>: Advanced algorithms and language models enhance transcription precision, reducing errors in converting speech to text</a:t>
            </a:r>
            <a:r>
              <a:rPr lang="en-US" dirty="0" smtClean="0"/>
              <a:t>.</a:t>
            </a:r>
          </a:p>
          <a:p>
            <a:r>
              <a:rPr lang="en-US" b="1" dirty="0"/>
              <a:t>Accessibility Features</a:t>
            </a:r>
            <a:r>
              <a:rPr lang="en-US" dirty="0"/>
              <a:t>: These converters help individuals with hearing impairments by providing written transcripts of spoken content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0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Hugging 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Hugging Face is a prominent platform in natural language processing (NLP) that offers open-source tools for building and deploying machine learning models</a:t>
            </a:r>
            <a:r>
              <a:rPr lang="en-US" dirty="0" smtClean="0"/>
              <a:t>.</a:t>
            </a:r>
          </a:p>
          <a:p>
            <a:r>
              <a:rPr lang="en-US" dirty="0"/>
              <a:t>Its flagship Transformers library features a vast array of pre-trained models for tasks like text classification, translation, and speech recognition, making advanced NLP accessible to developers. </a:t>
            </a:r>
            <a:endParaRPr lang="en-US" dirty="0" smtClean="0"/>
          </a:p>
          <a:p>
            <a:r>
              <a:rPr lang="en-US" dirty="0"/>
              <a:t>With a user-friendly interface, it allows for quick model loading and fine-tuning with minimal code. </a:t>
            </a:r>
            <a:endParaRPr lang="en-US" b="1" dirty="0" smtClean="0"/>
          </a:p>
          <a:p>
            <a:r>
              <a:rPr lang="en-US" dirty="0"/>
              <a:t>The Hugging Face Model Hub hosts thousands of community-contributed models, enabling users to find solutions for diverse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Software: Python</a:t>
            </a:r>
          </a:p>
          <a:p>
            <a:r>
              <a:rPr lang="en-US" dirty="0" smtClean="0"/>
              <a:t>IDE: </a:t>
            </a:r>
            <a:r>
              <a:rPr lang="en-IN" dirty="0" smtClean="0"/>
              <a:t>Visual </a:t>
            </a:r>
            <a:r>
              <a:rPr lang="en-IN" dirty="0"/>
              <a:t>Studio Code (VSCode)</a:t>
            </a:r>
            <a:endParaRPr lang="en-US" dirty="0" smtClean="0"/>
          </a:p>
          <a:p>
            <a:r>
              <a:rPr lang="en-US" dirty="0" smtClean="0"/>
              <a:t>UI: </a:t>
            </a:r>
            <a:r>
              <a:rPr lang="en-IN" dirty="0" smtClean="0"/>
              <a:t>Streamlit</a:t>
            </a:r>
            <a:endParaRPr lang="en-US" dirty="0" smtClean="0"/>
          </a:p>
          <a:p>
            <a:r>
              <a:rPr lang="en-US" dirty="0" smtClean="0"/>
              <a:t>API: </a:t>
            </a:r>
            <a:r>
              <a:rPr lang="en-IN" dirty="0" smtClean="0"/>
              <a:t>Hugging </a:t>
            </a:r>
            <a:r>
              <a:rPr lang="en-IN" dirty="0"/>
              <a:t>Face </a:t>
            </a:r>
          </a:p>
        </p:txBody>
      </p:sp>
    </p:spTree>
    <p:extLst>
      <p:ext uri="{BB962C8B-B14F-4D97-AF65-F5344CB8AC3E}">
        <p14:creationId xmlns:p14="http://schemas.microsoft.com/office/powerpoint/2010/main" val="2410244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261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Speech to Text Converter                            using NLP</vt:lpstr>
      <vt:lpstr>Introduction </vt:lpstr>
      <vt:lpstr>Key features</vt:lpstr>
      <vt:lpstr>Hugging Face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Converter using NLP</dc:title>
  <dc:creator>AIDS17</dc:creator>
  <cp:lastModifiedBy>AIDS17</cp:lastModifiedBy>
  <cp:revision>3</cp:revision>
  <dcterms:created xsi:type="dcterms:W3CDTF">2024-09-24T04:41:05Z</dcterms:created>
  <dcterms:modified xsi:type="dcterms:W3CDTF">2024-09-24T05:04:18Z</dcterms:modified>
</cp:coreProperties>
</file>