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Segmentation &amp; Bespoke Messaging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1. Customer Type: General Practitioners (GPs)</a:t>
            </a:r>
          </a:p>
          <a:p>
            <a:r>
              <a:t>- Concern: Efficacy, safety, ease of use</a:t>
            </a:r>
          </a:p>
          <a:p>
            <a:r>
              <a:t>- Messaging: Glucorin improves insulin sensitivity in muscle cells, helping patients unresponsive to Metformin.</a:t>
            </a:r>
          </a:p>
          <a:p>
            <a:r>
              <a:t>- Sample Questions: ‘How is it better than Metformin?’, ‘Is it suitable for older patients?’</a:t>
            </a:r>
          </a:p>
          <a:p/>
          <a:p>
            <a:r>
              <a:t>2. Customer Type: Endocrinologists</a:t>
            </a:r>
          </a:p>
          <a:p>
            <a:r>
              <a:t>- Concern: Complex diabetes cases, resistance, long-term outcomes</a:t>
            </a:r>
          </a:p>
          <a:p>
            <a:r>
              <a:t>- Messaging: Glucorin delays insulin use and reduces cardiovascular risks by acting on a novel mechanism.</a:t>
            </a:r>
          </a:p>
          <a:p>
            <a:r>
              <a:t>- Sample Questions: ‘What data supports its efficacy?’, ‘How does it compare with GLP-1 or SGLT2s?’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Strategy &amp; Success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Communication Strategy:</a:t>
            </a:r>
          </a:p>
          <a:p>
            <a:r>
              <a:t>- Initiate conversations with patient case questions</a:t>
            </a:r>
          </a:p>
          <a:p>
            <a:r>
              <a:t>- Provide evidence-backed materials and benefit/risk data</a:t>
            </a:r>
          </a:p>
          <a:p>
            <a:r>
              <a:t>- Channels: Face-to-face visits, webinars, digital detailing</a:t>
            </a:r>
          </a:p>
          <a:p/>
          <a:p>
            <a:r>
              <a:t>Tracking Success:</a:t>
            </a:r>
          </a:p>
          <a:p>
            <a:r>
              <a:t>- HCP engagement rate (number of conversations started)</a:t>
            </a:r>
          </a:p>
          <a:p>
            <a:r>
              <a:t>- Prescriber feedback or intent to trial Glucorin</a:t>
            </a:r>
          </a:p>
          <a:p>
            <a:r>
              <a:t>- Follow-up meeting rates and resource downloads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