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2506-0326-D484-EBF1-C2F49FBF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ACA43-B17D-0234-3C17-932E94570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AC06-14C1-EB95-E083-3CE5A69D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1B75-479B-BC65-472B-C84E8F06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2E16-45AC-E761-8BD7-B97DCFE5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5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89D7-F47F-03EF-9118-D1154F3F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39A43-5DF7-934E-6BEE-77FB9D0C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5F5EC-F78A-80A0-BC16-2D8D2729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357-9409-E8A1-727C-06DB835F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2071-6186-9120-DE3E-3A782EFF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0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3B0E5-AC65-6005-04C5-BA07B4108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361EE-34BA-0AD5-3FFE-62D01A68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2D985-544A-1CB0-C68D-9B0DE6A0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C724D-E809-F89D-EABB-9B34702E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24182-B283-2B3F-D04A-BC2E6737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04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18DE-2612-9A1A-CA81-68AB22B8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D5CD-20C3-231C-C55A-3E9353D37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9ECB-1EAB-BFCA-FD92-7BB0E1BF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BC21-9D00-6A17-4D74-16C0E57F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32AF-DD17-8AD7-7A96-9D4C8F36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5992-82C4-C520-DCBF-962D2716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39F36-1BE9-5FC9-BD14-EF8F7C5F6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ED1F-4374-68D4-36A4-BD8C13C3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19D3C-99D0-A2C3-67A5-AC50290D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1D857-4C40-146C-13BA-A027AB4A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836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4288-CD9B-C9E4-9A78-64BC18B0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D76B-163E-BCAB-8931-3C41ACCA5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DF4D-B921-A6E8-CC75-3A44EA56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AC610-C8F6-E91A-0CC3-BFB51EA6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AFA20-D0FA-E03E-639B-77C998FD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5E383-23DC-D97A-F169-1C991B0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6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A605-D5C0-0338-BD47-37E8A4D2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E3177-D6DA-F70F-85E7-E7F938816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96DDA-D331-8350-5856-5446FE449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8E00D6-57EE-FD42-78D3-4F34103C6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52B46-6D48-D12A-2F63-A2AD0F0B9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E3899-2E5F-6115-24C7-C20CDC42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1415-1A6F-2182-F54C-C7641B5D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9CF67-80BA-6B79-A5E8-87413BFE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1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2A2D-158C-F346-8506-FBFF0505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8D982-BC08-1E4E-CAF2-05292BAB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93CD8-A669-CCF3-BCDA-A747684C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75CBE-0B31-A989-FC77-02BCC0B4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7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4B2C2-603E-2DED-6CD1-8A0F5885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78E26F-F5C6-B2E2-01F4-DFCFE145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A997B-49C0-D4C2-48C3-7B416110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1D43-55FB-8611-C0D9-E9549716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4BD-A143-B545-7818-A82AD7193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9AB03-C66E-E2B4-D338-8B6C260E1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C21EB-C63E-C54F-CAAD-228F5163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692C3-DF69-6E8C-E063-4B848A57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2A386-0173-180C-3F0B-E64DDAF5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02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4C37-D385-2EF0-51C1-CBC03FC0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367462-8B17-DCE0-38E7-9646FFD0C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09144-5928-0383-CF81-90B97EBAD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BD45E-ACBE-E476-0E68-9D6B2184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0707-3B5E-B9D8-FADF-18624F4F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0CC6E-6562-2960-2853-1318DFE4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83F09-5558-E574-E840-EC635F8C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24EB-4F15-52B3-E6FA-9FA7D94DE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7ECC7-43C8-3A8A-0BB2-F4F01FA6D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C474-2EB2-4867-B1EB-E66A91284EB9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6536-9E5C-1E07-05D1-DA12B973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67365-C53A-A0FD-D76E-456AC757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692B4-0E99-4848-B0B3-52182EBB92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87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961C-D054-0FC7-723F-0B15A6A85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Market Analysis using Python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28201-BDEF-261F-3542-C262E302ED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Beginner-Friendly Exploration with Bajaj Stocks</a:t>
            </a:r>
            <a:endParaRPr lang="en-IN" dirty="0"/>
          </a:p>
          <a:p>
            <a:endParaRPr lang="en-IN" dirty="0"/>
          </a:p>
          <a:p>
            <a:r>
              <a:rPr lang="en-IN" dirty="0"/>
              <a:t>By: Suraj Pradhan</a:t>
            </a:r>
          </a:p>
        </p:txBody>
      </p:sp>
    </p:spTree>
    <p:extLst>
      <p:ext uri="{BB962C8B-B14F-4D97-AF65-F5344CB8AC3E}">
        <p14:creationId xmlns:p14="http://schemas.microsoft.com/office/powerpoint/2010/main" val="2913923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D205-E0A6-9B3F-87E3-448CE060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and </a:t>
            </a:r>
            <a:r>
              <a:rPr lang="en-IN" dirty="0" err="1"/>
              <a:t>DatasetContent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F851-2C53-4AF2-AC62-4F288C927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Analyze stock data of Bajaj Auto, Bajaj </a:t>
            </a:r>
            <a:r>
              <a:rPr lang="en-US" dirty="0" err="1"/>
              <a:t>Finserv</a:t>
            </a:r>
            <a:r>
              <a:rPr lang="en-US" dirty="0"/>
              <a:t>, and Bajaj Finance to derive investment insights.</a:t>
            </a:r>
          </a:p>
          <a:p>
            <a:r>
              <a:rPr lang="en-US" dirty="0"/>
              <a:t>Dataset: Historical stock data (CSV) including Open, Close, Volume, Date, etc.</a:t>
            </a:r>
          </a:p>
          <a:p>
            <a:r>
              <a:rPr lang="en-US" dirty="0"/>
              <a:t>Time Frame: From 2000 to 2021 (varies slightly by stock)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013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BB3C-6E89-070A-8D66-EDCBA8FA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and Feature </a:t>
            </a:r>
            <a:r>
              <a:rPr lang="en-IN" dirty="0" err="1"/>
              <a:t>EngineeringContent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012D8-C699-AA64-D53A-02DEF0E9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Handled null and duplicate values</a:t>
            </a:r>
          </a:p>
          <a:p>
            <a:r>
              <a:rPr lang="en-US" dirty="0"/>
              <a:t>Converted Date column to datetime format</a:t>
            </a:r>
          </a:p>
          <a:p>
            <a:r>
              <a:rPr lang="en-US" dirty="0"/>
              <a:t>Dropped unused columns (Trades, Deliverable Volume, %</a:t>
            </a:r>
            <a:r>
              <a:rPr lang="en-US" dirty="0" err="1"/>
              <a:t>Deliverble</a:t>
            </a:r>
            <a:r>
              <a:rPr lang="en-US" dirty="0"/>
              <a:t>)</a:t>
            </a:r>
          </a:p>
          <a:p>
            <a:r>
              <a:rPr lang="en-US" dirty="0"/>
              <a:t>Added new features: Day, Month, Year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67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ECA9-FD45-601A-FCFD-DF931DA4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Price &amp; Volume </a:t>
            </a:r>
            <a:r>
              <a:rPr lang="en-IN" dirty="0" err="1"/>
              <a:t>TrendsContent</a:t>
            </a:r>
            <a:r>
              <a:rPr lang="en-IN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CF6E-5099-3219-20BF-330F3DD60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plots showing trends in stock prices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7AC076-D1F1-5BE1-93F3-59B66DC2E9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635044"/>
            <a:ext cx="5157787" cy="290051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B4E68-2757-E67C-A8E5-FA007B17B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63329"/>
            <a:ext cx="5183188" cy="941746"/>
          </a:xfrm>
        </p:spPr>
        <p:txBody>
          <a:bodyPr/>
          <a:lstStyle/>
          <a:p>
            <a:r>
              <a:rPr lang="en-US" dirty="0"/>
              <a:t>Line plots showing trends in trading volume over time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AA1ACB-1849-AD50-E06D-7804C59F4AD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5045"/>
            <a:ext cx="5183188" cy="2900516"/>
          </a:xfrm>
        </p:spPr>
      </p:pic>
    </p:spTree>
    <p:extLst>
      <p:ext uri="{BB962C8B-B14F-4D97-AF65-F5344CB8AC3E}">
        <p14:creationId xmlns:p14="http://schemas.microsoft.com/office/powerpoint/2010/main" val="86297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A266-F545-7397-C196-7322B8EC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on Investment (ROI)Content: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1429-DE4A-D7E4-363A-0D103010E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Calculated ROI as:</a:t>
            </a:r>
          </a:p>
          <a:p>
            <a:endParaRPr lang="en-US" dirty="0"/>
          </a:p>
          <a:p>
            <a:r>
              <a:rPr lang="en-US" dirty="0"/>
              <a:t>Bajaj Auto: </a:t>
            </a:r>
            <a:r>
              <a:rPr lang="en-IN" dirty="0"/>
              <a:t>-86.46 % </a:t>
            </a:r>
          </a:p>
          <a:p>
            <a:r>
              <a:rPr lang="en-US" dirty="0"/>
              <a:t>Bajaj </a:t>
            </a:r>
            <a:r>
              <a:rPr lang="en-US" dirty="0" err="1"/>
              <a:t>Finserv</a:t>
            </a:r>
            <a:r>
              <a:rPr lang="en-US" dirty="0"/>
              <a:t>: </a:t>
            </a:r>
            <a:r>
              <a:rPr lang="en-IN" dirty="0"/>
              <a:t>-62.38 % </a:t>
            </a:r>
          </a:p>
          <a:p>
            <a:r>
              <a:rPr lang="en-US" dirty="0"/>
              <a:t>Bajaj Finance: </a:t>
            </a:r>
            <a:r>
              <a:rPr lang="en-IN" dirty="0"/>
              <a:t>111.76 %</a:t>
            </a:r>
          </a:p>
        </p:txBody>
      </p:sp>
    </p:spTree>
    <p:extLst>
      <p:ext uri="{BB962C8B-B14F-4D97-AF65-F5344CB8AC3E}">
        <p14:creationId xmlns:p14="http://schemas.microsoft.com/office/powerpoint/2010/main" val="181469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C47C-44BB-21F1-8C28-C676B917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0FA0DB-EBEB-E85A-F7AE-D4F784FD9F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7" y="365125"/>
            <a:ext cx="5181599" cy="58118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8A7664-3264-E3F3-1544-02613C6746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181599" cy="5811838"/>
          </a:xfrm>
        </p:spPr>
      </p:pic>
    </p:spTree>
    <p:extLst>
      <p:ext uri="{BB962C8B-B14F-4D97-AF65-F5344CB8AC3E}">
        <p14:creationId xmlns:p14="http://schemas.microsoft.com/office/powerpoint/2010/main" val="9742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C133-14B0-E611-A52E-F9E1AF24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Allocation &amp; </a:t>
            </a:r>
            <a:r>
              <a:rPr lang="en-IN" dirty="0" err="1"/>
              <a:t>SummaryContent</a:t>
            </a:r>
            <a:r>
              <a:rPr lang="en-IN" dirty="0"/>
              <a:t>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B6069B-2B3B-8C8E-A8AB-CE33A19B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942" y="1180787"/>
            <a:ext cx="4772691" cy="44869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5D23F-C307-4630-7DB1-089320F19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000" dirty="0"/>
              <a:t>Shares owned in each stock visualized using a pie chart</a:t>
            </a:r>
          </a:p>
          <a:p>
            <a:endParaRPr lang="en-US" sz="2000" dirty="0"/>
          </a:p>
          <a:p>
            <a:r>
              <a:rPr lang="en-US" sz="2000" dirty="0"/>
              <a:t>Key takeaways:</a:t>
            </a:r>
          </a:p>
          <a:p>
            <a:r>
              <a:rPr lang="en-US" sz="2000" dirty="0"/>
              <a:t>Bajaj Finance gave highest ROI</a:t>
            </a:r>
          </a:p>
          <a:p>
            <a:r>
              <a:rPr lang="en-US" sz="2000" dirty="0"/>
              <a:t>Balanced portfolio improves returns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800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E8C3-86F5-039C-A691-FA1BE816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793EEE-6F55-C74A-B5C3-4132EB412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9788" y="457200"/>
            <a:ext cx="9310687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FAE1-E7D6-FEEF-E571-AFF9DDAC7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839788" y="5868988"/>
            <a:ext cx="3932237" cy="53181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8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185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Stock Market Analysis using Python</vt:lpstr>
      <vt:lpstr>Objective and DatasetContent:</vt:lpstr>
      <vt:lpstr>Preprocessing and Feature EngineeringContent:</vt:lpstr>
      <vt:lpstr>Price &amp; Volume TrendsContent:</vt:lpstr>
      <vt:lpstr>Return on Investment (ROI)Content:</vt:lpstr>
      <vt:lpstr>PowerPoint Presentation</vt:lpstr>
      <vt:lpstr>Portfolio Allocation &amp; SummaryContent: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PRADHAN</dc:creator>
  <cp:lastModifiedBy>SURAJ PRADHAN</cp:lastModifiedBy>
  <cp:revision>2</cp:revision>
  <dcterms:created xsi:type="dcterms:W3CDTF">2025-06-14T15:53:25Z</dcterms:created>
  <dcterms:modified xsi:type="dcterms:W3CDTF">2025-06-14T16:29:15Z</dcterms:modified>
</cp:coreProperties>
</file>