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6241D-F0FA-F2A3-A70A-A0B70CEB49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A2E50C-525A-2295-EB9E-0B086F54AC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FBA6BB-9BF9-7614-15DF-FF5BBD0B4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32037-9721-4DEE-873F-20DF79328BAC}" type="datetimeFigureOut">
              <a:rPr lang="en-IN" smtClean="0"/>
              <a:t>14-06-2025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FA1358-9BD2-AB19-AE81-E3AC1D0F8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266E72-D1FD-F1C9-0B34-16CC7F5ED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3597D-7990-4BA0-8F79-9665EF2D34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0377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7FC9D-B262-65AC-552F-F6C265FF3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C506A1-43FB-BE0C-FB25-E006F81B84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7C9580-D0FA-B74D-F213-A7528EA68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32037-9721-4DEE-873F-20DF79328BAC}" type="datetimeFigureOut">
              <a:rPr lang="en-IN" smtClean="0"/>
              <a:t>14-06-2025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D05DC0-6B6B-1B1D-690C-943BD6658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92B28-A50F-A388-98EF-1CCE47B84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3597D-7990-4BA0-8F79-9665EF2D34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8648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525A96-F59E-019C-E35C-228CA2ADEC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E86191-DDA4-9057-0C45-7BE66336FA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75B6B8-F6D4-8935-8D5B-E40BB1C0D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32037-9721-4DEE-873F-20DF79328BAC}" type="datetimeFigureOut">
              <a:rPr lang="en-IN" smtClean="0"/>
              <a:t>14-06-2025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1F212E-B502-F285-C2A7-14E062063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AB3260-A9B5-3CDE-9AA3-77B55E13D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3597D-7990-4BA0-8F79-9665EF2D34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3057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A3C97-AD1D-5B2B-D742-B0A8740DE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663F8-F24F-B604-4C21-2AAD7724F8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D47B50-2C42-A3D8-ED1A-501EABDAC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32037-9721-4DEE-873F-20DF79328BAC}" type="datetimeFigureOut">
              <a:rPr lang="en-IN" smtClean="0"/>
              <a:t>14-06-2025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FB8876-96F5-2FBA-62B9-9FE9AAF2C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B536ED-1E76-1AC1-E410-EC3DD9EFC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3597D-7990-4BA0-8F79-9665EF2D34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9886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AF094-846A-05B6-5107-8D2530BFA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A8D640-2F85-1E2B-09EA-AE0D725AAB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8330A9-1E95-EA5D-9D92-9574D3B0D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32037-9721-4DEE-873F-20DF79328BAC}" type="datetimeFigureOut">
              <a:rPr lang="en-IN" smtClean="0"/>
              <a:t>14-06-2025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B08F1F-B7AD-0728-5DCB-786FD3250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17E68A-F862-F8F7-6D71-F2032F345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3597D-7990-4BA0-8F79-9665EF2D34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2212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06755-A283-BE6C-1F5D-06D8E56EE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CAAA8-89AD-089A-995F-EF63A567D9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6A68B9-9554-F896-B009-D9DBEF4EB4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B18F54-D592-97CB-52FD-8B06D2835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32037-9721-4DEE-873F-20DF79328BAC}" type="datetimeFigureOut">
              <a:rPr lang="en-IN" smtClean="0"/>
              <a:t>14-06-2025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BF7799-BFD7-190E-659C-D0F429D79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116091-4E8E-2869-0BBF-4D04EFAA7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3597D-7990-4BA0-8F79-9665EF2D34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1618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73852-43CE-3CD4-3933-C50B25398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07204F-F228-0B2B-66B3-B686F979AF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EF67AE-2780-BAE7-3FFC-72E3E1E090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2201CC-9951-C20B-1930-8AE6697F14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E54EE3-9381-8389-7955-E79D7FF3F3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961A11-E415-B128-B2C4-75BC9C4FD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32037-9721-4DEE-873F-20DF79328BAC}" type="datetimeFigureOut">
              <a:rPr lang="en-IN" smtClean="0"/>
              <a:t>14-06-2025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77B281-D09D-36FD-6FED-6851D06AA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D83A4B-48EF-881D-11C1-9ADC18DB4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3597D-7990-4BA0-8F79-9665EF2D34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1165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FEA8C-EE08-5A32-B5A6-E935863BC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83443A-2A20-B1B7-35CD-1FD127DD8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32037-9721-4DEE-873F-20DF79328BAC}" type="datetimeFigureOut">
              <a:rPr lang="en-IN" smtClean="0"/>
              <a:t>14-06-2025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37A4C6-7867-E618-4E3F-5CB8A18AB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311D5A-76E5-DA00-27FD-8BAAC12A9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3597D-7990-4BA0-8F79-9665EF2D34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8933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6A4CCD-1B8C-F6FC-9F06-119F6B1F4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32037-9721-4DEE-873F-20DF79328BAC}" type="datetimeFigureOut">
              <a:rPr lang="en-IN" smtClean="0"/>
              <a:t>14-06-2025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5AD7CD-FA57-1CAF-0D79-3CCEF7DBA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5DD8DF-742E-7699-3997-D2F1D4561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3597D-7990-4BA0-8F79-9665EF2D34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3582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53A41-9428-E663-E48A-E78D1448E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1750E1-9CFA-530C-80F5-2BE5E593EC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397729-D545-EA27-FF2F-5E8DAF4148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0C28F8-C88D-8356-50C3-5187707BB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32037-9721-4DEE-873F-20DF79328BAC}" type="datetimeFigureOut">
              <a:rPr lang="en-IN" smtClean="0"/>
              <a:t>14-06-2025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6EC98F-5C95-E0BC-D483-198D64912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2DD459-1F73-EA5C-F14C-5844F3D48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3597D-7990-4BA0-8F79-9665EF2D34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9706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77932-2563-F423-BC1C-4F5C7AB0F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6019B4-E052-ABE8-4DFB-7E968D367B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6CE248-8770-53E7-BFCF-E5BAEF2331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FB76A9-3865-B6CD-0E8C-55F580ABF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32037-9721-4DEE-873F-20DF79328BAC}" type="datetimeFigureOut">
              <a:rPr lang="en-IN" smtClean="0"/>
              <a:t>14-06-2025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51248E-58AB-A75A-B2A2-6D63A017B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28D4FE-3F38-1850-485F-0BD059E31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3597D-7990-4BA0-8F79-9665EF2D34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8937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D9616D-356F-4D99-BEE7-4C4BD0B77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9E4366-61D6-A3EA-39EE-488F36F73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2389B7-3BCF-4228-FF4C-43AE6DEF3C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332037-9721-4DEE-873F-20DF79328BAC}" type="datetimeFigureOut">
              <a:rPr lang="en-IN" smtClean="0"/>
              <a:t>14-06-2025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44B12E-8D74-0E7A-42E4-76DBDC2580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BB94A1-261E-D6BF-3265-EEE860B6D8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C3597D-7990-4BA0-8F79-9665EF2D345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507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5ECC3-B419-01D0-6F0B-FAC69F11B3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6871" y="1122363"/>
            <a:ext cx="11698941" cy="2387600"/>
          </a:xfrm>
        </p:spPr>
        <p:txBody>
          <a:bodyPr>
            <a:normAutofit/>
          </a:bodyPr>
          <a:lstStyle/>
          <a:p>
            <a:r>
              <a:rPr lang="en-IN" sz="4000" b="1" u="sng" dirty="0">
                <a:solidFill>
                  <a:srgbClr val="0070C0"/>
                </a:solidFill>
              </a:rPr>
              <a:t>Flow of data from CSV file (raw data) to final output in PBI</a:t>
            </a:r>
            <a:br>
              <a:rPr lang="en-IN" sz="4000" b="1" u="sng" dirty="0">
                <a:solidFill>
                  <a:srgbClr val="0070C0"/>
                </a:solidFill>
              </a:rPr>
            </a:br>
            <a:r>
              <a:rPr lang="en-IN" sz="4000" b="1" u="sng" dirty="0">
                <a:solidFill>
                  <a:srgbClr val="0070C0"/>
                </a:solidFill>
              </a:rPr>
              <a:t>Data cleaning using SQL - Snowflake</a:t>
            </a:r>
          </a:p>
        </p:txBody>
      </p:sp>
    </p:spTree>
    <p:extLst>
      <p:ext uri="{BB962C8B-B14F-4D97-AF65-F5344CB8AC3E}">
        <p14:creationId xmlns:p14="http://schemas.microsoft.com/office/powerpoint/2010/main" val="1280421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725A331-B1CD-9783-95E2-D3540E861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/>
              <a:t>Steps: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F44A00A-64BA-DC20-4E7C-7343C84FD3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862916"/>
          </a:xfrm>
        </p:spPr>
        <p:txBody>
          <a:bodyPr>
            <a:normAutofit lnSpcReduction="10000"/>
          </a:bodyPr>
          <a:lstStyle/>
          <a:p>
            <a:r>
              <a:rPr lang="en-IN" sz="2400" dirty="0"/>
              <a:t>Uploaded raw data in to Snowflake (Codes have been provided in word document).</a:t>
            </a:r>
          </a:p>
          <a:p>
            <a:r>
              <a:rPr lang="en-IN" sz="2400" dirty="0"/>
              <a:t>Cleaning the raw data in Snowflake.</a:t>
            </a:r>
          </a:p>
          <a:p>
            <a:r>
              <a:rPr lang="en-IN" sz="2400" dirty="0"/>
              <a:t>Imported clean data into </a:t>
            </a:r>
            <a:r>
              <a:rPr lang="en-IN" sz="2400" dirty="0" err="1"/>
              <a:t>PowerBI</a:t>
            </a:r>
            <a:r>
              <a:rPr lang="en-IN" sz="2400" dirty="0"/>
              <a:t>.</a:t>
            </a:r>
          </a:p>
          <a:p>
            <a:r>
              <a:rPr lang="en-IN" sz="2400" dirty="0"/>
              <a:t>Created relationship between tables in </a:t>
            </a:r>
            <a:r>
              <a:rPr lang="en-IN" sz="2400" dirty="0" err="1"/>
              <a:t>powerBI</a:t>
            </a:r>
            <a:r>
              <a:rPr lang="en-IN" sz="2400" dirty="0"/>
              <a:t>.</a:t>
            </a:r>
          </a:p>
          <a:p>
            <a:r>
              <a:rPr lang="en-IN" sz="2400" dirty="0"/>
              <a:t>Changed datatype as per requirement.</a:t>
            </a:r>
          </a:p>
          <a:p>
            <a:r>
              <a:rPr lang="en-IN" sz="2400" dirty="0"/>
              <a:t>Created insightful visualization.</a:t>
            </a:r>
          </a:p>
        </p:txBody>
      </p:sp>
    </p:spTree>
    <p:extLst>
      <p:ext uri="{BB962C8B-B14F-4D97-AF65-F5344CB8AC3E}">
        <p14:creationId xmlns:p14="http://schemas.microsoft.com/office/powerpoint/2010/main" val="560445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96D75-4C5F-CC84-2795-AD10711C9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/>
              <a:t>Data Cleaning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6ACB18-B8A6-9581-7555-62133FA735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015316"/>
          </a:xfrm>
        </p:spPr>
        <p:txBody>
          <a:bodyPr/>
          <a:lstStyle/>
          <a:p>
            <a:r>
              <a:rPr lang="en-IN" sz="2000" dirty="0"/>
              <a:t>Raw Data had blank rows, hyphen and other special character.</a:t>
            </a:r>
          </a:p>
          <a:p>
            <a:r>
              <a:rPr lang="en-IN" sz="2000" dirty="0"/>
              <a:t>Hyphen were replaced with “0” to make functions like sum and </a:t>
            </a:r>
            <a:r>
              <a:rPr lang="en-IN" sz="2000" dirty="0" err="1"/>
              <a:t>avg</a:t>
            </a:r>
            <a:r>
              <a:rPr lang="en-IN" sz="2000" dirty="0"/>
              <a:t> etc,, easy.</a:t>
            </a:r>
          </a:p>
          <a:p>
            <a:r>
              <a:rPr lang="en-IN" sz="2000" dirty="0"/>
              <a:t>Special character along with numbers were removed using </a:t>
            </a:r>
            <a:r>
              <a:rPr lang="en-IN" sz="2000" b="1" dirty="0" err="1"/>
              <a:t>Regexp_replace</a:t>
            </a:r>
            <a:r>
              <a:rPr lang="en-IN" sz="2000" dirty="0"/>
              <a:t>.</a:t>
            </a:r>
          </a:p>
          <a:p>
            <a:r>
              <a:rPr lang="en-IN" sz="2000" dirty="0"/>
              <a:t>Unwanted alphabets like “V” in opposition column were deleted using </a:t>
            </a:r>
            <a:r>
              <a:rPr lang="en-IN" sz="2000" b="1" dirty="0"/>
              <a:t>replace</a:t>
            </a:r>
            <a:r>
              <a:rPr lang="en-IN" sz="2000" dirty="0"/>
              <a:t>.</a:t>
            </a:r>
          </a:p>
          <a:p>
            <a:r>
              <a:rPr lang="en-IN" sz="2000" dirty="0"/>
              <a:t>Incorrect format of date were corrected using </a:t>
            </a:r>
            <a:r>
              <a:rPr lang="en-IN" sz="2000" b="1" dirty="0"/>
              <a:t>date function</a:t>
            </a:r>
            <a:r>
              <a:rPr lang="en-IN" sz="2000" dirty="0"/>
              <a:t>.</a:t>
            </a:r>
          </a:p>
          <a:p>
            <a:r>
              <a:rPr lang="en-IN" sz="2000" dirty="0"/>
              <a:t>Depending upon the scenario blank match result updated as “draw or cancelled”</a:t>
            </a:r>
          </a:p>
          <a:p>
            <a:r>
              <a:rPr lang="en-IN" sz="2000" dirty="0"/>
              <a:t>Created master table to use in visualization.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40724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99F50-DB79-F1AF-888C-6D3E8A5E4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/>
              <a:t>Data cleaning and importing to PBI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5B8D742-6C59-80D4-1CE1-820C8EF254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667250"/>
          </a:xfrm>
        </p:spPr>
        <p:txBody>
          <a:bodyPr>
            <a:normAutofit/>
          </a:bodyPr>
          <a:lstStyle/>
          <a:p>
            <a:r>
              <a:rPr lang="en-IN" sz="1800" dirty="0"/>
              <a:t>Uploaded raw data</a:t>
            </a:r>
          </a:p>
          <a:p>
            <a:r>
              <a:rPr lang="en-IN" sz="1800" dirty="0"/>
              <a:t>Code for Data cleaning uploaded in word format</a:t>
            </a:r>
          </a:p>
          <a:p>
            <a:r>
              <a:rPr lang="en-IN" sz="1800" dirty="0"/>
              <a:t>Uploaded clean data into PBI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66624080-B756-F68D-69FE-75CE4C4F0C1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98929" y="1562217"/>
            <a:ext cx="5181599" cy="245814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FA148AB-8644-1B1C-8ED4-61626A089A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930" y="4113749"/>
            <a:ext cx="5181597" cy="237912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A7FFEBF-CAA2-2DA5-6C9F-54D52AAFDE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198" y="4113749"/>
            <a:ext cx="4899213" cy="2379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334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8DCAE-75B7-0048-89FD-237B4DAE9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b="1" u="sng" dirty="0">
                <a:solidFill>
                  <a:srgbClr val="002060"/>
                </a:solidFill>
              </a:rPr>
              <a:t>Creating relationships and changing datatype as per requirement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2E3544D-A2CF-C354-789E-C2D9983BC5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8518" y="1380565"/>
            <a:ext cx="8875058" cy="4276164"/>
          </a:xfrm>
        </p:spPr>
      </p:pic>
    </p:spTree>
    <p:extLst>
      <p:ext uri="{BB962C8B-B14F-4D97-AF65-F5344CB8AC3E}">
        <p14:creationId xmlns:p14="http://schemas.microsoft.com/office/powerpoint/2010/main" val="2273781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980F0-95E1-4F09-C5E5-63980A0BD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466165"/>
          </a:xfrm>
        </p:spPr>
        <p:txBody>
          <a:bodyPr>
            <a:normAutofit/>
          </a:bodyPr>
          <a:lstStyle/>
          <a:p>
            <a:pPr algn="ctr"/>
            <a:r>
              <a:rPr lang="en-IN" sz="2400" b="1" u="sng" dirty="0">
                <a:solidFill>
                  <a:srgbClr val="002060"/>
                </a:solidFill>
              </a:rPr>
              <a:t>Created Insightful Dashboard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E92D154-243D-6D79-1287-ABD3323B0A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923365"/>
            <a:ext cx="3932237" cy="4867835"/>
          </a:xfrm>
        </p:spPr>
        <p:txBody>
          <a:bodyPr>
            <a:normAutofit/>
          </a:bodyPr>
          <a:lstStyle/>
          <a:p>
            <a:r>
              <a:rPr lang="en-IN" b="1" i="1" dirty="0"/>
              <a:t>Insights / Conclusion 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Dashboard shows top 5 Batsman &amp; Bowlers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Matrix shows Sri Lanka is the country that played in most of the matches.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 Sri Lanka is the country that played in most of the matches.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 South Africa is the country that won most of the matches.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Tim Southee is the Top Bowler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Rohith Sharma is the Top batsman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Lasith Malinga took maximum wickets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Virat Kohli has Maximum scores</a:t>
            </a:r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70B65D7B-43FE-5F82-CD97-933057F3C69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772025" y="457200"/>
            <a:ext cx="7292457" cy="5663681"/>
          </a:xfrm>
        </p:spPr>
      </p:pic>
    </p:spTree>
    <p:extLst>
      <p:ext uri="{BB962C8B-B14F-4D97-AF65-F5344CB8AC3E}">
        <p14:creationId xmlns:p14="http://schemas.microsoft.com/office/powerpoint/2010/main" val="25720996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162</TotalTime>
  <Words>268</Words>
  <Application>Microsoft Office PowerPoint</Application>
  <PresentationFormat>Widescreen</PresentationFormat>
  <Paragraphs>31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Flow of data from CSV file (raw data) to final output in PBI Data cleaning using SQL - Snowflake</vt:lpstr>
      <vt:lpstr>Steps:</vt:lpstr>
      <vt:lpstr>Data Cleaning process</vt:lpstr>
      <vt:lpstr>Data cleaning and importing to PBI</vt:lpstr>
      <vt:lpstr>Creating relationships and changing datatype as per requirement</vt:lpstr>
      <vt:lpstr>Created Insightful Dashboard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Flow of data from CSV file (raw data) to final output in PBI Data cleaning using SQL</dc:title>
  <dc:creator>Ranjith K</dc:creator>
  <cp:lastModifiedBy>SURAJ PRADHAN</cp:lastModifiedBy>
  <cp:revision>11</cp:revision>
  <dcterms:created xsi:type="dcterms:W3CDTF">2022-11-27T05:47:10Z</dcterms:created>
  <dcterms:modified xsi:type="dcterms:W3CDTF">2025-06-14T06:42:32Z</dcterms:modified>
</cp:coreProperties>
</file>