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58" r:id="rId5"/>
    <p:sldId id="257" r:id="rId6"/>
    <p:sldId id="262" r:id="rId7"/>
    <p:sldId id="261" r:id="rId8"/>
    <p:sldId id="278" r:id="rId9"/>
    <p:sldId id="263" r:id="rId10"/>
    <p:sldId id="264" r:id="rId11"/>
    <p:sldId id="270" r:id="rId12"/>
    <p:sldId id="265" r:id="rId13"/>
    <p:sldId id="266" r:id="rId14"/>
    <p:sldId id="269" r:id="rId15"/>
    <p:sldId id="268" r:id="rId16"/>
    <p:sldId id="267" r:id="rId17"/>
    <p:sldId id="272" r:id="rId18"/>
    <p:sldId id="277" r:id="rId19"/>
    <p:sldId id="271" r:id="rId20"/>
    <p:sldId id="273" r:id="rId21"/>
    <p:sldId id="274" r:id="rId22"/>
    <p:sldId id="27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0482" autoAdjust="0"/>
  </p:normalViewPr>
  <p:slideViewPr>
    <p:cSldViewPr snapToGrid="0">
      <p:cViewPr varScale="1">
        <p:scale>
          <a:sx n="43" d="100"/>
          <a:sy n="43" d="100"/>
        </p:scale>
        <p:origin x="17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F03C5-9369-4ABF-821E-040090FAED57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EB4F6C7-8902-46F7-B007-C0C458D7DE6C}">
      <dgm:prSet/>
      <dgm:spPr/>
      <dgm:t>
        <a:bodyPr/>
        <a:lstStyle/>
        <a:p>
          <a:endParaRPr lang="en-US" dirty="0"/>
        </a:p>
      </dgm:t>
    </dgm:pt>
    <dgm:pt modelId="{CC3D4089-E2F2-46E8-B434-8901F8573E59}" type="parTrans" cxnId="{B1A1C61F-AB6D-4607-BB29-2D1823C06A6E}">
      <dgm:prSet/>
      <dgm:spPr/>
      <dgm:t>
        <a:bodyPr/>
        <a:lstStyle/>
        <a:p>
          <a:endParaRPr lang="en-US"/>
        </a:p>
      </dgm:t>
    </dgm:pt>
    <dgm:pt modelId="{14008BA2-4F77-44DC-BE17-E43B3E67DCB5}" type="sibTrans" cxnId="{B1A1C61F-AB6D-4607-BB29-2D1823C06A6E}">
      <dgm:prSet/>
      <dgm:spPr/>
      <dgm:t>
        <a:bodyPr/>
        <a:lstStyle/>
        <a:p>
          <a:endParaRPr lang="en-US"/>
        </a:p>
      </dgm:t>
    </dgm:pt>
    <dgm:pt modelId="{07641CA8-485E-4E50-A961-F44BEAE09664}">
      <dgm:prSet/>
      <dgm:spPr/>
      <dgm:t>
        <a:bodyPr/>
        <a:lstStyle/>
        <a:p>
          <a:r>
            <a:rPr lang="en-US" b="1" dirty="0"/>
            <a:t>Client-server architecture</a:t>
          </a:r>
          <a:r>
            <a:rPr lang="en-US" dirty="0"/>
            <a:t>: The client is the front-end and the server is the back-end of the service. It is important to note that both of these entities are independent of each other.</a:t>
          </a:r>
        </a:p>
      </dgm:t>
    </dgm:pt>
    <dgm:pt modelId="{6AC2E42E-D1CE-4B2F-A1E0-D57179E728EB}" type="parTrans" cxnId="{A9FE56DB-4C58-48EB-A2A5-FEB59BD5B098}">
      <dgm:prSet/>
      <dgm:spPr/>
      <dgm:t>
        <a:bodyPr/>
        <a:lstStyle/>
        <a:p>
          <a:endParaRPr lang="en-US"/>
        </a:p>
      </dgm:t>
    </dgm:pt>
    <dgm:pt modelId="{2E365BAF-72F7-4C20-8EF4-F1EE06493DEB}" type="sibTrans" cxnId="{A9FE56DB-4C58-48EB-A2A5-FEB59BD5B098}">
      <dgm:prSet/>
      <dgm:spPr/>
      <dgm:t>
        <a:bodyPr/>
        <a:lstStyle/>
        <a:p>
          <a:endParaRPr lang="en-US"/>
        </a:p>
      </dgm:t>
    </dgm:pt>
    <dgm:pt modelId="{A0098C20-477F-4BD0-941C-4BB6A32871B9}">
      <dgm:prSet/>
      <dgm:spPr/>
      <dgm:t>
        <a:bodyPr/>
        <a:lstStyle/>
        <a:p>
          <a:r>
            <a:rPr lang="en-US" b="1"/>
            <a:t>Stateless</a:t>
          </a:r>
          <a:r>
            <a:rPr lang="en-US"/>
            <a:t>: No data should be stored on the server during the processing of the request transfer. The state of the session should be saved at the client’s end.</a:t>
          </a:r>
        </a:p>
      </dgm:t>
    </dgm:pt>
    <dgm:pt modelId="{CC5F8138-DF25-4DFD-8ACE-8610D8B28DFC}" type="parTrans" cxnId="{96071DDB-B180-468D-8EBA-6BE8AE7B4E01}">
      <dgm:prSet/>
      <dgm:spPr/>
      <dgm:t>
        <a:bodyPr/>
        <a:lstStyle/>
        <a:p>
          <a:endParaRPr lang="en-US"/>
        </a:p>
      </dgm:t>
    </dgm:pt>
    <dgm:pt modelId="{AC87DE84-72A0-49AB-8605-FF7C0D5DA4D3}" type="sibTrans" cxnId="{96071DDB-B180-468D-8EBA-6BE8AE7B4E01}">
      <dgm:prSet/>
      <dgm:spPr/>
      <dgm:t>
        <a:bodyPr/>
        <a:lstStyle/>
        <a:p>
          <a:endParaRPr lang="en-US"/>
        </a:p>
      </dgm:t>
    </dgm:pt>
    <dgm:pt modelId="{34A52F1C-E440-487B-A57A-ADB63D21A2CC}">
      <dgm:prSet/>
      <dgm:spPr/>
      <dgm:t>
        <a:bodyPr/>
        <a:lstStyle/>
        <a:p>
          <a:r>
            <a:rPr lang="en-US" b="1"/>
            <a:t>Cacheable</a:t>
          </a:r>
          <a:r>
            <a:rPr lang="en-US"/>
            <a:t>: The client should have the ability to store responses in a cache. This greatly improves the performance of the API.</a:t>
          </a:r>
        </a:p>
      </dgm:t>
    </dgm:pt>
    <dgm:pt modelId="{E600151A-6B65-46CC-B636-ACE7719F6FCA}" type="parTrans" cxnId="{123AFB0B-F2BB-4654-9ECA-556E7EA098DF}">
      <dgm:prSet/>
      <dgm:spPr/>
      <dgm:t>
        <a:bodyPr/>
        <a:lstStyle/>
        <a:p>
          <a:endParaRPr lang="en-US"/>
        </a:p>
      </dgm:t>
    </dgm:pt>
    <dgm:pt modelId="{FE9F991C-94BF-4794-8054-512E0DE43127}" type="sibTrans" cxnId="{123AFB0B-F2BB-4654-9ECA-556E7EA098DF}">
      <dgm:prSet/>
      <dgm:spPr/>
      <dgm:t>
        <a:bodyPr/>
        <a:lstStyle/>
        <a:p>
          <a:endParaRPr lang="en-US"/>
        </a:p>
      </dgm:t>
    </dgm:pt>
    <dgm:pt modelId="{A6B7F6A1-98F6-42EF-8E2D-7275D1A1E438}" type="pres">
      <dgm:prSet presAssocID="{9DAF03C5-9369-4ABF-821E-040090FAED57}" presName="vert0" presStyleCnt="0">
        <dgm:presLayoutVars>
          <dgm:dir/>
          <dgm:animOne val="branch"/>
          <dgm:animLvl val="lvl"/>
        </dgm:presLayoutVars>
      </dgm:prSet>
      <dgm:spPr/>
    </dgm:pt>
    <dgm:pt modelId="{63EB7FE2-6A7B-498D-8004-76484A838992}" type="pres">
      <dgm:prSet presAssocID="{7EB4F6C7-8902-46F7-B007-C0C458D7DE6C}" presName="thickLine" presStyleLbl="alignNode1" presStyleIdx="0" presStyleCnt="1"/>
      <dgm:spPr/>
    </dgm:pt>
    <dgm:pt modelId="{B25ECAE3-0911-4EDA-AAFF-A2F9F92CAE37}" type="pres">
      <dgm:prSet presAssocID="{7EB4F6C7-8902-46F7-B007-C0C458D7DE6C}" presName="horz1" presStyleCnt="0"/>
      <dgm:spPr/>
    </dgm:pt>
    <dgm:pt modelId="{BDC87DFC-CEED-403C-B7C6-A8438122E816}" type="pres">
      <dgm:prSet presAssocID="{7EB4F6C7-8902-46F7-B007-C0C458D7DE6C}" presName="tx1" presStyleLbl="revTx" presStyleIdx="0" presStyleCnt="4"/>
      <dgm:spPr/>
    </dgm:pt>
    <dgm:pt modelId="{045A1271-3182-4E05-863C-943AB1C1A0DA}" type="pres">
      <dgm:prSet presAssocID="{7EB4F6C7-8902-46F7-B007-C0C458D7DE6C}" presName="vert1" presStyleCnt="0"/>
      <dgm:spPr/>
    </dgm:pt>
    <dgm:pt modelId="{4BBFC2D0-2C76-47C7-9994-789C30FF8E4B}" type="pres">
      <dgm:prSet presAssocID="{07641CA8-485E-4E50-A961-F44BEAE09664}" presName="vertSpace2a" presStyleCnt="0"/>
      <dgm:spPr/>
    </dgm:pt>
    <dgm:pt modelId="{BDE5BDEA-BCF0-4DF9-925C-862BB082454C}" type="pres">
      <dgm:prSet presAssocID="{07641CA8-485E-4E50-A961-F44BEAE09664}" presName="horz2" presStyleCnt="0"/>
      <dgm:spPr/>
    </dgm:pt>
    <dgm:pt modelId="{C790FBA1-C316-412B-9676-A28A854CA9BE}" type="pres">
      <dgm:prSet presAssocID="{07641CA8-485E-4E50-A961-F44BEAE09664}" presName="horzSpace2" presStyleCnt="0"/>
      <dgm:spPr/>
    </dgm:pt>
    <dgm:pt modelId="{64CFAAD9-9268-4AFC-96AE-E81B2E167806}" type="pres">
      <dgm:prSet presAssocID="{07641CA8-485E-4E50-A961-F44BEAE09664}" presName="tx2" presStyleLbl="revTx" presStyleIdx="1" presStyleCnt="4"/>
      <dgm:spPr/>
    </dgm:pt>
    <dgm:pt modelId="{3B6B054F-DFC9-45DC-8CE0-5DB8A64B0C85}" type="pres">
      <dgm:prSet presAssocID="{07641CA8-485E-4E50-A961-F44BEAE09664}" presName="vert2" presStyleCnt="0"/>
      <dgm:spPr/>
    </dgm:pt>
    <dgm:pt modelId="{ADEEBA64-7BF0-4DCA-BEC7-252E04D51C60}" type="pres">
      <dgm:prSet presAssocID="{07641CA8-485E-4E50-A961-F44BEAE09664}" presName="thinLine2b" presStyleLbl="callout" presStyleIdx="0" presStyleCnt="3"/>
      <dgm:spPr/>
    </dgm:pt>
    <dgm:pt modelId="{3507E44A-0A2A-4293-BCAA-9B645F33BBAA}" type="pres">
      <dgm:prSet presAssocID="{07641CA8-485E-4E50-A961-F44BEAE09664}" presName="vertSpace2b" presStyleCnt="0"/>
      <dgm:spPr/>
    </dgm:pt>
    <dgm:pt modelId="{3C25AE42-9BF4-4ED7-AA18-34FF770F5C23}" type="pres">
      <dgm:prSet presAssocID="{A0098C20-477F-4BD0-941C-4BB6A32871B9}" presName="horz2" presStyleCnt="0"/>
      <dgm:spPr/>
    </dgm:pt>
    <dgm:pt modelId="{57331C15-AA19-4DB7-9DEE-09CBF53D012C}" type="pres">
      <dgm:prSet presAssocID="{A0098C20-477F-4BD0-941C-4BB6A32871B9}" presName="horzSpace2" presStyleCnt="0"/>
      <dgm:spPr/>
    </dgm:pt>
    <dgm:pt modelId="{E17F6E04-EAE0-41B6-A7E0-8F7A2EB36F00}" type="pres">
      <dgm:prSet presAssocID="{A0098C20-477F-4BD0-941C-4BB6A32871B9}" presName="tx2" presStyleLbl="revTx" presStyleIdx="2" presStyleCnt="4"/>
      <dgm:spPr/>
    </dgm:pt>
    <dgm:pt modelId="{36061A92-4CD0-4F25-A410-7D6D424AF49C}" type="pres">
      <dgm:prSet presAssocID="{A0098C20-477F-4BD0-941C-4BB6A32871B9}" presName="vert2" presStyleCnt="0"/>
      <dgm:spPr/>
    </dgm:pt>
    <dgm:pt modelId="{5D181E16-2124-4846-8E74-9CAF15854532}" type="pres">
      <dgm:prSet presAssocID="{A0098C20-477F-4BD0-941C-4BB6A32871B9}" presName="thinLine2b" presStyleLbl="callout" presStyleIdx="1" presStyleCnt="3"/>
      <dgm:spPr/>
    </dgm:pt>
    <dgm:pt modelId="{EF540163-9D90-466B-BCB0-7F3AE443A8FE}" type="pres">
      <dgm:prSet presAssocID="{A0098C20-477F-4BD0-941C-4BB6A32871B9}" presName="vertSpace2b" presStyleCnt="0"/>
      <dgm:spPr/>
    </dgm:pt>
    <dgm:pt modelId="{EEA1E6DB-0607-4C06-A993-C593C9EE6514}" type="pres">
      <dgm:prSet presAssocID="{34A52F1C-E440-487B-A57A-ADB63D21A2CC}" presName="horz2" presStyleCnt="0"/>
      <dgm:spPr/>
    </dgm:pt>
    <dgm:pt modelId="{9BF50733-4AEB-4FC2-B6F6-404F10474150}" type="pres">
      <dgm:prSet presAssocID="{34A52F1C-E440-487B-A57A-ADB63D21A2CC}" presName="horzSpace2" presStyleCnt="0"/>
      <dgm:spPr/>
    </dgm:pt>
    <dgm:pt modelId="{A031EB46-A533-48B1-A755-55360A30CDAC}" type="pres">
      <dgm:prSet presAssocID="{34A52F1C-E440-487B-A57A-ADB63D21A2CC}" presName="tx2" presStyleLbl="revTx" presStyleIdx="3" presStyleCnt="4"/>
      <dgm:spPr/>
    </dgm:pt>
    <dgm:pt modelId="{2ABA60D8-7CA1-409B-BFF8-0894DA8E32FB}" type="pres">
      <dgm:prSet presAssocID="{34A52F1C-E440-487B-A57A-ADB63D21A2CC}" presName="vert2" presStyleCnt="0"/>
      <dgm:spPr/>
    </dgm:pt>
    <dgm:pt modelId="{50A84A0A-AFBB-4EA3-BA2C-B451136093DD}" type="pres">
      <dgm:prSet presAssocID="{34A52F1C-E440-487B-A57A-ADB63D21A2CC}" presName="thinLine2b" presStyleLbl="callout" presStyleIdx="2" presStyleCnt="3"/>
      <dgm:spPr/>
    </dgm:pt>
    <dgm:pt modelId="{705B8AD8-8663-4AB2-B6E9-10B2343727D6}" type="pres">
      <dgm:prSet presAssocID="{34A52F1C-E440-487B-A57A-ADB63D21A2CC}" presName="vertSpace2b" presStyleCnt="0"/>
      <dgm:spPr/>
    </dgm:pt>
  </dgm:ptLst>
  <dgm:cxnLst>
    <dgm:cxn modelId="{123AFB0B-F2BB-4654-9ECA-556E7EA098DF}" srcId="{7EB4F6C7-8902-46F7-B007-C0C458D7DE6C}" destId="{34A52F1C-E440-487B-A57A-ADB63D21A2CC}" srcOrd="2" destOrd="0" parTransId="{E600151A-6B65-46CC-B636-ACE7719F6FCA}" sibTransId="{FE9F991C-94BF-4794-8054-512E0DE43127}"/>
    <dgm:cxn modelId="{1388111E-C621-4641-9EBB-8D43C5B4B936}" type="presOf" srcId="{9DAF03C5-9369-4ABF-821E-040090FAED57}" destId="{A6B7F6A1-98F6-42EF-8E2D-7275D1A1E438}" srcOrd="0" destOrd="0" presId="urn:microsoft.com/office/officeart/2008/layout/LinedList"/>
    <dgm:cxn modelId="{B1A1C61F-AB6D-4607-BB29-2D1823C06A6E}" srcId="{9DAF03C5-9369-4ABF-821E-040090FAED57}" destId="{7EB4F6C7-8902-46F7-B007-C0C458D7DE6C}" srcOrd="0" destOrd="0" parTransId="{CC3D4089-E2F2-46E8-B434-8901F8573E59}" sibTransId="{14008BA2-4F77-44DC-BE17-E43B3E67DCB5}"/>
    <dgm:cxn modelId="{CC134E32-79BF-4EB1-AE9F-30B2B7DB1983}" type="presOf" srcId="{A0098C20-477F-4BD0-941C-4BB6A32871B9}" destId="{E17F6E04-EAE0-41B6-A7E0-8F7A2EB36F00}" srcOrd="0" destOrd="0" presId="urn:microsoft.com/office/officeart/2008/layout/LinedList"/>
    <dgm:cxn modelId="{C2A72351-1774-4B4F-AB25-E144E32AC4C6}" type="presOf" srcId="{7EB4F6C7-8902-46F7-B007-C0C458D7DE6C}" destId="{BDC87DFC-CEED-403C-B7C6-A8438122E816}" srcOrd="0" destOrd="0" presId="urn:microsoft.com/office/officeart/2008/layout/LinedList"/>
    <dgm:cxn modelId="{51F476CA-3109-49DB-A95E-803CCA17D9D9}" type="presOf" srcId="{34A52F1C-E440-487B-A57A-ADB63D21A2CC}" destId="{A031EB46-A533-48B1-A755-55360A30CDAC}" srcOrd="0" destOrd="0" presId="urn:microsoft.com/office/officeart/2008/layout/LinedList"/>
    <dgm:cxn modelId="{874FEECE-4A44-4628-B57F-6D33604F5A3F}" type="presOf" srcId="{07641CA8-485E-4E50-A961-F44BEAE09664}" destId="{64CFAAD9-9268-4AFC-96AE-E81B2E167806}" srcOrd="0" destOrd="0" presId="urn:microsoft.com/office/officeart/2008/layout/LinedList"/>
    <dgm:cxn modelId="{96071DDB-B180-468D-8EBA-6BE8AE7B4E01}" srcId="{7EB4F6C7-8902-46F7-B007-C0C458D7DE6C}" destId="{A0098C20-477F-4BD0-941C-4BB6A32871B9}" srcOrd="1" destOrd="0" parTransId="{CC5F8138-DF25-4DFD-8ACE-8610D8B28DFC}" sibTransId="{AC87DE84-72A0-49AB-8605-FF7C0D5DA4D3}"/>
    <dgm:cxn modelId="{A9FE56DB-4C58-48EB-A2A5-FEB59BD5B098}" srcId="{7EB4F6C7-8902-46F7-B007-C0C458D7DE6C}" destId="{07641CA8-485E-4E50-A961-F44BEAE09664}" srcOrd="0" destOrd="0" parTransId="{6AC2E42E-D1CE-4B2F-A1E0-D57179E728EB}" sibTransId="{2E365BAF-72F7-4C20-8EF4-F1EE06493DEB}"/>
    <dgm:cxn modelId="{930863C0-A9EE-40A1-9D01-C2D5C01D0CCE}" type="presParOf" srcId="{A6B7F6A1-98F6-42EF-8E2D-7275D1A1E438}" destId="{63EB7FE2-6A7B-498D-8004-76484A838992}" srcOrd="0" destOrd="0" presId="urn:microsoft.com/office/officeart/2008/layout/LinedList"/>
    <dgm:cxn modelId="{E3811140-FEF7-4EE0-BE1B-480152708C10}" type="presParOf" srcId="{A6B7F6A1-98F6-42EF-8E2D-7275D1A1E438}" destId="{B25ECAE3-0911-4EDA-AAFF-A2F9F92CAE37}" srcOrd="1" destOrd="0" presId="urn:microsoft.com/office/officeart/2008/layout/LinedList"/>
    <dgm:cxn modelId="{305D228F-3AD3-4B87-8635-6B7B2EE31BC2}" type="presParOf" srcId="{B25ECAE3-0911-4EDA-AAFF-A2F9F92CAE37}" destId="{BDC87DFC-CEED-403C-B7C6-A8438122E816}" srcOrd="0" destOrd="0" presId="urn:microsoft.com/office/officeart/2008/layout/LinedList"/>
    <dgm:cxn modelId="{D31BF8E5-BA01-48D0-B2EE-7967D879DCE3}" type="presParOf" srcId="{B25ECAE3-0911-4EDA-AAFF-A2F9F92CAE37}" destId="{045A1271-3182-4E05-863C-943AB1C1A0DA}" srcOrd="1" destOrd="0" presId="urn:microsoft.com/office/officeart/2008/layout/LinedList"/>
    <dgm:cxn modelId="{52A2F54B-B5EA-453C-9422-D9B9117E069D}" type="presParOf" srcId="{045A1271-3182-4E05-863C-943AB1C1A0DA}" destId="{4BBFC2D0-2C76-47C7-9994-789C30FF8E4B}" srcOrd="0" destOrd="0" presId="urn:microsoft.com/office/officeart/2008/layout/LinedList"/>
    <dgm:cxn modelId="{BB818277-9651-49FA-8FCE-D043C3A4C46F}" type="presParOf" srcId="{045A1271-3182-4E05-863C-943AB1C1A0DA}" destId="{BDE5BDEA-BCF0-4DF9-925C-862BB082454C}" srcOrd="1" destOrd="0" presId="urn:microsoft.com/office/officeart/2008/layout/LinedList"/>
    <dgm:cxn modelId="{137B7743-2FC8-4F31-A365-BE6EF088CC61}" type="presParOf" srcId="{BDE5BDEA-BCF0-4DF9-925C-862BB082454C}" destId="{C790FBA1-C316-412B-9676-A28A854CA9BE}" srcOrd="0" destOrd="0" presId="urn:microsoft.com/office/officeart/2008/layout/LinedList"/>
    <dgm:cxn modelId="{6E2A61BE-0EFE-499A-B11A-4A2E2B74FF1A}" type="presParOf" srcId="{BDE5BDEA-BCF0-4DF9-925C-862BB082454C}" destId="{64CFAAD9-9268-4AFC-96AE-E81B2E167806}" srcOrd="1" destOrd="0" presId="urn:microsoft.com/office/officeart/2008/layout/LinedList"/>
    <dgm:cxn modelId="{F260CC2F-B53E-4C5C-AB16-49AD56E0CA77}" type="presParOf" srcId="{BDE5BDEA-BCF0-4DF9-925C-862BB082454C}" destId="{3B6B054F-DFC9-45DC-8CE0-5DB8A64B0C85}" srcOrd="2" destOrd="0" presId="urn:microsoft.com/office/officeart/2008/layout/LinedList"/>
    <dgm:cxn modelId="{1309070A-5E31-4C58-AAD6-65249DCFBC0A}" type="presParOf" srcId="{045A1271-3182-4E05-863C-943AB1C1A0DA}" destId="{ADEEBA64-7BF0-4DCA-BEC7-252E04D51C60}" srcOrd="2" destOrd="0" presId="urn:microsoft.com/office/officeart/2008/layout/LinedList"/>
    <dgm:cxn modelId="{EEA09B26-5E48-4E09-86AC-0A7961602409}" type="presParOf" srcId="{045A1271-3182-4E05-863C-943AB1C1A0DA}" destId="{3507E44A-0A2A-4293-BCAA-9B645F33BBAA}" srcOrd="3" destOrd="0" presId="urn:microsoft.com/office/officeart/2008/layout/LinedList"/>
    <dgm:cxn modelId="{2CCD7AEB-D898-433A-8216-8903401A5371}" type="presParOf" srcId="{045A1271-3182-4E05-863C-943AB1C1A0DA}" destId="{3C25AE42-9BF4-4ED7-AA18-34FF770F5C23}" srcOrd="4" destOrd="0" presId="urn:microsoft.com/office/officeart/2008/layout/LinedList"/>
    <dgm:cxn modelId="{71AC7D11-11AA-44CB-8F0C-3E0C613883C7}" type="presParOf" srcId="{3C25AE42-9BF4-4ED7-AA18-34FF770F5C23}" destId="{57331C15-AA19-4DB7-9DEE-09CBF53D012C}" srcOrd="0" destOrd="0" presId="urn:microsoft.com/office/officeart/2008/layout/LinedList"/>
    <dgm:cxn modelId="{0F5E647A-55F4-4289-A2B2-69D06F030D3C}" type="presParOf" srcId="{3C25AE42-9BF4-4ED7-AA18-34FF770F5C23}" destId="{E17F6E04-EAE0-41B6-A7E0-8F7A2EB36F00}" srcOrd="1" destOrd="0" presId="urn:microsoft.com/office/officeart/2008/layout/LinedList"/>
    <dgm:cxn modelId="{C1319EE8-2212-41E9-9EC4-EED7FEFACBC2}" type="presParOf" srcId="{3C25AE42-9BF4-4ED7-AA18-34FF770F5C23}" destId="{36061A92-4CD0-4F25-A410-7D6D424AF49C}" srcOrd="2" destOrd="0" presId="urn:microsoft.com/office/officeart/2008/layout/LinedList"/>
    <dgm:cxn modelId="{3BC337BD-B6FE-4DD0-861B-E7221BD3C625}" type="presParOf" srcId="{045A1271-3182-4E05-863C-943AB1C1A0DA}" destId="{5D181E16-2124-4846-8E74-9CAF15854532}" srcOrd="5" destOrd="0" presId="urn:microsoft.com/office/officeart/2008/layout/LinedList"/>
    <dgm:cxn modelId="{7475EC74-FC9E-43EB-A823-5A79C41600B3}" type="presParOf" srcId="{045A1271-3182-4E05-863C-943AB1C1A0DA}" destId="{EF540163-9D90-466B-BCB0-7F3AE443A8FE}" srcOrd="6" destOrd="0" presId="urn:microsoft.com/office/officeart/2008/layout/LinedList"/>
    <dgm:cxn modelId="{B187CBF1-0C6A-4896-9CB3-0CE434DD32D4}" type="presParOf" srcId="{045A1271-3182-4E05-863C-943AB1C1A0DA}" destId="{EEA1E6DB-0607-4C06-A993-C593C9EE6514}" srcOrd="7" destOrd="0" presId="urn:microsoft.com/office/officeart/2008/layout/LinedList"/>
    <dgm:cxn modelId="{83C24ABB-9D7D-4ECE-AD70-E720E033ED16}" type="presParOf" srcId="{EEA1E6DB-0607-4C06-A993-C593C9EE6514}" destId="{9BF50733-4AEB-4FC2-B6F6-404F10474150}" srcOrd="0" destOrd="0" presId="urn:microsoft.com/office/officeart/2008/layout/LinedList"/>
    <dgm:cxn modelId="{07191B77-CE83-46AA-8D33-2200A70251D7}" type="presParOf" srcId="{EEA1E6DB-0607-4C06-A993-C593C9EE6514}" destId="{A031EB46-A533-48B1-A755-55360A30CDAC}" srcOrd="1" destOrd="0" presId="urn:microsoft.com/office/officeart/2008/layout/LinedList"/>
    <dgm:cxn modelId="{D9878332-48D6-413B-9264-33727CD9F2B1}" type="presParOf" srcId="{EEA1E6DB-0607-4C06-A993-C593C9EE6514}" destId="{2ABA60D8-7CA1-409B-BFF8-0894DA8E32FB}" srcOrd="2" destOrd="0" presId="urn:microsoft.com/office/officeart/2008/layout/LinedList"/>
    <dgm:cxn modelId="{3A6542FE-3636-4007-B939-ABAF40B7EEE6}" type="presParOf" srcId="{045A1271-3182-4E05-863C-943AB1C1A0DA}" destId="{50A84A0A-AFBB-4EA3-BA2C-B451136093DD}" srcOrd="8" destOrd="0" presId="urn:microsoft.com/office/officeart/2008/layout/LinedList"/>
    <dgm:cxn modelId="{4BC9A42B-E2DB-4898-866C-691A19027BE1}" type="presParOf" srcId="{045A1271-3182-4E05-863C-943AB1C1A0DA}" destId="{705B8AD8-8663-4AB2-B6E9-10B2343727D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1F807D-924A-4150-A47D-68C826C63A18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9FDABD2-5758-4A05-A031-F1FBAB80F9F6}">
      <dgm:prSet/>
      <dgm:spPr/>
      <dgm:t>
        <a:bodyPr/>
        <a:lstStyle/>
        <a:p>
          <a:r>
            <a:rPr lang="en-US" b="1"/>
            <a:t>Basic Authentication</a:t>
          </a:r>
          <a:endParaRPr lang="en-US"/>
        </a:p>
      </dgm:t>
    </dgm:pt>
    <dgm:pt modelId="{DC516F4F-B1DA-4676-B7A2-D100599A51F0}" type="parTrans" cxnId="{B055381A-3E3B-4426-9CC2-861BB16B41C1}">
      <dgm:prSet/>
      <dgm:spPr/>
      <dgm:t>
        <a:bodyPr/>
        <a:lstStyle/>
        <a:p>
          <a:endParaRPr lang="en-US"/>
        </a:p>
      </dgm:t>
    </dgm:pt>
    <dgm:pt modelId="{F02BFF32-B827-4299-A7FF-065F83B00EE3}" type="sibTrans" cxnId="{B055381A-3E3B-4426-9CC2-861BB16B41C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08F25E6-9904-44CE-8D6F-DA1007BA20B2}">
      <dgm:prSet/>
      <dgm:spPr/>
      <dgm:t>
        <a:bodyPr/>
        <a:lstStyle/>
        <a:p>
          <a:r>
            <a:rPr lang="en-US" b="1"/>
            <a:t>Digest Schemes</a:t>
          </a:r>
          <a:endParaRPr lang="en-US"/>
        </a:p>
      </dgm:t>
    </dgm:pt>
    <dgm:pt modelId="{D152EA44-99B2-4FB4-BEE9-6D60BA0766EE}" type="parTrans" cxnId="{DC31B54D-16C1-482F-97B6-41F381EAD912}">
      <dgm:prSet/>
      <dgm:spPr/>
      <dgm:t>
        <a:bodyPr/>
        <a:lstStyle/>
        <a:p>
          <a:endParaRPr lang="en-US"/>
        </a:p>
      </dgm:t>
    </dgm:pt>
    <dgm:pt modelId="{3829281A-445E-4D67-8F24-D036D403A4ED}" type="sibTrans" cxnId="{DC31B54D-16C1-482F-97B6-41F381EAD91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40166CB-AADA-4306-881D-CB12540286BD}">
      <dgm:prSet/>
      <dgm:spPr/>
      <dgm:t>
        <a:bodyPr/>
        <a:lstStyle/>
        <a:p>
          <a:r>
            <a:rPr lang="en-US" b="1"/>
            <a:t>Bearer token schemes</a:t>
          </a:r>
          <a:endParaRPr lang="en-US"/>
        </a:p>
      </dgm:t>
    </dgm:pt>
    <dgm:pt modelId="{0B24F74F-B37C-4E3C-BEE6-39226C9CC594}" type="parTrans" cxnId="{757264E3-39E7-42E2-BEC8-B3B4568D015B}">
      <dgm:prSet/>
      <dgm:spPr/>
      <dgm:t>
        <a:bodyPr/>
        <a:lstStyle/>
        <a:p>
          <a:endParaRPr lang="en-US"/>
        </a:p>
      </dgm:t>
    </dgm:pt>
    <dgm:pt modelId="{1E9AC4B6-A7B1-40EA-98B1-DCDD95380410}" type="sibTrans" cxnId="{757264E3-39E7-42E2-BEC8-B3B4568D015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7154204-BDF8-4CE7-92CD-72D17BB043FB}" type="pres">
      <dgm:prSet presAssocID="{9C1F807D-924A-4150-A47D-68C826C63A18}" presName="Name0" presStyleCnt="0">
        <dgm:presLayoutVars>
          <dgm:animLvl val="lvl"/>
          <dgm:resizeHandles val="exact"/>
        </dgm:presLayoutVars>
      </dgm:prSet>
      <dgm:spPr/>
    </dgm:pt>
    <dgm:pt modelId="{DA6B41C2-BA28-4FF2-84DA-DDE561DD0B90}" type="pres">
      <dgm:prSet presAssocID="{E9FDABD2-5758-4A05-A031-F1FBAB80F9F6}" presName="compositeNode" presStyleCnt="0">
        <dgm:presLayoutVars>
          <dgm:bulletEnabled val="1"/>
        </dgm:presLayoutVars>
      </dgm:prSet>
      <dgm:spPr/>
    </dgm:pt>
    <dgm:pt modelId="{D97A0C50-71AA-4F61-8557-1E2469FE900A}" type="pres">
      <dgm:prSet presAssocID="{E9FDABD2-5758-4A05-A031-F1FBAB80F9F6}" presName="bgRect" presStyleLbl="alignNode1" presStyleIdx="0" presStyleCnt="3"/>
      <dgm:spPr/>
    </dgm:pt>
    <dgm:pt modelId="{EF1C50E7-1DD2-45BE-BF2C-17CBF7F6D39C}" type="pres">
      <dgm:prSet presAssocID="{F02BFF32-B827-4299-A7FF-065F83B00EE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59B62A7-8E4E-4658-B9AF-202FB1AF8147}" type="pres">
      <dgm:prSet presAssocID="{E9FDABD2-5758-4A05-A031-F1FBAB80F9F6}" presName="nodeRect" presStyleLbl="alignNode1" presStyleIdx="0" presStyleCnt="3">
        <dgm:presLayoutVars>
          <dgm:bulletEnabled val="1"/>
        </dgm:presLayoutVars>
      </dgm:prSet>
      <dgm:spPr/>
    </dgm:pt>
    <dgm:pt modelId="{B58ED244-B98C-49B9-A789-1717BF64F405}" type="pres">
      <dgm:prSet presAssocID="{F02BFF32-B827-4299-A7FF-065F83B00EE3}" presName="sibTrans" presStyleCnt="0"/>
      <dgm:spPr/>
    </dgm:pt>
    <dgm:pt modelId="{49DD6148-8CB4-4B25-AFFB-D5546F525477}" type="pres">
      <dgm:prSet presAssocID="{108F25E6-9904-44CE-8D6F-DA1007BA20B2}" presName="compositeNode" presStyleCnt="0">
        <dgm:presLayoutVars>
          <dgm:bulletEnabled val="1"/>
        </dgm:presLayoutVars>
      </dgm:prSet>
      <dgm:spPr/>
    </dgm:pt>
    <dgm:pt modelId="{4B41A348-A955-46C8-A311-E365E5DF939A}" type="pres">
      <dgm:prSet presAssocID="{108F25E6-9904-44CE-8D6F-DA1007BA20B2}" presName="bgRect" presStyleLbl="alignNode1" presStyleIdx="1" presStyleCnt="3"/>
      <dgm:spPr/>
    </dgm:pt>
    <dgm:pt modelId="{2D9E4A88-EB13-4D5A-9876-9B780DD2F208}" type="pres">
      <dgm:prSet presAssocID="{3829281A-445E-4D67-8F24-D036D403A4E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DB77D77-131D-427C-BD47-54CFA5870ED7}" type="pres">
      <dgm:prSet presAssocID="{108F25E6-9904-44CE-8D6F-DA1007BA20B2}" presName="nodeRect" presStyleLbl="alignNode1" presStyleIdx="1" presStyleCnt="3">
        <dgm:presLayoutVars>
          <dgm:bulletEnabled val="1"/>
        </dgm:presLayoutVars>
      </dgm:prSet>
      <dgm:spPr/>
    </dgm:pt>
    <dgm:pt modelId="{14F59BE0-988F-43EE-B8F6-479AB7495961}" type="pres">
      <dgm:prSet presAssocID="{3829281A-445E-4D67-8F24-D036D403A4ED}" presName="sibTrans" presStyleCnt="0"/>
      <dgm:spPr/>
    </dgm:pt>
    <dgm:pt modelId="{77C67B5F-D80E-49DC-8B36-10787744E2F6}" type="pres">
      <dgm:prSet presAssocID="{340166CB-AADA-4306-881D-CB12540286BD}" presName="compositeNode" presStyleCnt="0">
        <dgm:presLayoutVars>
          <dgm:bulletEnabled val="1"/>
        </dgm:presLayoutVars>
      </dgm:prSet>
      <dgm:spPr/>
    </dgm:pt>
    <dgm:pt modelId="{F44D35C9-84B5-4BF6-BD6B-51CA36451C55}" type="pres">
      <dgm:prSet presAssocID="{340166CB-AADA-4306-881D-CB12540286BD}" presName="bgRect" presStyleLbl="alignNode1" presStyleIdx="2" presStyleCnt="3"/>
      <dgm:spPr/>
    </dgm:pt>
    <dgm:pt modelId="{2286ACD8-3B43-4A8C-936A-04D66B2491BB}" type="pres">
      <dgm:prSet presAssocID="{1E9AC4B6-A7B1-40EA-98B1-DCDD9538041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8E5A6E2-ED4A-4BC8-88D6-AB7420E4AEDD}" type="pres">
      <dgm:prSet presAssocID="{340166CB-AADA-4306-881D-CB12540286B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0AF920C-DE5B-4F13-A06C-B2680069EB84}" type="presOf" srcId="{E9FDABD2-5758-4A05-A031-F1FBAB80F9F6}" destId="{D97A0C50-71AA-4F61-8557-1E2469FE900A}" srcOrd="0" destOrd="0" presId="urn:microsoft.com/office/officeart/2016/7/layout/LinearBlockProcessNumbered"/>
    <dgm:cxn modelId="{B055381A-3E3B-4426-9CC2-861BB16B41C1}" srcId="{9C1F807D-924A-4150-A47D-68C826C63A18}" destId="{E9FDABD2-5758-4A05-A031-F1FBAB80F9F6}" srcOrd="0" destOrd="0" parTransId="{DC516F4F-B1DA-4676-B7A2-D100599A51F0}" sibTransId="{F02BFF32-B827-4299-A7FF-065F83B00EE3}"/>
    <dgm:cxn modelId="{1D6B6C1D-66D1-4575-96F6-406BB8F5A14C}" type="presOf" srcId="{340166CB-AADA-4306-881D-CB12540286BD}" destId="{F44D35C9-84B5-4BF6-BD6B-51CA36451C55}" srcOrd="0" destOrd="0" presId="urn:microsoft.com/office/officeart/2016/7/layout/LinearBlockProcessNumbered"/>
    <dgm:cxn modelId="{DAAE983F-4D83-48A2-8A1D-5AF95E70A918}" type="presOf" srcId="{108F25E6-9904-44CE-8D6F-DA1007BA20B2}" destId="{BDB77D77-131D-427C-BD47-54CFA5870ED7}" srcOrd="1" destOrd="0" presId="urn:microsoft.com/office/officeart/2016/7/layout/LinearBlockProcessNumbered"/>
    <dgm:cxn modelId="{3A5D6F60-24A5-4A21-AEF4-97F546FD85DB}" type="presOf" srcId="{340166CB-AADA-4306-881D-CB12540286BD}" destId="{98E5A6E2-ED4A-4BC8-88D6-AB7420E4AEDD}" srcOrd="1" destOrd="0" presId="urn:microsoft.com/office/officeart/2016/7/layout/LinearBlockProcessNumbered"/>
    <dgm:cxn modelId="{7639DD69-CC61-4251-A2E0-959AC92A8107}" type="presOf" srcId="{F02BFF32-B827-4299-A7FF-065F83B00EE3}" destId="{EF1C50E7-1DD2-45BE-BF2C-17CBF7F6D39C}" srcOrd="0" destOrd="0" presId="urn:microsoft.com/office/officeart/2016/7/layout/LinearBlockProcessNumbered"/>
    <dgm:cxn modelId="{DC31B54D-16C1-482F-97B6-41F381EAD912}" srcId="{9C1F807D-924A-4150-A47D-68C826C63A18}" destId="{108F25E6-9904-44CE-8D6F-DA1007BA20B2}" srcOrd="1" destOrd="0" parTransId="{D152EA44-99B2-4FB4-BEE9-6D60BA0766EE}" sibTransId="{3829281A-445E-4D67-8F24-D036D403A4ED}"/>
    <dgm:cxn modelId="{F853A788-30D2-4D74-B33D-3B29FFCDF6B1}" type="presOf" srcId="{108F25E6-9904-44CE-8D6F-DA1007BA20B2}" destId="{4B41A348-A955-46C8-A311-E365E5DF939A}" srcOrd="0" destOrd="0" presId="urn:microsoft.com/office/officeart/2016/7/layout/LinearBlockProcessNumbered"/>
    <dgm:cxn modelId="{AF5E088B-012F-4339-ADBB-D00E3E3A69B0}" type="presOf" srcId="{1E9AC4B6-A7B1-40EA-98B1-DCDD95380410}" destId="{2286ACD8-3B43-4A8C-936A-04D66B2491BB}" srcOrd="0" destOrd="0" presId="urn:microsoft.com/office/officeart/2016/7/layout/LinearBlockProcessNumbered"/>
    <dgm:cxn modelId="{74C0B58C-9C86-4E4E-9F08-9414887678D8}" type="presOf" srcId="{3829281A-445E-4D67-8F24-D036D403A4ED}" destId="{2D9E4A88-EB13-4D5A-9876-9B780DD2F208}" srcOrd="0" destOrd="0" presId="urn:microsoft.com/office/officeart/2016/7/layout/LinearBlockProcessNumbered"/>
    <dgm:cxn modelId="{FDE31090-3D2D-4D71-BD5B-BFBFCD7E64EF}" type="presOf" srcId="{E9FDABD2-5758-4A05-A031-F1FBAB80F9F6}" destId="{459B62A7-8E4E-4658-B9AF-202FB1AF8147}" srcOrd="1" destOrd="0" presId="urn:microsoft.com/office/officeart/2016/7/layout/LinearBlockProcessNumbered"/>
    <dgm:cxn modelId="{757264E3-39E7-42E2-BEC8-B3B4568D015B}" srcId="{9C1F807D-924A-4150-A47D-68C826C63A18}" destId="{340166CB-AADA-4306-881D-CB12540286BD}" srcOrd="2" destOrd="0" parTransId="{0B24F74F-B37C-4E3C-BEE6-39226C9CC594}" sibTransId="{1E9AC4B6-A7B1-40EA-98B1-DCDD95380410}"/>
    <dgm:cxn modelId="{8CD48CE8-03E2-4875-B3DC-00D2A416435B}" type="presOf" srcId="{9C1F807D-924A-4150-A47D-68C826C63A18}" destId="{77154204-BDF8-4CE7-92CD-72D17BB043FB}" srcOrd="0" destOrd="0" presId="urn:microsoft.com/office/officeart/2016/7/layout/LinearBlockProcessNumbered"/>
    <dgm:cxn modelId="{612911E6-D670-4F8E-84C9-EECB018CB23A}" type="presParOf" srcId="{77154204-BDF8-4CE7-92CD-72D17BB043FB}" destId="{DA6B41C2-BA28-4FF2-84DA-DDE561DD0B90}" srcOrd="0" destOrd="0" presId="urn:microsoft.com/office/officeart/2016/7/layout/LinearBlockProcessNumbered"/>
    <dgm:cxn modelId="{5C548B74-D712-4377-832B-CC69D0E9405A}" type="presParOf" srcId="{DA6B41C2-BA28-4FF2-84DA-DDE561DD0B90}" destId="{D97A0C50-71AA-4F61-8557-1E2469FE900A}" srcOrd="0" destOrd="0" presId="urn:microsoft.com/office/officeart/2016/7/layout/LinearBlockProcessNumbered"/>
    <dgm:cxn modelId="{7578E3D9-96F1-45E1-B016-06B4D873B2BC}" type="presParOf" srcId="{DA6B41C2-BA28-4FF2-84DA-DDE561DD0B90}" destId="{EF1C50E7-1DD2-45BE-BF2C-17CBF7F6D39C}" srcOrd="1" destOrd="0" presId="urn:microsoft.com/office/officeart/2016/7/layout/LinearBlockProcessNumbered"/>
    <dgm:cxn modelId="{9D8FE449-1F0D-46FC-9E5B-148C724F8A47}" type="presParOf" srcId="{DA6B41C2-BA28-4FF2-84DA-DDE561DD0B90}" destId="{459B62A7-8E4E-4658-B9AF-202FB1AF8147}" srcOrd="2" destOrd="0" presId="urn:microsoft.com/office/officeart/2016/7/layout/LinearBlockProcessNumbered"/>
    <dgm:cxn modelId="{FC971DF2-48CB-452F-8418-A67C71DEF0F1}" type="presParOf" srcId="{77154204-BDF8-4CE7-92CD-72D17BB043FB}" destId="{B58ED244-B98C-49B9-A789-1717BF64F405}" srcOrd="1" destOrd="0" presId="urn:microsoft.com/office/officeart/2016/7/layout/LinearBlockProcessNumbered"/>
    <dgm:cxn modelId="{8712E4C1-B593-4B0E-8F4B-47B2749C372B}" type="presParOf" srcId="{77154204-BDF8-4CE7-92CD-72D17BB043FB}" destId="{49DD6148-8CB4-4B25-AFFB-D5546F525477}" srcOrd="2" destOrd="0" presId="urn:microsoft.com/office/officeart/2016/7/layout/LinearBlockProcessNumbered"/>
    <dgm:cxn modelId="{FD49DC98-3984-48FB-8E68-04B7973C3FBB}" type="presParOf" srcId="{49DD6148-8CB4-4B25-AFFB-D5546F525477}" destId="{4B41A348-A955-46C8-A311-E365E5DF939A}" srcOrd="0" destOrd="0" presId="urn:microsoft.com/office/officeart/2016/7/layout/LinearBlockProcessNumbered"/>
    <dgm:cxn modelId="{2370C391-1384-4D49-9F45-828877AE7023}" type="presParOf" srcId="{49DD6148-8CB4-4B25-AFFB-D5546F525477}" destId="{2D9E4A88-EB13-4D5A-9876-9B780DD2F208}" srcOrd="1" destOrd="0" presId="urn:microsoft.com/office/officeart/2016/7/layout/LinearBlockProcessNumbered"/>
    <dgm:cxn modelId="{69BBC059-1513-43F5-9288-8C0185F8FFA8}" type="presParOf" srcId="{49DD6148-8CB4-4B25-AFFB-D5546F525477}" destId="{BDB77D77-131D-427C-BD47-54CFA5870ED7}" srcOrd="2" destOrd="0" presId="urn:microsoft.com/office/officeart/2016/7/layout/LinearBlockProcessNumbered"/>
    <dgm:cxn modelId="{E72F60C5-F3EF-4B13-91A0-1808B2A8A228}" type="presParOf" srcId="{77154204-BDF8-4CE7-92CD-72D17BB043FB}" destId="{14F59BE0-988F-43EE-B8F6-479AB7495961}" srcOrd="3" destOrd="0" presId="urn:microsoft.com/office/officeart/2016/7/layout/LinearBlockProcessNumbered"/>
    <dgm:cxn modelId="{59BDDEE4-349B-44C6-B3D2-DADDB396D4EE}" type="presParOf" srcId="{77154204-BDF8-4CE7-92CD-72D17BB043FB}" destId="{77C67B5F-D80E-49DC-8B36-10787744E2F6}" srcOrd="4" destOrd="0" presId="urn:microsoft.com/office/officeart/2016/7/layout/LinearBlockProcessNumbered"/>
    <dgm:cxn modelId="{31D638BE-7F99-4CA5-953E-5E741D286778}" type="presParOf" srcId="{77C67B5F-D80E-49DC-8B36-10787744E2F6}" destId="{F44D35C9-84B5-4BF6-BD6B-51CA36451C55}" srcOrd="0" destOrd="0" presId="urn:microsoft.com/office/officeart/2016/7/layout/LinearBlockProcessNumbered"/>
    <dgm:cxn modelId="{90AFC972-1E33-4F57-9C57-2CD653EC38D1}" type="presParOf" srcId="{77C67B5F-D80E-49DC-8B36-10787744E2F6}" destId="{2286ACD8-3B43-4A8C-936A-04D66B2491BB}" srcOrd="1" destOrd="0" presId="urn:microsoft.com/office/officeart/2016/7/layout/LinearBlockProcessNumbered"/>
    <dgm:cxn modelId="{6CCF06E3-320C-4DFD-BE78-0B3D450E35D3}" type="presParOf" srcId="{77C67B5F-D80E-49DC-8B36-10787744E2F6}" destId="{98E5A6E2-ED4A-4BC8-88D6-AB7420E4AED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65FBD4-C7A5-48B5-9716-A70BF34749DC}" type="doc">
      <dgm:prSet loTypeId="urn:microsoft.com/office/officeart/2005/8/layout/vList2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C01B2B77-AFF9-4B07-AFB8-BA6E870D246F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Tokens are Stateless and Scalable</a:t>
          </a:r>
        </a:p>
      </dgm:t>
    </dgm:pt>
    <dgm:pt modelId="{19124AD6-BA69-4813-BE77-994FEF18BD55}" type="parTrans" cxnId="{BCFA4032-4E9A-4D6C-B936-539C0EAECDE7}">
      <dgm:prSet/>
      <dgm:spPr/>
      <dgm:t>
        <a:bodyPr/>
        <a:lstStyle/>
        <a:p>
          <a:endParaRPr lang="en-US"/>
        </a:p>
      </dgm:t>
    </dgm:pt>
    <dgm:pt modelId="{F1116730-48D2-4131-927B-1C5CC8C4F61A}" type="sibTrans" cxnId="{BCFA4032-4E9A-4D6C-B936-539C0EAECDE7}">
      <dgm:prSet/>
      <dgm:spPr/>
      <dgm:t>
        <a:bodyPr/>
        <a:lstStyle/>
        <a:p>
          <a:endParaRPr lang="en-US"/>
        </a:p>
      </dgm:t>
    </dgm:pt>
    <dgm:pt modelId="{983225B4-3E53-4C58-BA95-42B4C007B76C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Tokens are Extensible</a:t>
          </a:r>
        </a:p>
      </dgm:t>
    </dgm:pt>
    <dgm:pt modelId="{DC9ACC69-F899-4A98-BB3A-6EDFC5C02EF7}" type="parTrans" cxnId="{E88609A6-7869-4E66-BD75-4C2798A7B0A8}">
      <dgm:prSet/>
      <dgm:spPr/>
      <dgm:t>
        <a:bodyPr/>
        <a:lstStyle/>
        <a:p>
          <a:endParaRPr lang="en-US"/>
        </a:p>
      </dgm:t>
    </dgm:pt>
    <dgm:pt modelId="{71E6A87B-857A-4FF0-8E25-0CBBE2B1149C}" type="sibTrans" cxnId="{E88609A6-7869-4E66-BD75-4C2798A7B0A8}">
      <dgm:prSet/>
      <dgm:spPr/>
      <dgm:t>
        <a:bodyPr/>
        <a:lstStyle/>
        <a:p>
          <a:endParaRPr lang="en-US"/>
        </a:p>
      </dgm:t>
    </dgm:pt>
    <dgm:pt modelId="{0C1772BD-9F0D-47A6-B3E8-ACEFB73F8E80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Tokens are Secured.</a:t>
          </a:r>
        </a:p>
      </dgm:t>
    </dgm:pt>
    <dgm:pt modelId="{C03034AB-2445-4B46-ACDC-CE15F5DC63D7}" type="parTrans" cxnId="{49BEEC02-C52F-42D9-8471-9622F073C448}">
      <dgm:prSet/>
      <dgm:spPr/>
      <dgm:t>
        <a:bodyPr/>
        <a:lstStyle/>
        <a:p>
          <a:endParaRPr lang="en-US"/>
        </a:p>
      </dgm:t>
    </dgm:pt>
    <dgm:pt modelId="{4EB26D33-46DD-41D5-9F6F-855362FE011F}" type="sibTrans" cxnId="{49BEEC02-C52F-42D9-8471-9622F073C448}">
      <dgm:prSet/>
      <dgm:spPr/>
      <dgm:t>
        <a:bodyPr/>
        <a:lstStyle/>
        <a:p>
          <a:endParaRPr lang="en-US"/>
        </a:p>
      </dgm:t>
    </dgm:pt>
    <dgm:pt modelId="{CC281BB8-DD04-4EC1-9B2A-1A473BE4A2CF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Multiple Platforms and Domains.</a:t>
          </a:r>
        </a:p>
      </dgm:t>
    </dgm:pt>
    <dgm:pt modelId="{102FC8A7-1AA3-46C5-AA7A-8ED078246D1E}" type="parTrans" cxnId="{767C1B91-8D34-47E1-AC5E-FAD655E072FB}">
      <dgm:prSet/>
      <dgm:spPr/>
      <dgm:t>
        <a:bodyPr/>
        <a:lstStyle/>
        <a:p>
          <a:endParaRPr lang="en-US"/>
        </a:p>
      </dgm:t>
    </dgm:pt>
    <dgm:pt modelId="{040FBFD8-ACB2-43DD-B7A6-949B99FED2F1}" type="sibTrans" cxnId="{767C1B91-8D34-47E1-AC5E-FAD655E072FB}">
      <dgm:prSet/>
      <dgm:spPr/>
      <dgm:t>
        <a:bodyPr/>
        <a:lstStyle/>
        <a:p>
          <a:endParaRPr lang="en-US"/>
        </a:p>
      </dgm:t>
    </dgm:pt>
    <dgm:pt modelId="{7CF46879-09CC-4623-8F77-3084BF674B3A}" type="pres">
      <dgm:prSet presAssocID="{6765FBD4-C7A5-48B5-9716-A70BF34749DC}" presName="linear" presStyleCnt="0">
        <dgm:presLayoutVars>
          <dgm:animLvl val="lvl"/>
          <dgm:resizeHandles val="exact"/>
        </dgm:presLayoutVars>
      </dgm:prSet>
      <dgm:spPr/>
    </dgm:pt>
    <dgm:pt modelId="{8FB5D563-2271-4B91-8224-FC638768A2EC}" type="pres">
      <dgm:prSet presAssocID="{C01B2B77-AFF9-4B07-AFB8-BA6E870D246F}" presName="parentText" presStyleLbl="node1" presStyleIdx="0" presStyleCnt="4" custScaleY="27789" custLinFactNeighborX="-6996" custLinFactNeighborY="-7190">
        <dgm:presLayoutVars>
          <dgm:chMax val="0"/>
          <dgm:bulletEnabled val="1"/>
        </dgm:presLayoutVars>
      </dgm:prSet>
      <dgm:spPr/>
    </dgm:pt>
    <dgm:pt modelId="{A12D5004-F7DC-471B-BB92-2CE50DE59041}" type="pres">
      <dgm:prSet presAssocID="{F1116730-48D2-4131-927B-1C5CC8C4F61A}" presName="spacer" presStyleCnt="0"/>
      <dgm:spPr/>
    </dgm:pt>
    <dgm:pt modelId="{9C9BB48A-BB58-4E94-91A0-854C32D893E3}" type="pres">
      <dgm:prSet presAssocID="{983225B4-3E53-4C58-BA95-42B4C007B76C}" presName="parentText" presStyleLbl="node1" presStyleIdx="1" presStyleCnt="4" custScaleY="34184">
        <dgm:presLayoutVars>
          <dgm:chMax val="0"/>
          <dgm:bulletEnabled val="1"/>
        </dgm:presLayoutVars>
      </dgm:prSet>
      <dgm:spPr/>
    </dgm:pt>
    <dgm:pt modelId="{36321727-BEB9-4F41-BC61-B86EF4DFBCF2}" type="pres">
      <dgm:prSet presAssocID="{71E6A87B-857A-4FF0-8E25-0CBBE2B1149C}" presName="spacer" presStyleCnt="0"/>
      <dgm:spPr/>
    </dgm:pt>
    <dgm:pt modelId="{3A69D54F-4EA7-43A3-8071-5FCBE6218269}" type="pres">
      <dgm:prSet presAssocID="{0C1772BD-9F0D-47A6-B3E8-ACEFB73F8E80}" presName="parentText" presStyleLbl="node1" presStyleIdx="2" presStyleCnt="4" custScaleY="28782">
        <dgm:presLayoutVars>
          <dgm:chMax val="0"/>
          <dgm:bulletEnabled val="1"/>
        </dgm:presLayoutVars>
      </dgm:prSet>
      <dgm:spPr/>
    </dgm:pt>
    <dgm:pt modelId="{86803680-C835-4B6D-BE86-980C21CF3FCE}" type="pres">
      <dgm:prSet presAssocID="{4EB26D33-46DD-41D5-9F6F-855362FE011F}" presName="spacer" presStyleCnt="0"/>
      <dgm:spPr/>
    </dgm:pt>
    <dgm:pt modelId="{0318EC0B-0318-4774-A620-9E6733999337}" type="pres">
      <dgm:prSet presAssocID="{CC281BB8-DD04-4EC1-9B2A-1A473BE4A2CF}" presName="parentText" presStyleLbl="node1" presStyleIdx="3" presStyleCnt="4" custScaleY="28782">
        <dgm:presLayoutVars>
          <dgm:chMax val="0"/>
          <dgm:bulletEnabled val="1"/>
        </dgm:presLayoutVars>
      </dgm:prSet>
      <dgm:spPr/>
    </dgm:pt>
  </dgm:ptLst>
  <dgm:cxnLst>
    <dgm:cxn modelId="{49BEEC02-C52F-42D9-8471-9622F073C448}" srcId="{6765FBD4-C7A5-48B5-9716-A70BF34749DC}" destId="{0C1772BD-9F0D-47A6-B3E8-ACEFB73F8E80}" srcOrd="2" destOrd="0" parTransId="{C03034AB-2445-4B46-ACDC-CE15F5DC63D7}" sibTransId="{4EB26D33-46DD-41D5-9F6F-855362FE011F}"/>
    <dgm:cxn modelId="{BCFA4032-4E9A-4D6C-B936-539C0EAECDE7}" srcId="{6765FBD4-C7A5-48B5-9716-A70BF34749DC}" destId="{C01B2B77-AFF9-4B07-AFB8-BA6E870D246F}" srcOrd="0" destOrd="0" parTransId="{19124AD6-BA69-4813-BE77-994FEF18BD55}" sibTransId="{F1116730-48D2-4131-927B-1C5CC8C4F61A}"/>
    <dgm:cxn modelId="{D873B14E-5640-49DD-BC2A-FC103BFE8CF5}" type="presOf" srcId="{CC281BB8-DD04-4EC1-9B2A-1A473BE4A2CF}" destId="{0318EC0B-0318-4774-A620-9E6733999337}" srcOrd="0" destOrd="0" presId="urn:microsoft.com/office/officeart/2005/8/layout/vList2"/>
    <dgm:cxn modelId="{D911B758-5ED2-4E28-B498-D9731BDA9D0A}" type="presOf" srcId="{0C1772BD-9F0D-47A6-B3E8-ACEFB73F8E80}" destId="{3A69D54F-4EA7-43A3-8071-5FCBE6218269}" srcOrd="0" destOrd="0" presId="urn:microsoft.com/office/officeart/2005/8/layout/vList2"/>
    <dgm:cxn modelId="{A6A13E5A-3CE6-4112-869B-F0E3C7E8CAD0}" type="presOf" srcId="{C01B2B77-AFF9-4B07-AFB8-BA6E870D246F}" destId="{8FB5D563-2271-4B91-8224-FC638768A2EC}" srcOrd="0" destOrd="0" presId="urn:microsoft.com/office/officeart/2005/8/layout/vList2"/>
    <dgm:cxn modelId="{767C1B91-8D34-47E1-AC5E-FAD655E072FB}" srcId="{6765FBD4-C7A5-48B5-9716-A70BF34749DC}" destId="{CC281BB8-DD04-4EC1-9B2A-1A473BE4A2CF}" srcOrd="3" destOrd="0" parTransId="{102FC8A7-1AA3-46C5-AA7A-8ED078246D1E}" sibTransId="{040FBFD8-ACB2-43DD-B7A6-949B99FED2F1}"/>
    <dgm:cxn modelId="{F4596B95-DC61-40D2-B043-C6D4791649C7}" type="presOf" srcId="{6765FBD4-C7A5-48B5-9716-A70BF34749DC}" destId="{7CF46879-09CC-4623-8F77-3084BF674B3A}" srcOrd="0" destOrd="0" presId="urn:microsoft.com/office/officeart/2005/8/layout/vList2"/>
    <dgm:cxn modelId="{276E1096-C797-4448-8358-9D7C218768CD}" type="presOf" srcId="{983225B4-3E53-4C58-BA95-42B4C007B76C}" destId="{9C9BB48A-BB58-4E94-91A0-854C32D893E3}" srcOrd="0" destOrd="0" presId="urn:microsoft.com/office/officeart/2005/8/layout/vList2"/>
    <dgm:cxn modelId="{E88609A6-7869-4E66-BD75-4C2798A7B0A8}" srcId="{6765FBD4-C7A5-48B5-9716-A70BF34749DC}" destId="{983225B4-3E53-4C58-BA95-42B4C007B76C}" srcOrd="1" destOrd="0" parTransId="{DC9ACC69-F899-4A98-BB3A-6EDFC5C02EF7}" sibTransId="{71E6A87B-857A-4FF0-8E25-0CBBE2B1149C}"/>
    <dgm:cxn modelId="{AE63B1B5-FDB7-4437-8C98-A89401E67461}" type="presParOf" srcId="{7CF46879-09CC-4623-8F77-3084BF674B3A}" destId="{8FB5D563-2271-4B91-8224-FC638768A2EC}" srcOrd="0" destOrd="0" presId="urn:microsoft.com/office/officeart/2005/8/layout/vList2"/>
    <dgm:cxn modelId="{0471BA3C-7DD0-4C8C-B32C-2B1A4131E222}" type="presParOf" srcId="{7CF46879-09CC-4623-8F77-3084BF674B3A}" destId="{A12D5004-F7DC-471B-BB92-2CE50DE59041}" srcOrd="1" destOrd="0" presId="urn:microsoft.com/office/officeart/2005/8/layout/vList2"/>
    <dgm:cxn modelId="{BEB1EA50-B124-42DA-9215-9EDD26B1A0CF}" type="presParOf" srcId="{7CF46879-09CC-4623-8F77-3084BF674B3A}" destId="{9C9BB48A-BB58-4E94-91A0-854C32D893E3}" srcOrd="2" destOrd="0" presId="urn:microsoft.com/office/officeart/2005/8/layout/vList2"/>
    <dgm:cxn modelId="{F6FB6B45-1539-42D2-A27B-E0425E62F243}" type="presParOf" srcId="{7CF46879-09CC-4623-8F77-3084BF674B3A}" destId="{36321727-BEB9-4F41-BC61-B86EF4DFBCF2}" srcOrd="3" destOrd="0" presId="urn:microsoft.com/office/officeart/2005/8/layout/vList2"/>
    <dgm:cxn modelId="{71D25ED2-5A7A-4D20-AEFD-D020384BFA09}" type="presParOf" srcId="{7CF46879-09CC-4623-8F77-3084BF674B3A}" destId="{3A69D54F-4EA7-43A3-8071-5FCBE6218269}" srcOrd="4" destOrd="0" presId="urn:microsoft.com/office/officeart/2005/8/layout/vList2"/>
    <dgm:cxn modelId="{BCDED131-6F53-4DDE-B511-560A182E4B37}" type="presParOf" srcId="{7CF46879-09CC-4623-8F77-3084BF674B3A}" destId="{86803680-C835-4B6D-BE86-980C21CF3FCE}" srcOrd="5" destOrd="0" presId="urn:microsoft.com/office/officeart/2005/8/layout/vList2"/>
    <dgm:cxn modelId="{A2829EC9-9774-434D-A17E-179620D55061}" type="presParOf" srcId="{7CF46879-09CC-4623-8F77-3084BF674B3A}" destId="{0318EC0B-0318-4774-A620-9E67339993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B7FE2-6A7B-498D-8004-76484A838992}">
      <dsp:nvSpPr>
        <dsp:cNvPr id="0" name=""/>
        <dsp:cNvSpPr/>
      </dsp:nvSpPr>
      <dsp:spPr>
        <a:xfrm>
          <a:off x="0" y="0"/>
          <a:ext cx="639396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87DFC-CEED-403C-B7C6-A8438122E816}">
      <dsp:nvSpPr>
        <dsp:cNvPr id="0" name=""/>
        <dsp:cNvSpPr/>
      </dsp:nvSpPr>
      <dsp:spPr>
        <a:xfrm>
          <a:off x="0" y="0"/>
          <a:ext cx="1278793" cy="5022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1278793" cy="5022367"/>
      </dsp:txXfrm>
    </dsp:sp>
    <dsp:sp modelId="{64CFAAD9-9268-4AFC-96AE-E81B2E167806}">
      <dsp:nvSpPr>
        <dsp:cNvPr id="0" name=""/>
        <dsp:cNvSpPr/>
      </dsp:nvSpPr>
      <dsp:spPr>
        <a:xfrm>
          <a:off x="1374702" y="78474"/>
          <a:ext cx="5019264" cy="1569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Client-server architecture</a:t>
          </a:r>
          <a:r>
            <a:rPr lang="en-US" sz="2000" kern="1200" dirty="0"/>
            <a:t>: The client is the front-end and the server is the back-end of the service. It is important to note that both of these entities are independent of each other.</a:t>
          </a:r>
        </a:p>
      </dsp:txBody>
      <dsp:txXfrm>
        <a:off x="1374702" y="78474"/>
        <a:ext cx="5019264" cy="1569489"/>
      </dsp:txXfrm>
    </dsp:sp>
    <dsp:sp modelId="{ADEEBA64-7BF0-4DCA-BEC7-252E04D51C60}">
      <dsp:nvSpPr>
        <dsp:cNvPr id="0" name=""/>
        <dsp:cNvSpPr/>
      </dsp:nvSpPr>
      <dsp:spPr>
        <a:xfrm>
          <a:off x="1278793" y="1647964"/>
          <a:ext cx="51151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F6E04-EAE0-41B6-A7E0-8F7A2EB36F00}">
      <dsp:nvSpPr>
        <dsp:cNvPr id="0" name=""/>
        <dsp:cNvSpPr/>
      </dsp:nvSpPr>
      <dsp:spPr>
        <a:xfrm>
          <a:off x="1374702" y="1726438"/>
          <a:ext cx="5019264" cy="1569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Stateless</a:t>
          </a:r>
          <a:r>
            <a:rPr lang="en-US" sz="2000" kern="1200"/>
            <a:t>: No data should be stored on the server during the processing of the request transfer. The state of the session should be saved at the client’s end.</a:t>
          </a:r>
        </a:p>
      </dsp:txBody>
      <dsp:txXfrm>
        <a:off x="1374702" y="1726438"/>
        <a:ext cx="5019264" cy="1569489"/>
      </dsp:txXfrm>
    </dsp:sp>
    <dsp:sp modelId="{5D181E16-2124-4846-8E74-9CAF15854532}">
      <dsp:nvSpPr>
        <dsp:cNvPr id="0" name=""/>
        <dsp:cNvSpPr/>
      </dsp:nvSpPr>
      <dsp:spPr>
        <a:xfrm>
          <a:off x="1278793" y="3295928"/>
          <a:ext cx="51151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1EB46-A533-48B1-A755-55360A30CDAC}">
      <dsp:nvSpPr>
        <dsp:cNvPr id="0" name=""/>
        <dsp:cNvSpPr/>
      </dsp:nvSpPr>
      <dsp:spPr>
        <a:xfrm>
          <a:off x="1374702" y="3374402"/>
          <a:ext cx="5019264" cy="1569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Cacheable</a:t>
          </a:r>
          <a:r>
            <a:rPr lang="en-US" sz="2000" kern="1200"/>
            <a:t>: The client should have the ability to store responses in a cache. This greatly improves the performance of the API.</a:t>
          </a:r>
        </a:p>
      </dsp:txBody>
      <dsp:txXfrm>
        <a:off x="1374702" y="3374402"/>
        <a:ext cx="5019264" cy="1569489"/>
      </dsp:txXfrm>
    </dsp:sp>
    <dsp:sp modelId="{50A84A0A-AFBB-4EA3-BA2C-B451136093DD}">
      <dsp:nvSpPr>
        <dsp:cNvPr id="0" name=""/>
        <dsp:cNvSpPr/>
      </dsp:nvSpPr>
      <dsp:spPr>
        <a:xfrm>
          <a:off x="1278793" y="4943892"/>
          <a:ext cx="51151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A0C50-71AA-4F61-8557-1E2469FE900A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Basic Authentication</a:t>
          </a:r>
          <a:endParaRPr lang="en-US" sz="2000" kern="1200"/>
        </a:p>
      </dsp:txBody>
      <dsp:txXfrm>
        <a:off x="489" y="2548034"/>
        <a:ext cx="1983562" cy="1428165"/>
      </dsp:txXfrm>
    </dsp:sp>
    <dsp:sp modelId="{EF1C50E7-1DD2-45BE-BF2C-17CBF7F6D39C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4B41A348-A955-46C8-A311-E365E5DF939A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Digest Schemes</a:t>
          </a:r>
          <a:endParaRPr lang="en-US" sz="2000" kern="1200"/>
        </a:p>
      </dsp:txBody>
      <dsp:txXfrm>
        <a:off x="2142737" y="2548034"/>
        <a:ext cx="1983562" cy="1428165"/>
      </dsp:txXfrm>
    </dsp:sp>
    <dsp:sp modelId="{2D9E4A88-EB13-4D5A-9876-9B780DD2F208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F44D35C9-84B5-4BF6-BD6B-51CA36451C55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Bearer token schemes</a:t>
          </a:r>
          <a:endParaRPr lang="en-US" sz="2000" kern="1200"/>
        </a:p>
      </dsp:txBody>
      <dsp:txXfrm>
        <a:off x="4284985" y="2548034"/>
        <a:ext cx="1983562" cy="1428165"/>
      </dsp:txXfrm>
    </dsp:sp>
    <dsp:sp modelId="{2286ACD8-3B43-4A8C-936A-04D66B2491BB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5D563-2271-4B91-8224-FC638768A2EC}">
      <dsp:nvSpPr>
        <dsp:cNvPr id="0" name=""/>
        <dsp:cNvSpPr/>
      </dsp:nvSpPr>
      <dsp:spPr>
        <a:xfrm>
          <a:off x="0" y="979477"/>
          <a:ext cx="6269038" cy="977994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Tokens are Stateless and Scalable</a:t>
          </a:r>
        </a:p>
      </dsp:txBody>
      <dsp:txXfrm>
        <a:off x="47742" y="1027219"/>
        <a:ext cx="6173554" cy="882510"/>
      </dsp:txXfrm>
    </dsp:sp>
    <dsp:sp modelId="{9C9BB48A-BB58-4E94-91A0-854C32D893E3}">
      <dsp:nvSpPr>
        <dsp:cNvPr id="0" name=""/>
        <dsp:cNvSpPr/>
      </dsp:nvSpPr>
      <dsp:spPr>
        <a:xfrm>
          <a:off x="0" y="2155044"/>
          <a:ext cx="6269038" cy="1203058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Tokens are Extensible</a:t>
          </a:r>
        </a:p>
      </dsp:txBody>
      <dsp:txXfrm>
        <a:off x="58728" y="2213772"/>
        <a:ext cx="6151582" cy="1085602"/>
      </dsp:txXfrm>
    </dsp:sp>
    <dsp:sp modelId="{3A69D54F-4EA7-43A3-8071-5FCBE6218269}">
      <dsp:nvSpPr>
        <dsp:cNvPr id="0" name=""/>
        <dsp:cNvSpPr/>
      </dsp:nvSpPr>
      <dsp:spPr>
        <a:xfrm>
          <a:off x="0" y="3542422"/>
          <a:ext cx="6269038" cy="1012942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Tokens are Secured.</a:t>
          </a:r>
        </a:p>
      </dsp:txBody>
      <dsp:txXfrm>
        <a:off x="49448" y="3591870"/>
        <a:ext cx="6170142" cy="914046"/>
      </dsp:txXfrm>
    </dsp:sp>
    <dsp:sp modelId="{0318EC0B-0318-4774-A620-9E6733999337}">
      <dsp:nvSpPr>
        <dsp:cNvPr id="0" name=""/>
        <dsp:cNvSpPr/>
      </dsp:nvSpPr>
      <dsp:spPr>
        <a:xfrm>
          <a:off x="0" y="4739684"/>
          <a:ext cx="6269038" cy="1012942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Multiple Platforms and Domains.</a:t>
          </a:r>
        </a:p>
      </dsp:txBody>
      <dsp:txXfrm>
        <a:off x="49448" y="4789132"/>
        <a:ext cx="6170142" cy="914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763C8-8C7F-46D5-95A0-1B5EDD06F8B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F4FDE-E608-4837-AD92-7859B3E0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4FDE-E608-4837-AD92-7859B3E0AE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-&gt;The resource owner is the person or application that owns the data that is to be shared. For instance, a user on Facebook or Google could be a resource owner.</a:t>
            </a:r>
          </a:p>
          <a:p>
            <a:endParaRPr lang="en-US" dirty="0"/>
          </a:p>
          <a:p>
            <a:r>
              <a:rPr lang="en-US" dirty="0"/>
              <a:t>-&gt;The resource server is the server hosting the resources. </a:t>
            </a:r>
            <a:r>
              <a:rPr lang="en-US"/>
              <a:t>For instance, Facebook or Google is a resource server (or has a resource server).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4FDE-E608-4837-AD92-7859B3E0AE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FF3C-75AD-43FE-BD90-AC8FDCED7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1BF10-62F3-441A-BD50-3094E0377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3F6C-8304-43CC-97F3-76337E4E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590B-7353-4217-9A8A-A8A69A72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F07E9-B73F-49A8-AA9E-D21CDC4A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46E1-929F-4ABE-B98E-FBAE4715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5C6C5-4431-483E-B392-4583AF72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2D19-4DA4-4F30-B9F2-1BAFB5F3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F354-38A8-44CF-95CC-65069BC7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0873E-1CA9-48E2-9F5C-79EC7761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6DFD5-6C19-4466-AED8-96A40AD9A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A13FB-03B1-41F3-9434-A6032617F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9ED4-EC1B-404F-AB43-083B6BBC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20C4-C45B-4296-9767-6284227F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9645E-75EF-4371-99E8-E175CB98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59C0-6248-42B3-8CBA-F25752B7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55C0-46B0-419C-AB6B-13FF7282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6D292-E925-41D8-85F0-F5C0FBA8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88CE-521D-45B2-A300-4B4588E8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EC2B5-3C07-4398-BBCB-F486805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EEAB-A8CC-4A44-8B77-44A449CF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14BAF-D39E-47B5-B83B-DA236391C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CAF4-CEC0-41E3-A9DA-8CA31651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95CA-5730-45D3-9A79-57893C32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B4CE-5EA7-4FFC-9095-C21F3407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4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7DE4-11AF-4D36-AE59-DC0821FD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8159-2C0F-4DDD-B7DA-E7B5A7585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B2D97-F8D8-49ED-AA5E-7E46A3082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5C9BB-9006-4EB3-AA56-23D9FED8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29C4D-C686-4C8A-BB4F-E7D5F382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88FCE-B22C-4171-8DB8-DAE703C8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CD15-0C83-4815-B330-F6118E51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FB43C-76C6-4E4A-8167-8753ECAC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64FC3-2FA0-47D7-9C08-67FDC605C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83C85-770E-4768-BD09-EB293AF89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636CA-C17C-497E-8083-89888B756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BAE10-49DD-4BD0-937C-5D013AA4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F2453-375C-4AB5-8EFD-401D023F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3A391-4B65-45C8-AB87-50C4314D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0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4671-F831-480A-B31E-9627AB31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C18EE-7760-48D2-A9A8-067D6167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08F6-96C1-4BE0-883A-53959C2C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F0035-9232-420D-8467-63318B29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2113C-5A8B-48D7-BAB4-64DE16D7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D47DB-8D72-4FC5-8D87-2DE0DD8F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9555-7A10-4B53-BC46-2BB539C1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8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F62F-A045-4E00-A081-31A82ED4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E38F-FCFA-4E03-ADC0-BE497187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B222F-8E55-4B60-8AAC-4BEDEB662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89774-D002-4869-92DE-DC6738B2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07D9-AFB5-41DF-9E20-71620273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DF2EE-EA68-47E9-B17E-9061110D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77F4-1FF7-4408-9E4A-E360B144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F710E-E4AE-4672-AA3B-5A5372BBE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BD3E-7E1F-416E-9C88-0DEAA93A8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35E6D-1FAE-4A8C-86A3-7C5F6B8E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41291-7AFE-40A1-9036-BB9C923F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97A9-9877-461C-8B97-1D2F84C6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97DD6-F9F5-4507-8470-65DFC827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6A244-BAC9-45EC-9C96-9D1C85C9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AC99-9023-4891-A206-764C944C4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A6A0F-5688-4807-B962-8F7AF53C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B5A8-656D-4C08-BB28-01DC4253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215A9-3AF3-407E-8060-C596B03D7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Web </a:t>
            </a:r>
            <a:r>
              <a:rPr lang="en-US" b="1" dirty="0" err="1"/>
              <a:t>Api</a:t>
            </a:r>
            <a:r>
              <a:rPr lang="en-US" b="1" dirty="0"/>
              <a:t>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B8E1-0F30-480D-B360-D00F248CC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0392" y="5512904"/>
            <a:ext cx="3211288" cy="709468"/>
          </a:xfrm>
        </p:spPr>
        <p:txBody>
          <a:bodyPr anchor="ctr">
            <a:norm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</a:rPr>
              <a:t>Suraj Verma</a:t>
            </a:r>
          </a:p>
        </p:txBody>
      </p:sp>
    </p:spTree>
    <p:extLst>
      <p:ext uri="{BB962C8B-B14F-4D97-AF65-F5344CB8AC3E}">
        <p14:creationId xmlns:p14="http://schemas.microsoft.com/office/powerpoint/2010/main" val="165312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192AD5DE-E396-4D20-85FF-F19E25D9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r="3" b="3"/>
          <a:stretch/>
        </p:blipFill>
        <p:spPr>
          <a:xfrm>
            <a:off x="148884" y="1292659"/>
            <a:ext cx="7586286" cy="5200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FCD66-85A8-4880-BAB7-2C36B972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HTTP Digest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Secured than HTTP Basic Authentication</a:t>
            </a:r>
          </a:p>
          <a:p>
            <a:r>
              <a:rPr lang="en-US" sz="2000" dirty="0"/>
              <a:t>the actual password is not sent to the server but only a MD5 hash (digest) is sent.</a:t>
            </a:r>
          </a:p>
          <a:p>
            <a:r>
              <a:rPr lang="en-US" sz="2000" dirty="0"/>
              <a:t>Header has something called a “nonce”.</a:t>
            </a:r>
          </a:p>
          <a:p>
            <a:r>
              <a:rPr lang="en-US" sz="2000" dirty="0"/>
              <a:t>MD5 Hash of (username : realm : password)</a:t>
            </a:r>
          </a:p>
          <a:p>
            <a:r>
              <a:rPr lang="en-US" sz="2000" dirty="0"/>
              <a:t>Authorization header prefixed with the keyword “Digest”</a:t>
            </a:r>
          </a:p>
        </p:txBody>
      </p:sp>
    </p:spTree>
    <p:extLst>
      <p:ext uri="{BB962C8B-B14F-4D97-AF65-F5344CB8AC3E}">
        <p14:creationId xmlns:p14="http://schemas.microsoft.com/office/powerpoint/2010/main" val="101783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FC24247-7EA6-4F0C-9D56-79ED11AF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5800"/>
              <a:t>could</a:t>
            </a: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be the best approach to secure </a:t>
            </a:r>
            <a:r>
              <a:rPr lang="en-US" sz="5800"/>
              <a:t>user credentials</a:t>
            </a: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373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BEA77-0492-4A04-BED1-518EE07F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b="1"/>
              <a:t>Token Based Authentication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6FB7-1307-426B-8AFC-7CF8C35F0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A piece of data that has no meaning or use on its own, but combined with the correct tokenization system, becomes a vital player in securing your application.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6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204555-A1C0-4FBB-B6C1-F5409A09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Why Use Tokens?</a:t>
            </a:r>
          </a:p>
        </p:txBody>
      </p:sp>
      <p:graphicFrame>
        <p:nvGraphicFramePr>
          <p:cNvPr id="1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93806"/>
              </p:ext>
            </p:extLst>
          </p:nvPr>
        </p:nvGraphicFramePr>
        <p:xfrm>
          <a:off x="5280025" y="0"/>
          <a:ext cx="6269038" cy="6745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7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956B3B-2931-4E22-8818-E39B3CBA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OAuth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3177-DF19-4B08-9A45-46055305F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Oauth stands for “Open Authorization”</a:t>
            </a:r>
          </a:p>
          <a:p>
            <a:r>
              <a:rPr lang="en-US" sz="2400"/>
              <a:t>An open standard protocol that provides simple and secured authorization for different types of application</a:t>
            </a:r>
          </a:p>
          <a:p>
            <a:r>
              <a:rPr lang="en-US" sz="2400"/>
              <a:t>A simple and safe method for consumers to interact with protected data.</a:t>
            </a:r>
          </a:p>
          <a:p>
            <a:r>
              <a:rPr lang="en-US" sz="2400"/>
              <a:t>Allows providers to give access to users </a:t>
            </a:r>
            <a:r>
              <a:rPr lang="en-US" sz="2400" b="1"/>
              <a:t>without any exchange of credentials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67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18BD200-8E63-4831-8EBB-2727C11C1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055" y="1352676"/>
            <a:ext cx="5882372" cy="418999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8212E-9302-4282-8D62-D5D4114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/>
              <a:t>OAuth 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9436-4BBC-48EF-A640-CAC2011C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OAuth defines four roles (Entities):</a:t>
            </a:r>
          </a:p>
          <a:p>
            <a:pPr lvl="1"/>
            <a:r>
              <a:rPr lang="en-US" sz="2000"/>
              <a:t>Resource Owner</a:t>
            </a:r>
          </a:p>
          <a:p>
            <a:pPr lvl="1"/>
            <a:r>
              <a:rPr lang="en-US" sz="2000"/>
              <a:t>Client</a:t>
            </a:r>
          </a:p>
          <a:p>
            <a:pPr lvl="1"/>
            <a:r>
              <a:rPr lang="en-US" sz="2000"/>
              <a:t>Resource Server</a:t>
            </a:r>
          </a:p>
          <a:p>
            <a:pPr lvl="1"/>
            <a:r>
              <a:rPr lang="en-US" sz="2000"/>
              <a:t>Authorization Server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1742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31B0D5-234A-4814-BB07-708E97F5A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98964"/>
            <a:ext cx="7188199" cy="4456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8A726-6945-4B6C-8C7B-AADC77ED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Abstract Protocol Flow</a:t>
            </a: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51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250D-0E7E-4247-9481-EB9EB1C3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/>
          <a:lstStyle/>
          <a:p>
            <a:r>
              <a:rPr lang="en-US" dirty="0"/>
              <a:t>Login to application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C8963E-405A-4114-8AB0-1E998C132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57" y="1690688"/>
            <a:ext cx="8362981" cy="4984281"/>
          </a:xfrm>
        </p:spPr>
      </p:pic>
    </p:spTree>
    <p:extLst>
      <p:ext uri="{BB962C8B-B14F-4D97-AF65-F5344CB8AC3E}">
        <p14:creationId xmlns:p14="http://schemas.microsoft.com/office/powerpoint/2010/main" val="185033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6D1F-B3CB-40AE-8BC8-A3C2143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login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183C45-0D34-4E47-B5BF-E48AD7F4E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16" y="1825624"/>
            <a:ext cx="7440589" cy="4769975"/>
          </a:xfrm>
        </p:spPr>
      </p:pic>
    </p:spTree>
    <p:extLst>
      <p:ext uri="{BB962C8B-B14F-4D97-AF65-F5344CB8AC3E}">
        <p14:creationId xmlns:p14="http://schemas.microsoft.com/office/powerpoint/2010/main" val="3712876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262967A-D99C-4C7B-B991-87CF43050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75" y="45973"/>
            <a:ext cx="6555545" cy="652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14374-1F9D-40D6-A0E9-3A399915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Login with Facebook</a:t>
            </a:r>
          </a:p>
        </p:txBody>
      </p:sp>
    </p:spTree>
    <p:extLst>
      <p:ext uri="{BB962C8B-B14F-4D97-AF65-F5344CB8AC3E}">
        <p14:creationId xmlns:p14="http://schemas.microsoft.com/office/powerpoint/2010/main" val="130320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85AE787-9AC6-4651-AF9A-B2B0A5047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65" y="2173287"/>
            <a:ext cx="5051956" cy="40036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372E9-8CCB-43EF-AF05-1BF0F35C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81714" cy="1146176"/>
          </a:xfrm>
        </p:spPr>
        <p:txBody>
          <a:bodyPr>
            <a:normAutofit/>
          </a:bodyPr>
          <a:lstStyle/>
          <a:p>
            <a:r>
              <a:rPr lang="en-US" sz="3700" b="1" dirty="0"/>
              <a:t>Introduction to RESTFUL Web Services (RESTFUL 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C222-7D80-4E4C-B802-A19EAF7C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Web service </a:t>
            </a:r>
            <a:r>
              <a:rPr lang="en-US" sz="2000" dirty="0">
                <a:solidFill>
                  <a:schemeClr val="bg1"/>
                </a:solidFill>
              </a:rPr>
              <a:t>is a collection of standards and protocols that applications and systems use for exchanging data over the internet.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programming language and is OS-independent.</a:t>
            </a:r>
          </a:p>
        </p:txBody>
      </p:sp>
    </p:spTree>
    <p:extLst>
      <p:ext uri="{BB962C8B-B14F-4D97-AF65-F5344CB8AC3E}">
        <p14:creationId xmlns:p14="http://schemas.microsoft.com/office/powerpoint/2010/main" val="2498402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DFA8-1EAB-4F72-975F-8E80669F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419C-A560-4344-9DA8-6ED28A5E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690688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{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"access_token":"MTQ0NjJkZmQ5OTM2NDE1ZTZjNGZmZjI3",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</a:t>
            </a:r>
            <a:r>
              <a:rPr lang="en-US" altLang="en-US" dirty="0" err="1">
                <a:latin typeface="Arial Unicode MS"/>
              </a:rPr>
              <a:t>token_type":"bearer</a:t>
            </a:r>
            <a:r>
              <a:rPr lang="en-US" altLang="en-US" dirty="0">
                <a:latin typeface="Arial Unicode MS"/>
              </a:rPr>
              <a:t>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"expires_in":3600,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"refresh_token":"IwOGYzYTlmM2YxOTQ5MGE3YmNFkNTVk",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</a:t>
            </a:r>
            <a:r>
              <a:rPr lang="en-US" altLang="en-US" dirty="0" err="1">
                <a:latin typeface="Arial Unicode MS"/>
              </a:rPr>
              <a:t>scope":"create</a:t>
            </a:r>
            <a:r>
              <a:rPr lang="en-US" altLang="en-US" dirty="0">
                <a:latin typeface="Arial Unicode MS"/>
              </a:rPr>
              <a:t>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"state":"12345678"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7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33-EE64-4976-B83D-C4E95F77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JSON WEB TOKEN (JWT)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C775-79E0-41D5-972F-60B348677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JSON Web Token (JWT) is a </a:t>
            </a:r>
            <a:r>
              <a:rPr lang="en-US" dirty="0">
                <a:hlinkClick r:id="rId2"/>
              </a:rPr>
              <a:t>JSON object</a:t>
            </a:r>
            <a:r>
              <a:rPr lang="en-US" dirty="0"/>
              <a:t>.</a:t>
            </a:r>
          </a:p>
          <a:p>
            <a:r>
              <a:rPr lang="en-US" dirty="0"/>
              <a:t>The safest way to represent a set of information between two parties.</a:t>
            </a:r>
          </a:p>
          <a:p>
            <a:r>
              <a:rPr lang="en-US" dirty="0"/>
              <a:t>The token is composed of a header, a payload, and a signature.</a:t>
            </a:r>
          </a:p>
          <a:p>
            <a:r>
              <a:rPr lang="en-US" dirty="0"/>
              <a:t>JWT is just a string with the following format: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altLang="en-US" dirty="0" err="1">
                <a:solidFill>
                  <a:srgbClr val="FF0000"/>
                </a:solidFill>
                <a:latin typeface="Arial Unicode MS"/>
              </a:rPr>
              <a:t>header</a:t>
            </a:r>
            <a:r>
              <a:rPr lang="en-US" altLang="en-US" dirty="0" err="1">
                <a:latin typeface="Arial Unicode MS"/>
              </a:rPr>
              <a:t>.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  <a:latin typeface="Arial Unicode MS"/>
              </a:rPr>
              <a:t>payload</a:t>
            </a:r>
            <a:r>
              <a:rPr lang="en-US" altLang="en-US" dirty="0" err="1">
                <a:latin typeface="Arial Unicode MS"/>
              </a:rPr>
              <a:t>.</a:t>
            </a:r>
            <a:r>
              <a:rPr lang="en-US" altLang="en-US" dirty="0" err="1">
                <a:solidFill>
                  <a:srgbClr val="00B050"/>
                </a:solidFill>
                <a:latin typeface="Arial Unicode MS"/>
              </a:rPr>
              <a:t>signature</a:t>
            </a:r>
            <a:r>
              <a:rPr lang="en-US" altLang="en-US" sz="4000" dirty="0"/>
              <a:t> </a:t>
            </a:r>
            <a:br>
              <a:rPr lang="en-US" altLang="en-US" sz="4000" dirty="0"/>
            </a:b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 Unicode MS"/>
              </a:rPr>
              <a:t>eyJ0eXAiOiJKV1QiLCJhbGciOiJIUzI1NiJ9</a:t>
            </a:r>
            <a:r>
              <a:rPr lang="en-US" altLang="en-US" sz="2000" dirty="0">
                <a:latin typeface="Arial Unicode MS"/>
              </a:rPr>
              <a:t>.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eyJ1c2VySWQiOiJiMDhmODZhZi0zNWRhLTQ4ZjItOGZhYi1jZWYzOTA0NjYwYmQifQ</a:t>
            </a:r>
            <a:r>
              <a:rPr lang="en-US" altLang="en-US" sz="2000" dirty="0">
                <a:latin typeface="Arial Unicode MS"/>
              </a:rPr>
              <a:t>.</a:t>
            </a:r>
            <a:r>
              <a:rPr lang="en-US" altLang="en-US" sz="2000" dirty="0">
                <a:solidFill>
                  <a:srgbClr val="00B050"/>
                </a:solidFill>
                <a:latin typeface="Arial Unicode MS"/>
              </a:rPr>
              <a:t>-xN_h82PHVTCMA9vdoHrcZxH-x5mb11y1537t3rGzcM</a:t>
            </a:r>
            <a:r>
              <a:rPr lang="en-US" altLang="en-US" sz="3200" dirty="0">
                <a:solidFill>
                  <a:srgbClr val="00B050"/>
                </a:solidFill>
              </a:rPr>
              <a:t> </a:t>
            </a:r>
            <a:endParaRPr lang="en-US" altLang="en-US" sz="44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99666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062211-01F0-4EA2-BC2E-82B07A033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11" y="193722"/>
            <a:ext cx="9047676" cy="6470556"/>
          </a:xfrm>
        </p:spPr>
      </p:pic>
      <p:pic>
        <p:nvPicPr>
          <p:cNvPr id="7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2D08850-EF43-45A7-A631-886B7B5F1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816" y="193722"/>
            <a:ext cx="181000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386D91-2230-457D-A1C6-1E318252B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10" y="903772"/>
            <a:ext cx="7877088" cy="54154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01A1E2-A8C8-45E2-930E-F5F224BF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JWT works?</a:t>
            </a:r>
          </a:p>
        </p:txBody>
      </p:sp>
    </p:spTree>
    <p:extLst>
      <p:ext uri="{BB962C8B-B14F-4D97-AF65-F5344CB8AC3E}">
        <p14:creationId xmlns:p14="http://schemas.microsoft.com/office/powerpoint/2010/main" val="358200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5B818F-EBDA-4762-8ABF-2656A3B5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Is Meant by RESTful?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161887"/>
              </p:ext>
            </p:extLst>
          </p:nvPr>
        </p:nvGraphicFramePr>
        <p:xfrm>
          <a:off x="5155096" y="1192696"/>
          <a:ext cx="6393967" cy="5022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E9EBA7-DDF5-4BE1-83CE-00C39C64178B}"/>
              </a:ext>
            </a:extLst>
          </p:cNvPr>
          <p:cNvSpPr txBox="1"/>
          <p:nvPr/>
        </p:nvSpPr>
        <p:spPr>
          <a:xfrm>
            <a:off x="5155096" y="712269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API that has following features is known as RESTful API: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0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FF3D2A-038D-4AF9-A954-798B98E2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REST API works?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842A3B-C80D-4259-840E-2C8AEA92A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72" y="321177"/>
            <a:ext cx="6609591" cy="5657592"/>
          </a:xfrm>
        </p:spPr>
      </p:pic>
    </p:spTree>
    <p:extLst>
      <p:ext uri="{BB962C8B-B14F-4D97-AF65-F5344CB8AC3E}">
        <p14:creationId xmlns:p14="http://schemas.microsoft.com/office/powerpoint/2010/main" val="415452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99E5A7-10FC-477A-A83C-DC3E13447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18F5A3-530C-43B3-8588-E2A77D194834}"/>
              </a:ext>
            </a:extLst>
          </p:cNvPr>
          <p:cNvSpPr txBox="1"/>
          <p:nvPr/>
        </p:nvSpPr>
        <p:spPr>
          <a:xfrm>
            <a:off x="1941342" y="661182"/>
            <a:ext cx="841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CRUD Operations in REST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703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05F9E8-C0EF-4516-9365-380A071844C8}"/>
              </a:ext>
            </a:extLst>
          </p:cNvPr>
          <p:cNvSpPr txBox="1">
            <a:spLocks/>
          </p:cNvSpPr>
          <p:nvPr/>
        </p:nvSpPr>
        <p:spPr>
          <a:xfrm>
            <a:off x="1524000" y="2245809"/>
            <a:ext cx="9144000" cy="15647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6434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05EB0C-ED2E-45C8-AA71-9F40C189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API Authentication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05344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59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D191-D70B-4654-8B41-9F68C198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51492-AB8A-4CF6-969B-5B3BF48FF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62" y="2296498"/>
            <a:ext cx="3788350" cy="2520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8418D-83C7-48B7-BE99-9C3D95DDE616}"/>
              </a:ext>
            </a:extLst>
          </p:cNvPr>
          <p:cNvSpPr txBox="1"/>
          <p:nvPr/>
        </p:nvSpPr>
        <p:spPr>
          <a:xfrm>
            <a:off x="838200" y="2398642"/>
            <a:ext cx="5085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REST API is suffering from a disease called “</a:t>
            </a:r>
            <a:r>
              <a:rPr lang="en-US" sz="4000" b="1" dirty="0">
                <a:solidFill>
                  <a:srgbClr val="FF0000"/>
                </a:solidFill>
              </a:rPr>
              <a:t>Short Term Memory</a:t>
            </a:r>
            <a:r>
              <a:rPr lang="en-US" sz="4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7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E1FDF4B-08F8-42D1-8CD7-4AF006D36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0" y="2143581"/>
            <a:ext cx="5811292" cy="2737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D470E-3C5C-4A27-B1CB-D457EC28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HTTP Basic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3ADA-6D34-491A-8763-BE394811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Every request contains username and password</a:t>
            </a:r>
          </a:p>
          <a:p>
            <a:r>
              <a:rPr lang="en-US" sz="2000" dirty="0"/>
              <a:t>They are passed in clear text</a:t>
            </a:r>
          </a:p>
          <a:p>
            <a:r>
              <a:rPr lang="en-US" sz="2000" dirty="0"/>
              <a:t>Easy to test in browser</a:t>
            </a:r>
          </a:p>
          <a:p>
            <a:r>
              <a:rPr lang="en-US" sz="2000" dirty="0"/>
              <a:t>The most unsecured approach</a:t>
            </a:r>
          </a:p>
          <a:p>
            <a:r>
              <a:rPr lang="en-US" sz="2000" dirty="0"/>
              <a:t>Authorization header prefixed with the keyword “Digest”</a:t>
            </a:r>
          </a:p>
          <a:p>
            <a:r>
              <a:rPr lang="en-US" sz="2000" dirty="0"/>
              <a:t>Base64 encoded credentials are passed in Authorization header.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base64-encoded "</a:t>
            </a:r>
            <a:r>
              <a:rPr lang="en-US" sz="2000" dirty="0" err="1"/>
              <a:t>name:password</a:t>
            </a:r>
            <a:r>
              <a:rPr lang="en-US" sz="2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1990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551</Words>
  <Application>Microsoft Office PowerPoint</Application>
  <PresentationFormat>Widescreen</PresentationFormat>
  <Paragraphs>79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Office Theme</vt:lpstr>
      <vt:lpstr>Web Api Security</vt:lpstr>
      <vt:lpstr>Introduction to RESTFUL Web Services (RESTFUL API)</vt:lpstr>
      <vt:lpstr>What Is Meant by RESTful?</vt:lpstr>
      <vt:lpstr>How REST API works?</vt:lpstr>
      <vt:lpstr>PowerPoint Presentation</vt:lpstr>
      <vt:lpstr>PowerPoint Presentation</vt:lpstr>
      <vt:lpstr>API Authentication</vt:lpstr>
      <vt:lpstr>PowerPoint Presentation</vt:lpstr>
      <vt:lpstr>HTTP Basic Authentication</vt:lpstr>
      <vt:lpstr>HTTP Digest</vt:lpstr>
      <vt:lpstr>What could be the best approach to secure user credentials?</vt:lpstr>
      <vt:lpstr>Token Based Authentication</vt:lpstr>
      <vt:lpstr>Why Use Tokens?</vt:lpstr>
      <vt:lpstr>OAuth 2.0</vt:lpstr>
      <vt:lpstr>OAuth Roles</vt:lpstr>
      <vt:lpstr>Abstract Protocol Flow</vt:lpstr>
      <vt:lpstr>Login to application</vt:lpstr>
      <vt:lpstr>Facebook login</vt:lpstr>
      <vt:lpstr>Login with Facebook</vt:lpstr>
      <vt:lpstr>Access Token</vt:lpstr>
      <vt:lpstr>JSON WEB TOKEN (JWT)</vt:lpstr>
      <vt:lpstr>PowerPoint Presentation</vt:lpstr>
      <vt:lpstr>How JWT works?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Verma</dc:creator>
  <cp:lastModifiedBy>Suraj Verma</cp:lastModifiedBy>
  <cp:revision>110</cp:revision>
  <dcterms:created xsi:type="dcterms:W3CDTF">2017-12-11T09:17:35Z</dcterms:created>
  <dcterms:modified xsi:type="dcterms:W3CDTF">2017-12-14T15:14:30Z</dcterms:modified>
</cp:coreProperties>
</file>