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43891200" cy="21945600"/>
  <p:notesSz cx="7004050" cy="92837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83C4"/>
    <a:srgbClr val="0066FF"/>
    <a:srgbClr val="6699FF"/>
    <a:srgbClr val="3399FF"/>
    <a:srgbClr val="00CCFF"/>
    <a:srgbClr val="66FFFF"/>
    <a:srgbClr val="CCE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1695"/>
    <p:restoredTop sz="94728"/>
  </p:normalViewPr>
  <p:slideViewPr>
    <p:cSldViewPr showGuides="1">
      <p:cViewPr>
        <p:scale>
          <a:sx n="30" d="100"/>
          <a:sy n="30" d="100"/>
        </p:scale>
        <p:origin x="-672" y="-858"/>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6816725"/>
            <a:ext cx="37306250" cy="4705350"/>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6583363" y="12436475"/>
            <a:ext cx="30724475"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2193925" y="5121275"/>
            <a:ext cx="39503350" cy="144827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879475"/>
            <a:ext cx="9875837" cy="18724563"/>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193925" y="879475"/>
            <a:ext cx="29475113" cy="187245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2193925" y="5121275"/>
            <a:ext cx="39503350" cy="144827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4101763"/>
            <a:ext cx="37307838" cy="43592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3467100" y="9301163"/>
            <a:ext cx="37307838"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2193925" y="5121275"/>
            <a:ext cx="19675475"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22021800" y="5121275"/>
            <a:ext cx="19675475"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2193925" y="4911725"/>
            <a:ext cx="19392900"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193925" y="6959600"/>
            <a:ext cx="19392900"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22296438" y="4911725"/>
            <a:ext cx="19400837"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22296438" y="6959600"/>
            <a:ext cx="19400837"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3125"/>
            <a:ext cx="14439900" cy="3719513"/>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17160875" y="873125"/>
            <a:ext cx="245364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2193925" y="4592638"/>
            <a:ext cx="14439900"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15362238"/>
            <a:ext cx="26335037" cy="1812925"/>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8602663" y="1960563"/>
            <a:ext cx="26335037"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389120" rtl="0" eaLnBrk="0" fontAlgn="base" latinLnBrk="0" hangingPunct="0">
              <a:lnSpc>
                <a:spcPct val="100000"/>
              </a:lnSpc>
              <a:spcBef>
                <a:spcPct val="20000"/>
              </a:spcBef>
              <a:spcAft>
                <a:spcPct val="0"/>
              </a:spcAft>
              <a:buClrTx/>
              <a:buSzTx/>
              <a:buFontTx/>
              <a:buNone/>
              <a:defRPr/>
            </a:pPr>
            <a:endParaRPr kumimoji="0" lang="en-IN"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602663" y="17175163"/>
            <a:ext cx="26335037"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C4"/>
        </a:solidFill>
        <a:effectLst/>
      </p:bgPr>
    </p:bg>
    <p:spTree>
      <p:nvGrpSpPr>
        <p:cNvPr id="1" name=""/>
        <p:cNvGrpSpPr/>
        <p:nvPr/>
      </p:nvGrpSpPr>
      <p:grpSpPr/>
      <p:sp>
        <p:nvSpPr>
          <p:cNvPr id="1026" name="Rectangle 7"/>
          <p:cNvSpPr>
            <a:spLocks noChangeArrowheads="1"/>
          </p:cNvSpPr>
          <p:nvPr/>
        </p:nvSpPr>
        <p:spPr bwMode="auto">
          <a:xfrm>
            <a:off x="0" y="3656013"/>
            <a:ext cx="7313613" cy="18281650"/>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228600" rIns="457200" bIns="457200"/>
          <a:lstStyle>
            <a:lvl1pPr defTabSz="4389120" eaLnBrk="0" hangingPunct="0">
              <a:defRPr sz="2400">
                <a:solidFill>
                  <a:schemeClr val="tx1"/>
                </a:solidFill>
                <a:latin typeface="Arial" panose="020B0604020202090204" pitchFamily="34" charset="0"/>
              </a:defRPr>
            </a:lvl1pPr>
            <a:lvl2pPr marL="742950" indent="-285750" defTabSz="4389120" eaLnBrk="0" hangingPunct="0">
              <a:defRPr sz="2400">
                <a:solidFill>
                  <a:schemeClr val="tx1"/>
                </a:solidFill>
                <a:latin typeface="Arial" panose="020B0604020202090204" pitchFamily="34" charset="0"/>
              </a:defRPr>
            </a:lvl2pPr>
            <a:lvl3pPr marL="1143000" indent="-228600" defTabSz="4389120" eaLnBrk="0" hangingPunct="0">
              <a:defRPr sz="2400">
                <a:solidFill>
                  <a:schemeClr val="tx1"/>
                </a:solidFill>
                <a:latin typeface="Arial" panose="020B0604020202090204" pitchFamily="34" charset="0"/>
              </a:defRPr>
            </a:lvl3pPr>
            <a:lvl4pPr marL="1600200" indent="-228600" defTabSz="4389120" eaLnBrk="0" hangingPunct="0">
              <a:defRPr sz="2400">
                <a:solidFill>
                  <a:schemeClr val="tx1"/>
                </a:solidFill>
                <a:latin typeface="Arial" panose="020B0604020202090204" pitchFamily="34" charset="0"/>
              </a:defRPr>
            </a:lvl4pPr>
            <a:lvl5pPr marL="2057400" indent="-228600" defTabSz="4389120" eaLnBrk="0" hangingPunct="0">
              <a:defRPr sz="2400">
                <a:solidFill>
                  <a:schemeClr val="tx1"/>
                </a:solidFill>
                <a:latin typeface="Arial" panose="020B0604020202090204" pitchFamily="34" charset="0"/>
              </a:defRPr>
            </a:lvl5pPr>
            <a:lvl6pPr marL="2514600" indent="-228600" defTabSz="4389120" eaLnBrk="0" fontAlgn="base" hangingPunct="0">
              <a:spcBef>
                <a:spcPct val="0"/>
              </a:spcBef>
              <a:spcAft>
                <a:spcPct val="0"/>
              </a:spcAft>
              <a:defRPr sz="2400">
                <a:solidFill>
                  <a:schemeClr val="tx1"/>
                </a:solidFill>
                <a:latin typeface="Arial" panose="020B0604020202090204" pitchFamily="34" charset="0"/>
              </a:defRPr>
            </a:lvl6pPr>
            <a:lvl7pPr marL="2971800" indent="-228600" defTabSz="4389120" eaLnBrk="0" fontAlgn="base" hangingPunct="0">
              <a:spcBef>
                <a:spcPct val="0"/>
              </a:spcBef>
              <a:spcAft>
                <a:spcPct val="0"/>
              </a:spcAft>
              <a:defRPr sz="2400">
                <a:solidFill>
                  <a:schemeClr val="tx1"/>
                </a:solidFill>
                <a:latin typeface="Arial" panose="020B0604020202090204" pitchFamily="34" charset="0"/>
              </a:defRPr>
            </a:lvl7pPr>
            <a:lvl8pPr marL="3429000" indent="-228600" defTabSz="4389120" eaLnBrk="0" fontAlgn="base" hangingPunct="0">
              <a:spcBef>
                <a:spcPct val="0"/>
              </a:spcBef>
              <a:spcAft>
                <a:spcPct val="0"/>
              </a:spcAft>
              <a:defRPr sz="2400">
                <a:solidFill>
                  <a:schemeClr val="tx1"/>
                </a:solidFill>
                <a:latin typeface="Arial" panose="020B0604020202090204" pitchFamily="34" charset="0"/>
              </a:defRPr>
            </a:lvl8pPr>
            <a:lvl9pPr marL="3886200" indent="-228600" defTabSz="4389120" eaLnBrk="0" fontAlgn="base" hangingPunct="0">
              <a:spcBef>
                <a:spcPct val="0"/>
              </a:spcBef>
              <a:spcAft>
                <a:spcPct val="0"/>
              </a:spcAft>
              <a:defRPr sz="2400">
                <a:solidFill>
                  <a:schemeClr val="tx1"/>
                </a:solidFill>
                <a:latin typeface="Arial" panose="020B0604020202090204" pitchFamily="34" charset="0"/>
              </a:defRPr>
            </a:lvl9pPr>
          </a:lstStyle>
          <a:p>
            <a:pPr marL="0" marR="0" lvl="0" indent="0" algn="ctr" defTabSz="4389120" rtl="0" eaLnBrk="1" fontAlgn="base" latinLnBrk="0" hangingPunct="1">
              <a:lnSpc>
                <a:spcPct val="100000"/>
              </a:lnSpc>
              <a:spcBef>
                <a:spcPct val="0"/>
              </a:spcBef>
              <a:spcAft>
                <a:spcPct val="0"/>
              </a:spcAft>
              <a:buClrTx/>
              <a:buSzTx/>
              <a:buFontTx/>
              <a:buNone/>
              <a:defRPr/>
            </a:pPr>
            <a:endParaRPr kumimoji="0" lang="en-US" altLang="en-US" sz="4800" b="0" i="0" u="none" strike="noStrike" kern="1200" cap="none" spc="0" normalizeH="0" baseline="0" noProof="0" smtClean="0">
              <a:ln>
                <a:noFill/>
              </a:ln>
              <a:solidFill>
                <a:schemeClr val="tx1"/>
              </a:solidFill>
              <a:effectLst/>
              <a:uLnTx/>
              <a:uFillTx/>
              <a:latin typeface="Impact" panose="020B0806030902050204" pitchFamily="34" charset="0"/>
              <a:ea typeface="+mn-ea"/>
              <a:cs typeface="+mn-cs"/>
            </a:endParaRPr>
          </a:p>
        </p:txBody>
      </p:sp>
      <p:sp>
        <p:nvSpPr>
          <p:cNvPr id="1027" name="Rectangle 8"/>
          <p:cNvSpPr>
            <a:spLocks noChangeArrowheads="1"/>
          </p:cNvSpPr>
          <p:nvPr/>
        </p:nvSpPr>
        <p:spPr bwMode="auto">
          <a:xfrm>
            <a:off x="7312025" y="0"/>
            <a:ext cx="36564888" cy="3656013"/>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eaLnBrk="0" hangingPunct="0">
              <a:defRPr sz="2400">
                <a:solidFill>
                  <a:schemeClr val="tx1"/>
                </a:solidFill>
                <a:latin typeface="Arial" panose="020B0604020202090204" pitchFamily="34" charset="0"/>
              </a:defRPr>
            </a:lvl1pPr>
            <a:lvl2pPr marL="742950" indent="-285750" eaLnBrk="0" hangingPunct="0">
              <a:defRPr sz="2400">
                <a:solidFill>
                  <a:schemeClr val="tx1"/>
                </a:solidFill>
                <a:latin typeface="Arial" panose="020B0604020202090204" pitchFamily="34" charset="0"/>
              </a:defRPr>
            </a:lvl2pPr>
            <a:lvl3pPr marL="1143000" indent="-228600" eaLnBrk="0" hangingPunct="0">
              <a:defRPr sz="2400">
                <a:solidFill>
                  <a:schemeClr val="tx1"/>
                </a:solidFill>
                <a:latin typeface="Arial" panose="020B0604020202090204" pitchFamily="34" charset="0"/>
              </a:defRPr>
            </a:lvl3pPr>
            <a:lvl4pPr marL="1600200" indent="-228600" eaLnBrk="0" hangingPunct="0">
              <a:defRPr sz="2400">
                <a:solidFill>
                  <a:schemeClr val="tx1"/>
                </a:solidFill>
                <a:latin typeface="Arial" panose="020B0604020202090204" pitchFamily="34" charset="0"/>
              </a:defRPr>
            </a:lvl4pPr>
            <a:lvl5pPr marL="2057400" indent="-228600" eaLnBrk="0" hangingPunct="0">
              <a:defRPr sz="2400">
                <a:solidFill>
                  <a:schemeClr val="tx1"/>
                </a:solidFill>
                <a:latin typeface="Arial" panose="020B0604020202090204" pitchFamily="34" charset="0"/>
              </a:defRPr>
            </a:lvl5pPr>
            <a:lvl6pPr marL="2514600" indent="-228600" eaLnBrk="0" fontAlgn="base" hangingPunct="0">
              <a:spcBef>
                <a:spcPct val="0"/>
              </a:spcBef>
              <a:spcAft>
                <a:spcPct val="0"/>
              </a:spcAft>
              <a:defRPr sz="2400">
                <a:solidFill>
                  <a:schemeClr val="tx1"/>
                </a:solidFill>
                <a:latin typeface="Arial" panose="020B0604020202090204" pitchFamily="34" charset="0"/>
              </a:defRPr>
            </a:lvl6pPr>
            <a:lvl7pPr marL="2971800" indent="-228600" eaLnBrk="0" fontAlgn="base" hangingPunct="0">
              <a:spcBef>
                <a:spcPct val="0"/>
              </a:spcBef>
              <a:spcAft>
                <a:spcPct val="0"/>
              </a:spcAft>
              <a:defRPr sz="2400">
                <a:solidFill>
                  <a:schemeClr val="tx1"/>
                </a:solidFill>
                <a:latin typeface="Arial" panose="020B0604020202090204" pitchFamily="34" charset="0"/>
              </a:defRPr>
            </a:lvl7pPr>
            <a:lvl8pPr marL="3429000" indent="-228600" eaLnBrk="0" fontAlgn="base" hangingPunct="0">
              <a:spcBef>
                <a:spcPct val="0"/>
              </a:spcBef>
              <a:spcAft>
                <a:spcPct val="0"/>
              </a:spcAft>
              <a:defRPr sz="2400">
                <a:solidFill>
                  <a:schemeClr val="tx1"/>
                </a:solidFill>
                <a:latin typeface="Arial" panose="020B0604020202090204" pitchFamily="34" charset="0"/>
              </a:defRPr>
            </a:lvl8pPr>
            <a:lvl9pPr marL="3886200" indent="-228600" eaLnBrk="0" fontAlgn="base" hangingPunct="0">
              <a:spcBef>
                <a:spcPct val="0"/>
              </a:spcBef>
              <a:spcAft>
                <a:spcPct val="0"/>
              </a:spcAft>
              <a:defRPr sz="24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400" b="0" i="0" u="none" strike="noStrike" kern="1200" cap="none" spc="0" normalizeH="0" baseline="0" noProof="0" smtClean="0">
              <a:ln>
                <a:noFill/>
              </a:ln>
              <a:solidFill>
                <a:schemeClr val="tx1"/>
              </a:solidFill>
              <a:effectLst/>
              <a:uLnTx/>
              <a:uFillTx/>
              <a:latin typeface="Arial" panose="020B0604020202090204" pitchFamily="34" charset="0"/>
              <a:ea typeface="+mn-ea"/>
              <a:cs typeface="+mn-cs"/>
            </a:endParaRPr>
          </a:p>
        </p:txBody>
      </p:sp>
      <p:sp>
        <p:nvSpPr>
          <p:cNvPr id="1028" name="Rectangle 9"/>
          <p:cNvSpPr>
            <a:spLocks noChangeArrowheads="1"/>
          </p:cNvSpPr>
          <p:nvPr/>
        </p:nvSpPr>
        <p:spPr bwMode="auto">
          <a:xfrm>
            <a:off x="7312025" y="3656013"/>
            <a:ext cx="36564888" cy="182816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eaLnBrk="0" hangingPunct="0">
              <a:defRPr sz="2400">
                <a:solidFill>
                  <a:schemeClr val="tx1"/>
                </a:solidFill>
                <a:latin typeface="Arial" panose="020B0604020202090204" pitchFamily="34" charset="0"/>
              </a:defRPr>
            </a:lvl1pPr>
            <a:lvl2pPr marL="742950" indent="-285750" eaLnBrk="0" hangingPunct="0">
              <a:defRPr sz="2400">
                <a:solidFill>
                  <a:schemeClr val="tx1"/>
                </a:solidFill>
                <a:latin typeface="Arial" panose="020B0604020202090204" pitchFamily="34" charset="0"/>
              </a:defRPr>
            </a:lvl2pPr>
            <a:lvl3pPr marL="1143000" indent="-228600" eaLnBrk="0" hangingPunct="0">
              <a:defRPr sz="2400">
                <a:solidFill>
                  <a:schemeClr val="tx1"/>
                </a:solidFill>
                <a:latin typeface="Arial" panose="020B0604020202090204" pitchFamily="34" charset="0"/>
              </a:defRPr>
            </a:lvl3pPr>
            <a:lvl4pPr marL="1600200" indent="-228600" eaLnBrk="0" hangingPunct="0">
              <a:defRPr sz="2400">
                <a:solidFill>
                  <a:schemeClr val="tx1"/>
                </a:solidFill>
                <a:latin typeface="Arial" panose="020B0604020202090204" pitchFamily="34" charset="0"/>
              </a:defRPr>
            </a:lvl4pPr>
            <a:lvl5pPr marL="2057400" indent="-228600" eaLnBrk="0" hangingPunct="0">
              <a:defRPr sz="2400">
                <a:solidFill>
                  <a:schemeClr val="tx1"/>
                </a:solidFill>
                <a:latin typeface="Arial" panose="020B0604020202090204" pitchFamily="34" charset="0"/>
              </a:defRPr>
            </a:lvl5pPr>
            <a:lvl6pPr marL="2514600" indent="-228600" eaLnBrk="0" fontAlgn="base" hangingPunct="0">
              <a:spcBef>
                <a:spcPct val="0"/>
              </a:spcBef>
              <a:spcAft>
                <a:spcPct val="0"/>
              </a:spcAft>
              <a:defRPr sz="2400">
                <a:solidFill>
                  <a:schemeClr val="tx1"/>
                </a:solidFill>
                <a:latin typeface="Arial" panose="020B0604020202090204" pitchFamily="34" charset="0"/>
              </a:defRPr>
            </a:lvl6pPr>
            <a:lvl7pPr marL="2971800" indent="-228600" eaLnBrk="0" fontAlgn="base" hangingPunct="0">
              <a:spcBef>
                <a:spcPct val="0"/>
              </a:spcBef>
              <a:spcAft>
                <a:spcPct val="0"/>
              </a:spcAft>
              <a:defRPr sz="2400">
                <a:solidFill>
                  <a:schemeClr val="tx1"/>
                </a:solidFill>
                <a:latin typeface="Arial" panose="020B0604020202090204" pitchFamily="34" charset="0"/>
              </a:defRPr>
            </a:lvl7pPr>
            <a:lvl8pPr marL="3429000" indent="-228600" eaLnBrk="0" fontAlgn="base" hangingPunct="0">
              <a:spcBef>
                <a:spcPct val="0"/>
              </a:spcBef>
              <a:spcAft>
                <a:spcPct val="0"/>
              </a:spcAft>
              <a:defRPr sz="2400">
                <a:solidFill>
                  <a:schemeClr val="tx1"/>
                </a:solidFill>
                <a:latin typeface="Arial" panose="020B0604020202090204" pitchFamily="34" charset="0"/>
              </a:defRPr>
            </a:lvl8pPr>
            <a:lvl9pPr marL="3886200" indent="-228600" eaLnBrk="0" fontAlgn="base" hangingPunct="0">
              <a:spcBef>
                <a:spcPct val="0"/>
              </a:spcBef>
              <a:spcAft>
                <a:spcPct val="0"/>
              </a:spcAft>
              <a:defRPr sz="24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400" b="0" i="0" u="none" strike="noStrike" kern="1200" cap="none" spc="0" normalizeH="0" baseline="0" noProof="0" smtClean="0">
              <a:ln>
                <a:noFill/>
              </a:ln>
              <a:solidFill>
                <a:schemeClr val="tx1"/>
              </a:solidFill>
              <a:effectLst/>
              <a:uLnTx/>
              <a:uFillTx/>
              <a:latin typeface="Arial" panose="020B0604020202090204" pitchFamily="34" charset="0"/>
              <a:ea typeface="+mn-ea"/>
              <a:cs typeface="+mn-cs"/>
            </a:endParaRPr>
          </a:p>
        </p:txBody>
      </p:sp>
      <p:sp>
        <p:nvSpPr>
          <p:cNvPr id="1029" name="Line 11"/>
          <p:cNvSpPr/>
          <p:nvPr userDrawn="1"/>
        </p:nvSpPr>
        <p:spPr>
          <a:xfrm>
            <a:off x="7312025" y="0"/>
            <a:ext cx="0" cy="21939250"/>
          </a:xfrm>
          <a:prstGeom prst="line">
            <a:avLst/>
          </a:prstGeom>
          <a:ln w="76200" cap="flat" cmpd="sng">
            <a:solidFill>
              <a:schemeClr val="tx1"/>
            </a:solidFill>
            <a:prstDash val="solid"/>
            <a:headEnd type="none" w="med" len="med"/>
            <a:tailEnd type="none" w="med" len="med"/>
          </a:ln>
        </p:spPr>
      </p:sp>
      <p:sp>
        <p:nvSpPr>
          <p:cNvPr id="1030" name="Line 12"/>
          <p:cNvSpPr/>
          <p:nvPr userDrawn="1"/>
        </p:nvSpPr>
        <p:spPr>
          <a:xfrm>
            <a:off x="0" y="3657600"/>
            <a:ext cx="43876913" cy="0"/>
          </a:xfrm>
          <a:prstGeom prst="line">
            <a:avLst/>
          </a:prstGeom>
          <a:ln w="76200" cap="flat" cmpd="sng">
            <a:solidFill>
              <a:schemeClr val="tx1"/>
            </a:solidFill>
            <a:prstDash val="solid"/>
            <a:headEnd type="none" w="med" len="med"/>
            <a:tailEnd type="none" w="med" len="med"/>
          </a:ln>
        </p:spPr>
      </p:sp>
      <p:pic>
        <p:nvPicPr>
          <p:cNvPr id="1031" name="Picture 15" descr="PosterTemplateCopyright"/>
          <p:cNvPicPr>
            <a:picLocks noChangeAspect="1"/>
          </p:cNvPicPr>
          <p:nvPr userDrawn="1"/>
        </p:nvPicPr>
        <p:blipFill>
          <a:blip r:embed="rId12"/>
          <a:stretch>
            <a:fillRect/>
          </a:stretch>
        </p:blipFill>
        <p:spPr>
          <a:xfrm>
            <a:off x="1905000" y="21488400"/>
            <a:ext cx="3502025" cy="2952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389120" rtl="0" eaLnBrk="0" fontAlgn="base" hangingPunct="0">
        <a:spcBef>
          <a:spcPct val="0"/>
        </a:spcBef>
        <a:spcAft>
          <a:spcPct val="0"/>
        </a:spcAft>
        <a:defRPr sz="21100">
          <a:solidFill>
            <a:schemeClr val="tx2"/>
          </a:solidFill>
          <a:latin typeface="+mj-lt"/>
          <a:ea typeface="+mj-ea"/>
          <a:cs typeface="+mj-cs"/>
        </a:defRPr>
      </a:lvl1pPr>
      <a:lvl2pPr algn="ctr" defTabSz="4389120" rtl="0" eaLnBrk="0" fontAlgn="base" hangingPunct="0">
        <a:spcBef>
          <a:spcPct val="0"/>
        </a:spcBef>
        <a:spcAft>
          <a:spcPct val="0"/>
        </a:spcAft>
        <a:defRPr sz="21100">
          <a:solidFill>
            <a:schemeClr val="tx2"/>
          </a:solidFill>
          <a:latin typeface="Arial" panose="020B0604020202090204" pitchFamily="34" charset="0"/>
        </a:defRPr>
      </a:lvl2pPr>
      <a:lvl3pPr algn="ctr" defTabSz="4389120" rtl="0" eaLnBrk="0" fontAlgn="base" hangingPunct="0">
        <a:spcBef>
          <a:spcPct val="0"/>
        </a:spcBef>
        <a:spcAft>
          <a:spcPct val="0"/>
        </a:spcAft>
        <a:defRPr sz="21100">
          <a:solidFill>
            <a:schemeClr val="tx2"/>
          </a:solidFill>
          <a:latin typeface="Arial" panose="020B0604020202090204" pitchFamily="34" charset="0"/>
        </a:defRPr>
      </a:lvl3pPr>
      <a:lvl4pPr algn="ctr" defTabSz="4389120" rtl="0" eaLnBrk="0" fontAlgn="base" hangingPunct="0">
        <a:spcBef>
          <a:spcPct val="0"/>
        </a:spcBef>
        <a:spcAft>
          <a:spcPct val="0"/>
        </a:spcAft>
        <a:defRPr sz="21100">
          <a:solidFill>
            <a:schemeClr val="tx2"/>
          </a:solidFill>
          <a:latin typeface="Arial" panose="020B0604020202090204" pitchFamily="34" charset="0"/>
        </a:defRPr>
      </a:lvl4pPr>
      <a:lvl5pPr algn="ctr" defTabSz="4389120" rtl="0" eaLnBrk="0" fontAlgn="base" hangingPunct="0">
        <a:spcBef>
          <a:spcPct val="0"/>
        </a:spcBef>
        <a:spcAft>
          <a:spcPct val="0"/>
        </a:spcAft>
        <a:defRPr sz="21100">
          <a:solidFill>
            <a:schemeClr val="tx2"/>
          </a:solidFill>
          <a:latin typeface="Arial" panose="020B0604020202090204" pitchFamily="34" charset="0"/>
        </a:defRPr>
      </a:lvl5pPr>
      <a:lvl6pPr marL="457200" algn="ctr" defTabSz="4389120" rtl="0" fontAlgn="base">
        <a:spcBef>
          <a:spcPct val="0"/>
        </a:spcBef>
        <a:spcAft>
          <a:spcPct val="0"/>
        </a:spcAft>
        <a:defRPr sz="21100">
          <a:solidFill>
            <a:schemeClr val="tx2"/>
          </a:solidFill>
          <a:latin typeface="Arial" panose="020B0604020202090204" pitchFamily="34" charset="0"/>
        </a:defRPr>
      </a:lvl6pPr>
      <a:lvl7pPr marL="914400" algn="ctr" defTabSz="4389120" rtl="0" fontAlgn="base">
        <a:spcBef>
          <a:spcPct val="0"/>
        </a:spcBef>
        <a:spcAft>
          <a:spcPct val="0"/>
        </a:spcAft>
        <a:defRPr sz="21100">
          <a:solidFill>
            <a:schemeClr val="tx2"/>
          </a:solidFill>
          <a:latin typeface="Arial" panose="020B0604020202090204" pitchFamily="34" charset="0"/>
        </a:defRPr>
      </a:lvl7pPr>
      <a:lvl8pPr marL="1371600" algn="ctr" defTabSz="4389120" rtl="0" fontAlgn="base">
        <a:spcBef>
          <a:spcPct val="0"/>
        </a:spcBef>
        <a:spcAft>
          <a:spcPct val="0"/>
        </a:spcAft>
        <a:defRPr sz="21100">
          <a:solidFill>
            <a:schemeClr val="tx2"/>
          </a:solidFill>
          <a:latin typeface="Arial" panose="020B0604020202090204" pitchFamily="34" charset="0"/>
        </a:defRPr>
      </a:lvl8pPr>
      <a:lvl9pPr marL="1828800" algn="ctr" defTabSz="4389120" rtl="0" fontAlgn="base">
        <a:spcBef>
          <a:spcPct val="0"/>
        </a:spcBef>
        <a:spcAft>
          <a:spcPct val="0"/>
        </a:spcAft>
        <a:defRPr sz="21100">
          <a:solidFill>
            <a:schemeClr val="tx2"/>
          </a:solidFill>
          <a:latin typeface="Arial" panose="020B0604020202090204" pitchFamily="34" charset="0"/>
        </a:defRPr>
      </a:lvl9pPr>
    </p:titleStyle>
    <p:bodyStyle>
      <a:lvl1pPr marL="1646555" indent="-1646555" algn="l" defTabSz="4389120"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120" rtl="0" eaLnBrk="0" fontAlgn="base" hangingPunct="0">
        <a:spcBef>
          <a:spcPct val="20000"/>
        </a:spcBef>
        <a:spcAft>
          <a:spcPct val="0"/>
        </a:spcAft>
        <a:buChar char="–"/>
        <a:defRPr sz="13400">
          <a:solidFill>
            <a:schemeClr val="tx1"/>
          </a:solidFill>
          <a:latin typeface="+mn-lt"/>
        </a:defRPr>
      </a:lvl2pPr>
      <a:lvl3pPr marL="5486400" indent="-1097280" algn="l" defTabSz="4389120" rtl="0" eaLnBrk="0" fontAlgn="base" hangingPunct="0">
        <a:spcBef>
          <a:spcPct val="20000"/>
        </a:spcBef>
        <a:spcAft>
          <a:spcPct val="0"/>
        </a:spcAft>
        <a:buChar char="•"/>
        <a:defRPr sz="11500">
          <a:solidFill>
            <a:schemeClr val="tx1"/>
          </a:solidFill>
          <a:latin typeface="+mn-lt"/>
        </a:defRPr>
      </a:lvl3pPr>
      <a:lvl4pPr marL="7680325" indent="-1097280" algn="l" defTabSz="4389120" rtl="0" eaLnBrk="0" fontAlgn="base" hangingPunct="0">
        <a:spcBef>
          <a:spcPct val="20000"/>
        </a:spcBef>
        <a:spcAft>
          <a:spcPct val="0"/>
        </a:spcAft>
        <a:buChar char="–"/>
        <a:defRPr sz="9600">
          <a:solidFill>
            <a:schemeClr val="tx1"/>
          </a:solidFill>
          <a:latin typeface="+mn-lt"/>
        </a:defRPr>
      </a:lvl4pPr>
      <a:lvl5pPr marL="9876155" indent="-1097280" algn="l" defTabSz="4389120" rtl="0" eaLnBrk="0" fontAlgn="base" hangingPunct="0">
        <a:spcBef>
          <a:spcPct val="20000"/>
        </a:spcBef>
        <a:spcAft>
          <a:spcPct val="0"/>
        </a:spcAft>
        <a:buChar char="»"/>
        <a:defRPr sz="9600">
          <a:solidFill>
            <a:schemeClr val="tx1"/>
          </a:solidFill>
          <a:latin typeface="+mn-lt"/>
        </a:defRPr>
      </a:lvl5pPr>
      <a:lvl6pPr marL="10333355" indent="-1097280" algn="l" defTabSz="4389120" rtl="0" fontAlgn="base">
        <a:spcBef>
          <a:spcPct val="20000"/>
        </a:spcBef>
        <a:spcAft>
          <a:spcPct val="0"/>
        </a:spcAft>
        <a:buChar char="»"/>
        <a:defRPr sz="9600">
          <a:solidFill>
            <a:schemeClr val="tx1"/>
          </a:solidFill>
          <a:latin typeface="+mn-lt"/>
        </a:defRPr>
      </a:lvl6pPr>
      <a:lvl7pPr marL="10790555" indent="-1097280" algn="l" defTabSz="4389120" rtl="0" fontAlgn="base">
        <a:spcBef>
          <a:spcPct val="20000"/>
        </a:spcBef>
        <a:spcAft>
          <a:spcPct val="0"/>
        </a:spcAft>
        <a:buChar char="»"/>
        <a:defRPr sz="9600">
          <a:solidFill>
            <a:schemeClr val="tx1"/>
          </a:solidFill>
          <a:latin typeface="+mn-lt"/>
        </a:defRPr>
      </a:lvl7pPr>
      <a:lvl8pPr marL="11247755" indent="-1097280" algn="l" defTabSz="4389120" rtl="0" fontAlgn="base">
        <a:spcBef>
          <a:spcPct val="20000"/>
        </a:spcBef>
        <a:spcAft>
          <a:spcPct val="0"/>
        </a:spcAft>
        <a:buChar char="»"/>
        <a:defRPr sz="9600">
          <a:solidFill>
            <a:schemeClr val="tx1"/>
          </a:solidFill>
          <a:latin typeface="+mn-lt"/>
        </a:defRPr>
      </a:lvl8pPr>
      <a:lvl9pPr marL="11704955" indent="-1097280" algn="l" defTabSz="4389120"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ext Box 121"/>
          <p:cNvSpPr txBox="1"/>
          <p:nvPr/>
        </p:nvSpPr>
        <p:spPr>
          <a:xfrm>
            <a:off x="684213" y="4570413"/>
            <a:ext cx="5942012" cy="6362700"/>
          </a:xfrm>
          <a:prstGeom prst="rect">
            <a:avLst/>
          </a:prstGeom>
          <a:solidFill>
            <a:srgbClr val="CCECFF"/>
          </a:solidFill>
          <a:ln w="19050">
            <a:noFill/>
          </a:ln>
        </p:spPr>
        <p:txBody>
          <a:bodyPr lIns="228600" tIns="228600" rIns="228600" bIns="228600">
            <a:spAutoFit/>
          </a:bodyPr>
          <a:p>
            <a:pPr eaLnBrk="1" hangingPunct="1">
              <a:lnSpc>
                <a:spcPct val="160000"/>
              </a:lnSpc>
            </a:pPr>
            <a:r>
              <a:rPr lang="en-US" altLang="en-US" dirty="0">
                <a:latin typeface="Arial" panose="020B0604020202090204" pitchFamily="34" charset="0"/>
              </a:rPr>
              <a:t>JustForRookies is a website and software that contain solutions for various topics relevant to first year engineering subjects. It is a resource that condenses multiple different subjects into one to provide a streamlined, accessible and user-friendly platform and experience to the user and focuses on quick and easy access to solutions. </a:t>
            </a:r>
            <a:endParaRPr lang="en-US" altLang="en-US" dirty="0">
              <a:latin typeface="Arial" panose="020B0604020202090204" pitchFamily="34" charset="0"/>
            </a:endParaRPr>
          </a:p>
        </p:txBody>
      </p:sp>
      <p:sp>
        <p:nvSpPr>
          <p:cNvPr id="2051" name="Text Box 122"/>
          <p:cNvSpPr txBox="1"/>
          <p:nvPr/>
        </p:nvSpPr>
        <p:spPr>
          <a:xfrm>
            <a:off x="7312025" y="0"/>
            <a:ext cx="36579175" cy="1828800"/>
          </a:xfrm>
          <a:prstGeom prst="rect">
            <a:avLst/>
          </a:prstGeom>
          <a:noFill/>
          <a:ln w="9525">
            <a:noFill/>
          </a:ln>
        </p:spPr>
        <p:txBody>
          <a:bodyPr lIns="457200" tIns="457200" rIns="457200" bIns="457200" anchor="ctr" anchorCtr="1"/>
          <a:p>
            <a:pPr algn="ctr" defTabSz="4389755" eaLnBrk="1" hangingPunct="1"/>
            <a:r>
              <a:rPr lang="en-US" altLang="en-US" sz="7200" dirty="0">
                <a:latin typeface="Impact" panose="020B0806030902050204" pitchFamily="34" charset="0"/>
              </a:rPr>
              <a:t>J u s t  F o r  R o o k i e s</a:t>
            </a:r>
            <a:endParaRPr lang="en-US" altLang="en-US" sz="7200" dirty="0">
              <a:latin typeface="Impact" panose="020B0806030902050204" pitchFamily="34" charset="0"/>
            </a:endParaRPr>
          </a:p>
        </p:txBody>
      </p:sp>
      <p:sp>
        <p:nvSpPr>
          <p:cNvPr id="2052" name="Text Box 123"/>
          <p:cNvSpPr txBox="1"/>
          <p:nvPr/>
        </p:nvSpPr>
        <p:spPr>
          <a:xfrm>
            <a:off x="7313930" y="767080"/>
            <a:ext cx="10733405" cy="2606040"/>
          </a:xfrm>
          <a:prstGeom prst="rect">
            <a:avLst/>
          </a:prstGeom>
          <a:noFill/>
          <a:ln w="9525">
            <a:noFill/>
          </a:ln>
        </p:spPr>
        <p:txBody>
          <a:bodyPr lIns="457200" tIns="457200" rIns="457200" bIns="457200" anchor="ctr" anchorCtr="1"/>
          <a:p>
            <a:pPr algn="l" defTabSz="4389755" eaLnBrk="1" hangingPunct="1"/>
            <a:r>
              <a:rPr lang="en-US" altLang="en-US" sz="4400" b="1" dirty="0">
                <a:latin typeface="Arial" panose="020B0604020202090204" pitchFamily="34" charset="0"/>
              </a:rPr>
              <a:t>Group members:</a:t>
            </a:r>
            <a:endParaRPr lang="en-US" altLang="en-US" sz="4400" b="1" dirty="0">
              <a:latin typeface="Arial" panose="020B0604020202090204" pitchFamily="34" charset="0"/>
            </a:endParaRPr>
          </a:p>
          <a:p>
            <a:pPr algn="l" defTabSz="4389755" eaLnBrk="1" hangingPunct="1"/>
            <a:r>
              <a:rPr lang="en-US" altLang="en-US" sz="4400" b="1" dirty="0">
                <a:latin typeface="Arial" panose="020B0604020202090204" pitchFamily="34" charset="0"/>
              </a:rPr>
              <a:t>Harsh Dwivedi, Aman Gupta, </a:t>
            </a:r>
            <a:endParaRPr lang="en-US" altLang="en-US" sz="4400" b="1" dirty="0">
              <a:latin typeface="Arial" panose="020B0604020202090204" pitchFamily="34" charset="0"/>
            </a:endParaRPr>
          </a:p>
          <a:p>
            <a:pPr algn="l" defTabSz="4389755" eaLnBrk="1" hangingPunct="1"/>
            <a:r>
              <a:rPr lang="en-US" altLang="en-US" sz="4400" b="1" dirty="0">
                <a:latin typeface="Arial" panose="020B0604020202090204" pitchFamily="34" charset="0"/>
              </a:rPr>
              <a:t>Suraj Sikchi, Ankit Deb, Vinay Gupta</a:t>
            </a:r>
            <a:br>
              <a:rPr lang="en-US" altLang="en-US" sz="3600" dirty="0">
                <a:solidFill>
                  <a:srgbClr val="0070C0"/>
                </a:solidFill>
                <a:latin typeface="Arial" panose="020B0604020202090204" pitchFamily="34" charset="0"/>
              </a:rPr>
            </a:br>
            <a:endParaRPr lang="en-US" altLang="en-US" sz="3600" dirty="0">
              <a:latin typeface="Arial" panose="020B0604020202090204" pitchFamily="34" charset="0"/>
            </a:endParaRPr>
          </a:p>
        </p:txBody>
      </p:sp>
      <p:sp>
        <p:nvSpPr>
          <p:cNvPr id="2053" name="Text Box 125"/>
          <p:cNvSpPr txBox="1"/>
          <p:nvPr/>
        </p:nvSpPr>
        <p:spPr>
          <a:xfrm>
            <a:off x="20110450" y="4570413"/>
            <a:ext cx="10969625" cy="8226425"/>
          </a:xfrm>
          <a:prstGeom prst="rect">
            <a:avLst/>
          </a:prstGeom>
          <a:solidFill>
            <a:srgbClr val="DDDDDD"/>
          </a:solidFill>
          <a:ln w="19050">
            <a:noFill/>
          </a:ln>
        </p:spPr>
        <p:txBody>
          <a:bodyPr lIns="228600" tIns="228600" rIns="228600" bIns="228600"/>
          <a:p>
            <a:pPr eaLnBrk="1" hangingPunct="1">
              <a:lnSpc>
                <a:spcPct val="160000"/>
              </a:lnSpc>
            </a:pPr>
            <a:r>
              <a:rPr lang="en-US" altLang="en-US" dirty="0">
                <a:latin typeface="Arial" panose="020B0604020202090204" pitchFamily="34" charset="0"/>
              </a:rPr>
              <a:t>Here, the result essentially consists of the various website pages that have been designed. There is the homepage where the subject can be selected from, there is the subject page which contains the different methods and types of questions in the choosen subject and then there is the method page which acts as a calculator to input values into and get step-by-step solutions to questions relating to the various methods. </a:t>
            </a:r>
            <a:endParaRPr lang="en-US" altLang="en-US" dirty="0">
              <a:latin typeface="Arial" panose="020B0604020202090204" pitchFamily="34" charset="0"/>
            </a:endParaRPr>
          </a:p>
          <a:p>
            <a:pPr eaLnBrk="1" hangingPunct="1">
              <a:lnSpc>
                <a:spcPct val="160000"/>
              </a:lnSpc>
            </a:pPr>
            <a:endParaRPr lang="en-US" altLang="en-US" dirty="0">
              <a:latin typeface="Arial" panose="020B0604020202090204" pitchFamily="34" charset="0"/>
            </a:endParaRPr>
          </a:p>
          <a:p>
            <a:pPr eaLnBrk="1" hangingPunct="1">
              <a:lnSpc>
                <a:spcPct val="160000"/>
              </a:lnSpc>
            </a:pPr>
            <a:r>
              <a:rPr lang="en-US" altLang="en-US" dirty="0">
                <a:latin typeface="Arial" panose="020B0604020202090204" pitchFamily="34" charset="0"/>
              </a:rPr>
              <a:t>When it comes to inside the methods, there are python codes which provide the output. For example, with the simplex method, the steps to reaching the solution and the final table is the result of that code.</a:t>
            </a:r>
            <a:endParaRPr lang="en-US" altLang="en-US" dirty="0">
              <a:latin typeface="Arial" panose="020B0604020202090204" pitchFamily="34" charset="0"/>
            </a:endParaRPr>
          </a:p>
          <a:p>
            <a:pPr eaLnBrk="1" hangingPunct="1">
              <a:lnSpc>
                <a:spcPct val="160000"/>
              </a:lnSpc>
            </a:pPr>
            <a:endParaRPr lang="en-US" altLang="en-US" dirty="0">
              <a:latin typeface="Arial" panose="020B0604020202090204" pitchFamily="34" charset="0"/>
            </a:endParaRPr>
          </a:p>
          <a:p>
            <a:pPr eaLnBrk="1" hangingPunct="1">
              <a:lnSpc>
                <a:spcPct val="160000"/>
              </a:lnSpc>
            </a:pPr>
            <a:r>
              <a:rPr lang="en-US" altLang="en-US" dirty="0">
                <a:latin typeface="Arial" panose="020B0604020202090204" pitchFamily="34" charset="0"/>
              </a:rPr>
              <a:t>For the software, the output are the various screens we have designed.</a:t>
            </a:r>
            <a:endParaRPr lang="en-US" altLang="en-US" dirty="0">
              <a:latin typeface="Arial" panose="020B0604020202090204" pitchFamily="34" charset="0"/>
            </a:endParaRPr>
          </a:p>
          <a:p>
            <a:pPr eaLnBrk="1" hangingPunct="1">
              <a:lnSpc>
                <a:spcPct val="160000"/>
              </a:lnSpc>
            </a:pPr>
            <a:r>
              <a:rPr lang="en-US" altLang="en-US" dirty="0">
                <a:latin typeface="Arial" panose="020B0604020202090204" pitchFamily="34" charset="0"/>
              </a:rPr>
              <a:t>Screenshots of the website UI can be seen below.</a:t>
            </a:r>
            <a:endParaRPr lang="en-US" altLang="en-US" dirty="0">
              <a:latin typeface="Arial" panose="020B0604020202090204" pitchFamily="34" charset="0"/>
            </a:endParaRPr>
          </a:p>
        </p:txBody>
      </p:sp>
      <p:sp>
        <p:nvSpPr>
          <p:cNvPr id="2054" name="Text Box 126"/>
          <p:cNvSpPr txBox="1"/>
          <p:nvPr/>
        </p:nvSpPr>
        <p:spPr>
          <a:xfrm>
            <a:off x="31992888" y="4570413"/>
            <a:ext cx="10969625" cy="8226425"/>
          </a:xfrm>
          <a:prstGeom prst="rect">
            <a:avLst/>
          </a:prstGeom>
          <a:solidFill>
            <a:srgbClr val="DDDDDD"/>
          </a:solidFill>
          <a:ln w="19050">
            <a:noFill/>
          </a:ln>
        </p:spPr>
        <p:txBody>
          <a:bodyPr lIns="228600" tIns="228600" rIns="228600" bIns="228600"/>
          <a:p>
            <a:pPr eaLnBrk="1" hangingPunct="1">
              <a:lnSpc>
                <a:spcPct val="110000"/>
              </a:lnSpc>
            </a:pPr>
            <a:r>
              <a:rPr lang="en-US" altLang="en-US" dirty="0">
                <a:latin typeface="Arial" panose="020B0604020202090204" pitchFamily="34" charset="0"/>
              </a:rPr>
              <a:t>There clearly exists a plethora of resources across the internet relating to engineering subjects and topics, to a near overwhelming extent. As students ourselves, it was our experience that it often felt like there were too many resources we had to cross-refer and access in order to be able to be able to get reliable, correct solutions - even more so when we considered questions where the steps were required. </a:t>
            </a:r>
            <a:endParaRPr lang="en-US" altLang="en-US" dirty="0">
              <a:latin typeface="Arial" panose="020B0604020202090204" pitchFamily="34" charset="0"/>
            </a:endParaRPr>
          </a:p>
          <a:p>
            <a:pPr eaLnBrk="1" hangingPunct="1">
              <a:lnSpc>
                <a:spcPct val="110000"/>
              </a:lnSpc>
            </a:pPr>
            <a:endParaRPr lang="en-US" altLang="en-US" dirty="0">
              <a:latin typeface="Arial" panose="020B0604020202090204" pitchFamily="34" charset="0"/>
            </a:endParaRPr>
          </a:p>
          <a:p>
            <a:pPr eaLnBrk="1" hangingPunct="1">
              <a:lnSpc>
                <a:spcPct val="110000"/>
              </a:lnSpc>
            </a:pPr>
            <a:r>
              <a:rPr lang="en-US" altLang="en-US" dirty="0">
                <a:latin typeface="Arial" panose="020B0604020202090204" pitchFamily="34" charset="0"/>
              </a:rPr>
              <a:t>With this project, the central aim was to condense this information into one spot for everything related to the subjects taught in the freshmen year of engineering college. While there already exist many websites for these questions individually, there aren't any which have such a specific target demographic. Focusing on one particular demographic in this manner means we can refine the user experience, given that the user base has a lot more in common than a general population sample. </a:t>
            </a:r>
            <a:endParaRPr lang="en-US" altLang="en-US" dirty="0">
              <a:latin typeface="Arial" panose="020B0604020202090204" pitchFamily="34" charset="0"/>
            </a:endParaRPr>
          </a:p>
          <a:p>
            <a:pPr eaLnBrk="1" hangingPunct="1">
              <a:lnSpc>
                <a:spcPct val="110000"/>
              </a:lnSpc>
            </a:pPr>
            <a:endParaRPr lang="en-US" altLang="en-US" dirty="0">
              <a:latin typeface="Arial" panose="020B0604020202090204" pitchFamily="34" charset="0"/>
            </a:endParaRPr>
          </a:p>
          <a:p>
            <a:pPr eaLnBrk="1" hangingPunct="1">
              <a:lnSpc>
                <a:spcPct val="110000"/>
              </a:lnSpc>
            </a:pPr>
            <a:r>
              <a:rPr lang="en-US" altLang="en-US" dirty="0">
                <a:latin typeface="Arial" panose="020B0604020202090204" pitchFamily="34" charset="0"/>
              </a:rPr>
              <a:t>Thus, the utility of our project lies in the ease of access and use rather than ground-breaking innovation. Despite serving a market as saturated as this, we believe our project has potential to be highly useful.</a:t>
            </a:r>
            <a:endParaRPr lang="en-US" altLang="en-US" dirty="0">
              <a:latin typeface="Arial" panose="020B0604020202090204" pitchFamily="34" charset="0"/>
            </a:endParaRPr>
          </a:p>
        </p:txBody>
      </p:sp>
      <p:sp>
        <p:nvSpPr>
          <p:cNvPr id="2055" name="Text Box 127"/>
          <p:cNvSpPr txBox="1"/>
          <p:nvPr/>
        </p:nvSpPr>
        <p:spPr>
          <a:xfrm>
            <a:off x="8226425" y="13711238"/>
            <a:ext cx="10969625" cy="7319962"/>
          </a:xfrm>
          <a:prstGeom prst="rect">
            <a:avLst/>
          </a:prstGeom>
          <a:solidFill>
            <a:srgbClr val="DDDDDD"/>
          </a:solidFill>
          <a:ln w="19050">
            <a:noFill/>
          </a:ln>
        </p:spPr>
        <p:txBody>
          <a:bodyPr lIns="228600" tIns="228600" rIns="228600" bIns="228600"/>
          <a:p>
            <a:pPr marL="0" indent="0">
              <a:lnSpc>
                <a:spcPct val="115000"/>
              </a:lnSpc>
              <a:buNone/>
            </a:pPr>
            <a:r>
              <a:rPr lang="en-GB" sz="2200" dirty="0">
                <a:latin typeface="Raleway"/>
                <a:sym typeface="+mn-ea"/>
              </a:rPr>
              <a:t>For the </a:t>
            </a:r>
            <a:r>
              <a:rPr lang="en-GB" sz="2200" dirty="0">
                <a:solidFill>
                  <a:schemeClr val="tx1"/>
                </a:solidFill>
                <a:latin typeface="Raleway"/>
                <a:sym typeface="+mn-ea"/>
              </a:rPr>
              <a:t>front end</a:t>
            </a:r>
            <a:r>
              <a:rPr lang="en-GB" sz="2200" dirty="0">
                <a:latin typeface="Raleway"/>
                <a:sym typeface="+mn-ea"/>
              </a:rPr>
              <a:t>, we have three web separate pages created using HTML and CSS.</a:t>
            </a:r>
            <a:endParaRPr lang="en-GB" sz="2200" dirty="0">
              <a:latin typeface="Raleway"/>
            </a:endParaRPr>
          </a:p>
          <a:p>
            <a:pPr marL="0" indent="0">
              <a:lnSpc>
                <a:spcPct val="115000"/>
              </a:lnSpc>
              <a:buNone/>
            </a:pPr>
            <a:endParaRPr lang="en-GB" sz="2200" dirty="0">
              <a:latin typeface="Raleway"/>
            </a:endParaRPr>
          </a:p>
          <a:p>
            <a:pPr marL="0" indent="0">
              <a:lnSpc>
                <a:spcPct val="115000"/>
              </a:lnSpc>
              <a:buNone/>
            </a:pPr>
            <a:r>
              <a:rPr lang="en-GB" sz="2200" dirty="0">
                <a:latin typeface="Raleway"/>
                <a:sym typeface="+mn-ea"/>
              </a:rPr>
              <a:t>For the </a:t>
            </a:r>
            <a:r>
              <a:rPr lang="en-GB" sz="2200" dirty="0">
                <a:solidFill>
                  <a:schemeClr val="tx1"/>
                </a:solidFill>
                <a:latin typeface="Raleway"/>
                <a:sym typeface="+mn-ea"/>
              </a:rPr>
              <a:t>back end</a:t>
            </a:r>
            <a:r>
              <a:rPr lang="en-GB" sz="2200" dirty="0">
                <a:latin typeface="Raleway"/>
                <a:sym typeface="+mn-ea"/>
              </a:rPr>
              <a:t>, we have implementation of the Simplex Method </a:t>
            </a:r>
            <a:r>
              <a:rPr lang="en-US" altLang="en-GB" sz="2200" dirty="0">
                <a:latin typeface="Raleway"/>
                <a:sym typeface="+mn-ea"/>
              </a:rPr>
              <a:t>and Gauss Elimination, all coded using python. </a:t>
            </a:r>
            <a:endParaRPr lang="en-US" altLang="en-GB" sz="2200" dirty="0">
              <a:latin typeface="Raleway"/>
              <a:sym typeface="+mn-ea"/>
            </a:endParaRPr>
          </a:p>
          <a:p>
            <a:pPr marL="0" indent="0">
              <a:lnSpc>
                <a:spcPct val="115000"/>
              </a:lnSpc>
              <a:buNone/>
            </a:pPr>
            <a:endParaRPr lang="en-US" altLang="en-GB" sz="2200" dirty="0">
              <a:latin typeface="Raleway"/>
              <a:sym typeface="+mn-ea"/>
            </a:endParaRPr>
          </a:p>
          <a:p>
            <a:pPr>
              <a:lnSpc>
                <a:spcPct val="115000"/>
              </a:lnSpc>
              <a:buFont typeface="Arial" panose="020B0604020202090204" pitchFamily="34" charset="0"/>
            </a:pPr>
            <a:r>
              <a:rPr lang="en-US" altLang="en-GB" sz="2200" dirty="0">
                <a:latin typeface="Raleway"/>
                <a:sym typeface="+mn-ea"/>
              </a:rPr>
              <a:t>Further we have modules in the software implementation where we've used Tkinter.</a:t>
            </a:r>
            <a:endParaRPr lang="en-US" altLang="en-GB" sz="2200" dirty="0">
              <a:latin typeface="Raleway"/>
              <a:sym typeface="+mn-ea"/>
            </a:endParaRPr>
          </a:p>
          <a:p>
            <a:pPr marL="342900" indent="-342900">
              <a:lnSpc>
                <a:spcPct val="115000"/>
              </a:lnSpc>
              <a:buFont typeface="Arial" panose="020B0604020202090204" pitchFamily="34" charset="0"/>
              <a:buChar char="•"/>
            </a:pPr>
            <a:endParaRPr lang="en-US" altLang="en-GB" sz="2200" dirty="0">
              <a:latin typeface="Raleway"/>
              <a:sym typeface="+mn-ea"/>
            </a:endParaRPr>
          </a:p>
          <a:p>
            <a:pPr marL="342900" indent="-342900">
              <a:lnSpc>
                <a:spcPct val="115000"/>
              </a:lnSpc>
              <a:buFont typeface="Arial" panose="020B0604020202090204" pitchFamily="34" charset="0"/>
              <a:buChar char="•"/>
            </a:pPr>
            <a:endParaRPr lang="en-US" altLang="en-GB" sz="2200" dirty="0">
              <a:latin typeface="Raleway"/>
              <a:sym typeface="+mn-ea"/>
            </a:endParaRPr>
          </a:p>
          <a:p>
            <a:pPr marL="342900" indent="-342900">
              <a:lnSpc>
                <a:spcPct val="115000"/>
              </a:lnSpc>
              <a:buFont typeface="Arial" panose="020B0604020202090204" pitchFamily="34" charset="0"/>
              <a:buChar char="•"/>
            </a:pPr>
            <a:endParaRPr lang="en-US" altLang="en-GB" sz="2200" dirty="0">
              <a:latin typeface="Raleway"/>
              <a:sym typeface="+mn-ea"/>
            </a:endParaRPr>
          </a:p>
          <a:p>
            <a:pPr marL="0" indent="0">
              <a:lnSpc>
                <a:spcPct val="115000"/>
              </a:lnSpc>
              <a:buNone/>
            </a:pPr>
            <a:endParaRPr lang="en-US" altLang="en-GB" sz="2200" dirty="0">
              <a:latin typeface="Raleway"/>
              <a:sym typeface="+mn-ea"/>
            </a:endParaRPr>
          </a:p>
        </p:txBody>
      </p:sp>
      <p:sp>
        <p:nvSpPr>
          <p:cNvPr id="2056" name="Text Box 128"/>
          <p:cNvSpPr txBox="1"/>
          <p:nvPr/>
        </p:nvSpPr>
        <p:spPr>
          <a:xfrm>
            <a:off x="31992888" y="13711238"/>
            <a:ext cx="10969625" cy="3198812"/>
          </a:xfrm>
          <a:prstGeom prst="rect">
            <a:avLst/>
          </a:prstGeom>
          <a:solidFill>
            <a:srgbClr val="DDDDDD"/>
          </a:solidFill>
          <a:ln w="19050">
            <a:noFill/>
          </a:ln>
        </p:spPr>
        <p:txBody>
          <a:bodyPr lIns="228600" tIns="228600" rIns="228600" bIns="228600"/>
          <a:p>
            <a:pPr eaLnBrk="1" hangingPunct="1">
              <a:lnSpc>
                <a:spcPct val="140000"/>
              </a:lnSpc>
            </a:pPr>
            <a:r>
              <a:rPr lang="en-US" altLang="en-US" dirty="0">
                <a:latin typeface="Arial" panose="020B0604020202090204" pitchFamily="34" charset="0"/>
              </a:rPr>
              <a:t>The work put into this project served as quite an enriching experience. It provided an outlet through which we were offered insight into the process of web development and the various elements involved in it. It also offered us a insight into basic software development procedures.</a:t>
            </a:r>
            <a:endParaRPr lang="en-US" altLang="en-US" dirty="0">
              <a:latin typeface="Arial" panose="020B0604020202090204" pitchFamily="34" charset="0"/>
            </a:endParaRPr>
          </a:p>
          <a:p>
            <a:pPr eaLnBrk="1" hangingPunct="1"/>
            <a:endParaRPr lang="en-US" altLang="en-US" dirty="0">
              <a:latin typeface="Arial" panose="020B0604020202090204" pitchFamily="34" charset="0"/>
            </a:endParaRPr>
          </a:p>
          <a:p>
            <a:pPr eaLnBrk="1" hangingPunct="1"/>
            <a:endParaRPr lang="en-US" altLang="en-US" dirty="0">
              <a:latin typeface="Arial" panose="020B0604020202090204" pitchFamily="34" charset="0"/>
            </a:endParaRPr>
          </a:p>
          <a:p>
            <a:pPr eaLnBrk="1" hangingPunct="1"/>
            <a:endParaRPr lang="en-US" altLang="en-US" dirty="0">
              <a:latin typeface="Arial" panose="020B0604020202090204" pitchFamily="34" charset="0"/>
            </a:endParaRPr>
          </a:p>
          <a:p>
            <a:pPr eaLnBrk="1" hangingPunct="1"/>
            <a:endParaRPr lang="en-US" altLang="en-US" dirty="0">
              <a:latin typeface="Arial" panose="020B0604020202090204" pitchFamily="34" charset="0"/>
            </a:endParaRPr>
          </a:p>
          <a:p>
            <a:pPr eaLnBrk="1" hangingPunct="1"/>
            <a:endParaRPr lang="en-US" altLang="en-US" dirty="0">
              <a:latin typeface="Arial" panose="020B0604020202090204" pitchFamily="34" charset="0"/>
            </a:endParaRPr>
          </a:p>
        </p:txBody>
      </p:sp>
      <p:sp>
        <p:nvSpPr>
          <p:cNvPr id="2057" name="Text Box 129"/>
          <p:cNvSpPr txBox="1"/>
          <p:nvPr/>
        </p:nvSpPr>
        <p:spPr>
          <a:xfrm>
            <a:off x="8226425" y="4570413"/>
            <a:ext cx="10969625" cy="8226425"/>
          </a:xfrm>
          <a:prstGeom prst="rect">
            <a:avLst/>
          </a:prstGeom>
          <a:solidFill>
            <a:srgbClr val="DDDDDD"/>
          </a:solidFill>
          <a:ln w="19050">
            <a:noFill/>
          </a:ln>
        </p:spPr>
        <p:txBody>
          <a:bodyPr lIns="228600" tIns="228600" rIns="228600" bIns="228600"/>
          <a:p>
            <a:pPr marL="0" indent="0" algn="l">
              <a:lnSpc>
                <a:spcPct val="140000"/>
              </a:lnSpc>
              <a:spcBef>
                <a:spcPts val="1000"/>
              </a:spcBef>
              <a:buNone/>
            </a:pPr>
            <a:r>
              <a:rPr lang="en-US" dirty="0">
                <a:solidFill>
                  <a:schemeClr val="tx1"/>
                </a:solidFill>
                <a:latin typeface="+mn-lt"/>
                <a:cs typeface="+mn-lt"/>
                <a:sym typeface="+mn-ea"/>
              </a:rPr>
              <a:t>The purpose off this project was to attempt to create a platform that creates ease of access for effective learning with different topics condensed into one resource for students. </a:t>
            </a:r>
            <a:endParaRPr lang="en-US" dirty="0">
              <a:solidFill>
                <a:schemeClr val="tx1"/>
              </a:solidFill>
              <a:latin typeface="+mn-lt"/>
              <a:cs typeface="+mn-lt"/>
              <a:sym typeface="+mn-ea"/>
            </a:endParaRPr>
          </a:p>
          <a:p>
            <a:pPr marL="0" lvl="0" indent="0" algn="l">
              <a:lnSpc>
                <a:spcPct val="140000"/>
              </a:lnSpc>
              <a:spcBef>
                <a:spcPts val="1000"/>
              </a:spcBef>
              <a:buNone/>
            </a:pPr>
            <a:endParaRPr lang="en-US" dirty="0">
              <a:solidFill>
                <a:schemeClr val="tx1"/>
              </a:solidFill>
              <a:latin typeface="+mn-lt"/>
              <a:cs typeface="+mn-lt"/>
              <a:sym typeface="+mn-ea"/>
            </a:endParaRPr>
          </a:p>
          <a:p>
            <a:pPr marL="285750" lvl="0" indent="-285750" algn="l">
              <a:lnSpc>
                <a:spcPct val="140000"/>
              </a:lnSpc>
              <a:spcBef>
                <a:spcPts val="1000"/>
              </a:spcBef>
              <a:buNone/>
            </a:pPr>
            <a:r>
              <a:rPr lang="en-US" altLang="en-US" dirty="0">
                <a:solidFill>
                  <a:schemeClr val="tx1"/>
                </a:solidFill>
                <a:latin typeface="+mn-lt"/>
                <a:cs typeface="+mn-lt"/>
              </a:rPr>
              <a:t>Thus arrived the idea behind the website, a place which</a:t>
            </a:r>
            <a:r>
              <a:rPr lang="en-US" dirty="0">
                <a:latin typeface="+mn-lt"/>
                <a:cs typeface="+mn-lt"/>
                <a:sym typeface="+mn-ea"/>
              </a:rPr>
              <a:t> can provide calculations and solutions for various questions relevant to engineering freshmen.</a:t>
            </a:r>
            <a:endParaRPr lang="en-US" dirty="0">
              <a:latin typeface="+mn-lt"/>
              <a:cs typeface="+mn-lt"/>
              <a:sym typeface="+mn-ea"/>
            </a:endParaRPr>
          </a:p>
          <a:p>
            <a:pPr marL="285750" lvl="0" indent="-285750" algn="l">
              <a:lnSpc>
                <a:spcPct val="140000"/>
              </a:lnSpc>
              <a:spcBef>
                <a:spcPts val="1000"/>
              </a:spcBef>
              <a:buNone/>
            </a:pPr>
            <a:endParaRPr lang="en-US" altLang="en-US" dirty="0">
              <a:solidFill>
                <a:schemeClr val="tx1"/>
              </a:solidFill>
              <a:latin typeface="+mn-lt"/>
              <a:cs typeface="+mn-lt"/>
            </a:endParaRPr>
          </a:p>
          <a:p>
            <a:pPr marL="285750" lvl="0" indent="-285750" algn="l">
              <a:lnSpc>
                <a:spcPct val="140000"/>
              </a:lnSpc>
              <a:spcBef>
                <a:spcPts val="1000"/>
              </a:spcBef>
              <a:buNone/>
            </a:pPr>
            <a:r>
              <a:rPr lang="en-US" altLang="en-US" dirty="0">
                <a:solidFill>
                  <a:schemeClr val="tx1"/>
                </a:solidFill>
                <a:latin typeface="+mn-lt"/>
                <a:cs typeface="+mn-lt"/>
              </a:rPr>
              <a:t>With the use of HTML, CSS, Django and Python, there has been progress made towards this goal. </a:t>
            </a:r>
            <a:endParaRPr lang="en-US" altLang="en-US" dirty="0">
              <a:solidFill>
                <a:schemeClr val="tx1"/>
              </a:solidFill>
              <a:latin typeface="+mn-lt"/>
              <a:cs typeface="+mn-lt"/>
            </a:endParaRPr>
          </a:p>
          <a:p>
            <a:pPr marL="285750" lvl="0" indent="-285750" algn="l">
              <a:lnSpc>
                <a:spcPct val="140000"/>
              </a:lnSpc>
              <a:spcBef>
                <a:spcPts val="1000"/>
              </a:spcBef>
              <a:buNone/>
            </a:pPr>
            <a:endParaRPr lang="en-US" altLang="en-US" dirty="0">
              <a:solidFill>
                <a:schemeClr val="tx1"/>
              </a:solidFill>
              <a:latin typeface="+mn-lt"/>
              <a:cs typeface="+mn-lt"/>
            </a:endParaRPr>
          </a:p>
          <a:p>
            <a:pPr marL="285750" lvl="0" indent="-285750" algn="l">
              <a:lnSpc>
                <a:spcPct val="140000"/>
              </a:lnSpc>
              <a:spcBef>
                <a:spcPts val="1000"/>
              </a:spcBef>
              <a:buNone/>
            </a:pPr>
            <a:r>
              <a:rPr lang="en-US" altLang="en-US" dirty="0">
                <a:solidFill>
                  <a:schemeClr val="tx1"/>
                </a:solidFill>
                <a:latin typeface="+mn-lt"/>
                <a:cs typeface="+mn-lt"/>
              </a:rPr>
              <a:t>We then wanted to also create a small lightweight software that could serve the same function. For this software, we've used the Tkinter module in Python.</a:t>
            </a:r>
            <a:endParaRPr lang="en-US" altLang="en-US" dirty="0">
              <a:solidFill>
                <a:schemeClr val="tx1"/>
              </a:solidFill>
              <a:latin typeface="+mn-lt"/>
              <a:cs typeface="+mn-lt"/>
            </a:endParaRPr>
          </a:p>
        </p:txBody>
      </p:sp>
      <p:sp>
        <p:nvSpPr>
          <p:cNvPr id="2058" name="Text Box 130"/>
          <p:cNvSpPr txBox="1"/>
          <p:nvPr/>
        </p:nvSpPr>
        <p:spPr>
          <a:xfrm>
            <a:off x="8226425" y="3656013"/>
            <a:ext cx="10969625" cy="914400"/>
          </a:xfrm>
          <a:prstGeom prst="rect">
            <a:avLst/>
          </a:prstGeom>
          <a:noFill/>
          <a:ln w="9525">
            <a:noFill/>
          </a:ln>
        </p:spPr>
        <p:txBody>
          <a:bodyPr wrap="none" lIns="228600" tIns="228600" rIns="228600" bIns="228600" anchor="ctr" anchorCtr="1"/>
          <a:p>
            <a:pPr defTabSz="4389755" eaLnBrk="1" hangingPunct="1"/>
            <a:r>
              <a:rPr lang="en-US" altLang="en-US" sz="4000" dirty="0">
                <a:latin typeface="Impact" panose="020B0806030902050204" pitchFamily="34" charset="0"/>
              </a:rPr>
              <a:t>I N T R O D U C T I O N</a:t>
            </a:r>
            <a:endParaRPr lang="en-US" altLang="en-US" sz="4000" dirty="0">
              <a:latin typeface="Impact" panose="020B0806030902050204" pitchFamily="34" charset="0"/>
            </a:endParaRPr>
          </a:p>
        </p:txBody>
      </p:sp>
      <p:sp>
        <p:nvSpPr>
          <p:cNvPr id="2059" name="Text Box 131"/>
          <p:cNvSpPr txBox="1"/>
          <p:nvPr/>
        </p:nvSpPr>
        <p:spPr>
          <a:xfrm>
            <a:off x="8226425" y="12796838"/>
            <a:ext cx="10969625" cy="914400"/>
          </a:xfrm>
          <a:prstGeom prst="rect">
            <a:avLst/>
          </a:prstGeom>
          <a:noFill/>
          <a:ln w="9525">
            <a:noFill/>
          </a:ln>
        </p:spPr>
        <p:txBody>
          <a:bodyPr wrap="none" lIns="228600" tIns="228600" rIns="228600" bIns="228600" anchor="ctr" anchorCtr="1"/>
          <a:p>
            <a:pPr defTabSz="4389755" eaLnBrk="1" hangingPunct="1"/>
            <a:r>
              <a:rPr lang="en-US" altLang="en-US" sz="4000" dirty="0">
                <a:latin typeface="Impact" panose="020B0806030902050204" pitchFamily="34" charset="0"/>
              </a:rPr>
              <a:t>M O D U L E S  A N D  M E T H O D S</a:t>
            </a:r>
            <a:endParaRPr lang="en-US" altLang="en-US" sz="4000" dirty="0">
              <a:latin typeface="Impact" panose="020B0806030902050204" pitchFamily="34" charset="0"/>
            </a:endParaRPr>
          </a:p>
        </p:txBody>
      </p:sp>
      <p:sp>
        <p:nvSpPr>
          <p:cNvPr id="2060" name="Text Box 132"/>
          <p:cNvSpPr txBox="1"/>
          <p:nvPr/>
        </p:nvSpPr>
        <p:spPr>
          <a:xfrm>
            <a:off x="31992888" y="17824450"/>
            <a:ext cx="10969625" cy="3198813"/>
          </a:xfrm>
          <a:prstGeom prst="rect">
            <a:avLst/>
          </a:prstGeom>
          <a:solidFill>
            <a:srgbClr val="DDDDDD"/>
          </a:solidFill>
          <a:ln w="19050">
            <a:noFill/>
          </a:ln>
        </p:spPr>
        <p:txBody>
          <a:bodyPr lIns="228600" tIns="228600" rIns="228600" bIns="228600"/>
          <a:p>
            <a:pPr marL="457200" indent="-457200" eaLnBrk="1" hangingPunct="1">
              <a:lnSpc>
                <a:spcPct val="170000"/>
              </a:lnSpc>
              <a:spcAft>
                <a:spcPct val="50000"/>
              </a:spcAft>
              <a:buAutoNum type="arabicPeriod"/>
            </a:pPr>
            <a:r>
              <a:rPr lang="en-US" altLang="en-US" dirty="0">
                <a:latin typeface="Arial" panose="020B0604020202090204" pitchFamily="34" charset="0"/>
              </a:rPr>
              <a:t>GeeksForGeeks.org</a:t>
            </a:r>
            <a:endParaRPr lang="en-US" altLang="en-US" dirty="0">
              <a:latin typeface="Arial" panose="020B0604020202090204" pitchFamily="34" charset="0"/>
            </a:endParaRPr>
          </a:p>
          <a:p>
            <a:pPr marL="457200" indent="-457200" eaLnBrk="1" hangingPunct="1">
              <a:lnSpc>
                <a:spcPct val="170000"/>
              </a:lnSpc>
              <a:spcAft>
                <a:spcPct val="50000"/>
              </a:spcAft>
              <a:buAutoNum type="arabicPeriod"/>
            </a:pPr>
            <a:r>
              <a:rPr lang="en-US" altLang="en-US" dirty="0">
                <a:latin typeface="Arial" panose="020B0604020202090204" pitchFamily="34" charset="0"/>
              </a:rPr>
              <a:t>GetBootstrap.com</a:t>
            </a:r>
            <a:endParaRPr lang="en-US" altLang="en-US" dirty="0">
              <a:latin typeface="Arial" panose="020B0604020202090204" pitchFamily="34" charset="0"/>
            </a:endParaRPr>
          </a:p>
          <a:p>
            <a:pPr marL="457200" indent="-457200" eaLnBrk="1" hangingPunct="1">
              <a:lnSpc>
                <a:spcPct val="170000"/>
              </a:lnSpc>
              <a:spcAft>
                <a:spcPct val="50000"/>
              </a:spcAft>
              <a:buAutoNum type="arabicPeriod"/>
            </a:pPr>
            <a:r>
              <a:rPr lang="en-US" altLang="en-US" dirty="0">
                <a:latin typeface="Arial" panose="020B0604020202090204" pitchFamily="34" charset="0"/>
              </a:rPr>
              <a:t>StackOverflow.com</a:t>
            </a:r>
            <a:endParaRPr lang="en-US" altLang="en-US" dirty="0">
              <a:latin typeface="Arial" panose="020B0604020202090204" pitchFamily="34" charset="0"/>
            </a:endParaRPr>
          </a:p>
        </p:txBody>
      </p:sp>
      <p:sp>
        <p:nvSpPr>
          <p:cNvPr id="2061" name="Text Box 133"/>
          <p:cNvSpPr txBox="1"/>
          <p:nvPr/>
        </p:nvSpPr>
        <p:spPr>
          <a:xfrm>
            <a:off x="31992888" y="12796838"/>
            <a:ext cx="10969625" cy="914400"/>
          </a:xfrm>
          <a:prstGeom prst="rect">
            <a:avLst/>
          </a:prstGeom>
          <a:noFill/>
          <a:ln w="9525">
            <a:noFill/>
          </a:ln>
        </p:spPr>
        <p:txBody>
          <a:bodyPr wrap="none" lIns="228600" tIns="228600" rIns="228600" bIns="228600" anchor="ctr" anchorCtr="1"/>
          <a:p>
            <a:pPr defTabSz="4389755" eaLnBrk="1" hangingPunct="1"/>
            <a:r>
              <a:rPr lang="en-US" altLang="en-US" sz="4000" dirty="0">
                <a:latin typeface="Impact" panose="020B0806030902050204" pitchFamily="34" charset="0"/>
              </a:rPr>
              <a:t>C O N C L U S I O N S</a:t>
            </a:r>
            <a:endParaRPr lang="en-US" altLang="en-US" sz="4000" dirty="0">
              <a:latin typeface="Impact" panose="020B0806030902050204" pitchFamily="34" charset="0"/>
            </a:endParaRPr>
          </a:p>
        </p:txBody>
      </p:sp>
      <p:sp>
        <p:nvSpPr>
          <p:cNvPr id="2062" name="Text Box 134"/>
          <p:cNvSpPr txBox="1"/>
          <p:nvPr/>
        </p:nvSpPr>
        <p:spPr>
          <a:xfrm>
            <a:off x="31992888" y="3656013"/>
            <a:ext cx="10969625" cy="914400"/>
          </a:xfrm>
          <a:prstGeom prst="rect">
            <a:avLst/>
          </a:prstGeom>
          <a:noFill/>
          <a:ln w="9525">
            <a:noFill/>
          </a:ln>
        </p:spPr>
        <p:txBody>
          <a:bodyPr wrap="none" lIns="228600" tIns="228600" rIns="228600" bIns="228600" anchor="ctr" anchorCtr="1"/>
          <a:p>
            <a:pPr defTabSz="4389755" eaLnBrk="1" hangingPunct="1"/>
            <a:r>
              <a:rPr lang="en-US" altLang="en-US" sz="4000" dirty="0">
                <a:latin typeface="Impact" panose="020B0806030902050204" pitchFamily="34" charset="0"/>
              </a:rPr>
              <a:t>D I S C U S S I O N</a:t>
            </a:r>
            <a:endParaRPr lang="en-US" altLang="en-US" sz="4000" dirty="0">
              <a:latin typeface="Impact" panose="020B0806030902050204" pitchFamily="34" charset="0"/>
            </a:endParaRPr>
          </a:p>
        </p:txBody>
      </p:sp>
      <p:sp>
        <p:nvSpPr>
          <p:cNvPr id="2063" name="Text Box 135"/>
          <p:cNvSpPr txBox="1"/>
          <p:nvPr/>
        </p:nvSpPr>
        <p:spPr>
          <a:xfrm>
            <a:off x="20110450" y="3657600"/>
            <a:ext cx="10969625" cy="914400"/>
          </a:xfrm>
          <a:prstGeom prst="rect">
            <a:avLst/>
          </a:prstGeom>
          <a:noFill/>
          <a:ln w="9525">
            <a:noFill/>
          </a:ln>
        </p:spPr>
        <p:txBody>
          <a:bodyPr wrap="none" lIns="228600" tIns="228600" rIns="228600" bIns="228600" anchor="ctr" anchorCtr="1"/>
          <a:p>
            <a:pPr defTabSz="4389755" eaLnBrk="1" hangingPunct="1"/>
            <a:r>
              <a:rPr lang="en-US" altLang="en-US" sz="4000" dirty="0">
                <a:latin typeface="Impact" panose="020B0806030902050204" pitchFamily="34" charset="0"/>
              </a:rPr>
              <a:t>R E S U L T S</a:t>
            </a:r>
            <a:endParaRPr lang="en-US" altLang="en-US" sz="4000" dirty="0">
              <a:latin typeface="Impact" panose="020B0806030902050204" pitchFamily="34" charset="0"/>
            </a:endParaRPr>
          </a:p>
        </p:txBody>
      </p:sp>
      <p:sp>
        <p:nvSpPr>
          <p:cNvPr id="2064" name="Text Box 136"/>
          <p:cNvSpPr txBox="1"/>
          <p:nvPr/>
        </p:nvSpPr>
        <p:spPr>
          <a:xfrm>
            <a:off x="31992888" y="16910050"/>
            <a:ext cx="10969625" cy="914400"/>
          </a:xfrm>
          <a:prstGeom prst="rect">
            <a:avLst/>
          </a:prstGeom>
          <a:noFill/>
          <a:ln w="9525">
            <a:noFill/>
          </a:ln>
        </p:spPr>
        <p:txBody>
          <a:bodyPr wrap="none" lIns="228600" tIns="228600" rIns="228600" bIns="228600" anchor="ctr" anchorCtr="1"/>
          <a:p>
            <a:pPr defTabSz="4389755" eaLnBrk="1" hangingPunct="1"/>
            <a:r>
              <a:rPr lang="en-US" altLang="en-US" sz="4000" dirty="0">
                <a:latin typeface="Impact" panose="020B0806030902050204" pitchFamily="34" charset="0"/>
              </a:rPr>
              <a:t>R E F E R E N C E S</a:t>
            </a:r>
            <a:endParaRPr lang="en-US" altLang="en-US" sz="4000" dirty="0">
              <a:latin typeface="Impact" panose="020B0806030902050204" pitchFamily="34" charset="0"/>
            </a:endParaRPr>
          </a:p>
        </p:txBody>
      </p:sp>
      <p:sp>
        <p:nvSpPr>
          <p:cNvPr id="2105" name="Text Box 177"/>
          <p:cNvSpPr txBox="1"/>
          <p:nvPr/>
        </p:nvSpPr>
        <p:spPr>
          <a:xfrm>
            <a:off x="24727853" y="20813395"/>
            <a:ext cx="1746885" cy="398780"/>
          </a:xfrm>
          <a:prstGeom prst="rect">
            <a:avLst/>
          </a:prstGeom>
          <a:noFill/>
          <a:ln w="9525">
            <a:noFill/>
          </a:ln>
        </p:spPr>
        <p:txBody>
          <a:bodyPr wrap="none">
            <a:spAutoFit/>
          </a:bodyPr>
          <a:p>
            <a:pPr algn="ctr" defTabSz="4389755" eaLnBrk="1" hangingPunct="1"/>
            <a:r>
              <a:rPr lang="en-US" altLang="en-US" sz="2000" b="1" dirty="0">
                <a:latin typeface="Arial" panose="020B0604020202090204" pitchFamily="34" charset="0"/>
              </a:rPr>
              <a:t>Method page</a:t>
            </a:r>
            <a:endParaRPr lang="en-US" altLang="en-US" sz="2000" dirty="0">
              <a:latin typeface="Arial" panose="020B0604020202090204" pitchFamily="34" charset="0"/>
            </a:endParaRPr>
          </a:p>
        </p:txBody>
      </p:sp>
      <p:sp>
        <p:nvSpPr>
          <p:cNvPr id="2108" name="Text Box 180"/>
          <p:cNvSpPr txBox="1"/>
          <p:nvPr/>
        </p:nvSpPr>
        <p:spPr>
          <a:xfrm>
            <a:off x="21744147" y="16840200"/>
            <a:ext cx="1776095" cy="398780"/>
          </a:xfrm>
          <a:prstGeom prst="rect">
            <a:avLst/>
          </a:prstGeom>
          <a:noFill/>
          <a:ln w="9525">
            <a:noFill/>
          </a:ln>
        </p:spPr>
        <p:txBody>
          <a:bodyPr wrap="none">
            <a:spAutoFit/>
          </a:bodyPr>
          <a:p>
            <a:pPr algn="ctr" defTabSz="4389755" eaLnBrk="1" hangingPunct="1"/>
            <a:r>
              <a:rPr lang="en-US" altLang="en-US" sz="2000" b="1" dirty="0">
                <a:latin typeface="Arial Bold" panose="020B0604020202090204" charset="0"/>
                <a:cs typeface="Arial Bold" panose="020B0604020202090204" charset="0"/>
              </a:rPr>
              <a:t>Subject Page</a:t>
            </a:r>
            <a:endParaRPr lang="en-US" altLang="en-US" sz="2000" b="1" dirty="0">
              <a:latin typeface="Arial Bold" panose="020B0604020202090204" charset="0"/>
              <a:cs typeface="Arial Bold" panose="020B0604020202090204" charset="0"/>
            </a:endParaRPr>
          </a:p>
        </p:txBody>
      </p:sp>
      <p:sp>
        <p:nvSpPr>
          <p:cNvPr id="2109" name="Text Box 181"/>
          <p:cNvSpPr txBox="1"/>
          <p:nvPr/>
        </p:nvSpPr>
        <p:spPr>
          <a:xfrm>
            <a:off x="27312462" y="16840200"/>
            <a:ext cx="2523490" cy="398780"/>
          </a:xfrm>
          <a:prstGeom prst="rect">
            <a:avLst/>
          </a:prstGeom>
          <a:noFill/>
          <a:ln w="9525">
            <a:noFill/>
          </a:ln>
        </p:spPr>
        <p:txBody>
          <a:bodyPr wrap="none">
            <a:spAutoFit/>
          </a:bodyPr>
          <a:p>
            <a:pPr algn="ctr" defTabSz="4389755" eaLnBrk="1" hangingPunct="1"/>
            <a:r>
              <a:rPr lang="en-US" altLang="en-US" sz="2000" b="1" dirty="0">
                <a:latin typeface="Arial" panose="020B0604020202090204" pitchFamily="34" charset="0"/>
              </a:rPr>
              <a:t>Website Homepage</a:t>
            </a:r>
            <a:endParaRPr lang="en-US" altLang="en-US" sz="2000" dirty="0">
              <a:latin typeface="Arial" panose="020B0604020202090204" pitchFamily="34" charset="0"/>
            </a:endParaRPr>
          </a:p>
        </p:txBody>
      </p:sp>
      <p:sp>
        <p:nvSpPr>
          <p:cNvPr id="2110" name="Text Box 182"/>
          <p:cNvSpPr txBox="1"/>
          <p:nvPr/>
        </p:nvSpPr>
        <p:spPr>
          <a:xfrm>
            <a:off x="0" y="3656013"/>
            <a:ext cx="7313613" cy="914400"/>
          </a:xfrm>
          <a:prstGeom prst="rect">
            <a:avLst/>
          </a:prstGeom>
          <a:noFill/>
          <a:ln w="9525">
            <a:noFill/>
          </a:ln>
        </p:spPr>
        <p:txBody>
          <a:bodyPr wrap="none" lIns="228600" tIns="228600" rIns="228600" bIns="228600" anchor="ctr" anchorCtr="1"/>
          <a:p>
            <a:pPr defTabSz="4389755" eaLnBrk="1" hangingPunct="1"/>
            <a:r>
              <a:rPr lang="en-US" altLang="en-US" sz="4000" dirty="0">
                <a:latin typeface="Impact" panose="020B0806030902050204" pitchFamily="34" charset="0"/>
              </a:rPr>
              <a:t>A B S T R A C T</a:t>
            </a:r>
            <a:endParaRPr lang="en-US" altLang="en-US" sz="4000" dirty="0">
              <a:latin typeface="Impact" panose="020B0806030902050204" pitchFamily="34" charset="0"/>
            </a:endParaRPr>
          </a:p>
        </p:txBody>
      </p:sp>
      <p:pic>
        <p:nvPicPr>
          <p:cNvPr id="2111" name="Picture 30"/>
          <p:cNvPicPr>
            <a:picLocks noChangeAspect="1"/>
          </p:cNvPicPr>
          <p:nvPr/>
        </p:nvPicPr>
        <p:blipFill>
          <a:blip r:embed="rId1"/>
          <a:stretch>
            <a:fillRect/>
          </a:stretch>
        </p:blipFill>
        <p:spPr>
          <a:xfrm>
            <a:off x="1726565" y="302895"/>
            <a:ext cx="3857625" cy="3051175"/>
          </a:xfrm>
          <a:prstGeom prst="rect">
            <a:avLst/>
          </a:prstGeom>
          <a:noFill/>
          <a:ln w="9525">
            <a:noFill/>
          </a:ln>
        </p:spPr>
      </p:pic>
      <p:sp>
        <p:nvSpPr>
          <p:cNvPr id="2112" name="TextBox 1"/>
          <p:cNvSpPr txBox="1"/>
          <p:nvPr/>
        </p:nvSpPr>
        <p:spPr>
          <a:xfrm>
            <a:off x="21102320" y="1828800"/>
            <a:ext cx="8983980" cy="1106805"/>
          </a:xfrm>
          <a:prstGeom prst="rect">
            <a:avLst/>
          </a:prstGeom>
          <a:noFill/>
          <a:ln w="9525">
            <a:noFill/>
          </a:ln>
        </p:spPr>
        <p:txBody>
          <a:bodyPr wrap="square">
            <a:spAutoFit/>
          </a:bodyPr>
          <a:p>
            <a:pPr algn="ctr" eaLnBrk="1" hangingPunct="1"/>
            <a:r>
              <a:rPr lang="en-US" altLang="en-US" sz="6600" b="1" dirty="0">
                <a:solidFill>
                  <a:srgbClr val="FF0000"/>
                </a:solidFill>
                <a:latin typeface="Arial" panose="020B0604020202090204" pitchFamily="34" charset="0"/>
              </a:rPr>
              <a:t>Group No. 26 </a:t>
            </a:r>
            <a:endParaRPr lang="en-US" altLang="en-US" sz="6600" b="1" dirty="0">
              <a:solidFill>
                <a:srgbClr val="FF0000"/>
              </a:solidFill>
              <a:latin typeface="Arial" panose="020B0604020202090204" pitchFamily="34" charset="0"/>
            </a:endParaRPr>
          </a:p>
        </p:txBody>
      </p:sp>
      <p:pic>
        <p:nvPicPr>
          <p:cNvPr id="2" name="Picture 1" descr="Screenshot 2022-04-22 at 15.56.29"/>
          <p:cNvPicPr>
            <a:picLocks noChangeAspect="1"/>
          </p:cNvPicPr>
          <p:nvPr/>
        </p:nvPicPr>
        <p:blipFill>
          <a:blip r:embed="rId2"/>
          <a:stretch>
            <a:fillRect/>
          </a:stretch>
        </p:blipFill>
        <p:spPr>
          <a:xfrm>
            <a:off x="20110450" y="13921740"/>
            <a:ext cx="5372100" cy="2646045"/>
          </a:xfrm>
          <a:prstGeom prst="rect">
            <a:avLst/>
          </a:prstGeom>
        </p:spPr>
      </p:pic>
      <p:pic>
        <p:nvPicPr>
          <p:cNvPr id="3" name="Picture 2" descr="Screenshot 2022-04-22 at 15.56.33"/>
          <p:cNvPicPr>
            <a:picLocks noChangeAspect="1"/>
          </p:cNvPicPr>
          <p:nvPr/>
        </p:nvPicPr>
        <p:blipFill>
          <a:blip r:embed="rId3"/>
          <a:stretch>
            <a:fillRect/>
          </a:stretch>
        </p:blipFill>
        <p:spPr>
          <a:xfrm>
            <a:off x="25946100" y="13921105"/>
            <a:ext cx="5309235" cy="2646680"/>
          </a:xfrm>
          <a:prstGeom prst="rect">
            <a:avLst/>
          </a:prstGeom>
        </p:spPr>
      </p:pic>
      <p:pic>
        <p:nvPicPr>
          <p:cNvPr id="4" name="Picture 3" descr="Screenshot 2022-04-22 at 15.56.38"/>
          <p:cNvPicPr>
            <a:picLocks noChangeAspect="1"/>
          </p:cNvPicPr>
          <p:nvPr/>
        </p:nvPicPr>
        <p:blipFill>
          <a:blip r:embed="rId4"/>
          <a:stretch>
            <a:fillRect/>
          </a:stretch>
        </p:blipFill>
        <p:spPr>
          <a:xfrm>
            <a:off x="19791680" y="17824450"/>
            <a:ext cx="11605895" cy="2778125"/>
          </a:xfrm>
          <a:prstGeom prst="rect">
            <a:avLst/>
          </a:prstGeom>
        </p:spPr>
      </p:pic>
      <p:sp>
        <p:nvSpPr>
          <p:cNvPr id="5" name="Text Box 4"/>
          <p:cNvSpPr txBox="1"/>
          <p:nvPr/>
        </p:nvSpPr>
        <p:spPr>
          <a:xfrm>
            <a:off x="35636835" y="767080"/>
            <a:ext cx="7701280" cy="2122805"/>
          </a:xfrm>
          <a:prstGeom prst="rect">
            <a:avLst/>
          </a:prstGeom>
          <a:noFill/>
        </p:spPr>
        <p:txBody>
          <a:bodyPr wrap="square" rtlCol="0">
            <a:spAutoFit/>
          </a:bodyPr>
          <a:p>
            <a:pPr algn="r"/>
            <a:r>
              <a:rPr lang="en-US" sz="4400" b="1">
                <a:latin typeface="Arial Bold" panose="020B0604020202090204" charset="0"/>
                <a:cs typeface="Arial Bold" panose="020B0604020202090204" charset="0"/>
              </a:rPr>
              <a:t>Guide Name:</a:t>
            </a:r>
            <a:endParaRPr lang="en-US" sz="4400" b="1">
              <a:latin typeface="Arial Bold" panose="020B0604020202090204" charset="0"/>
              <a:cs typeface="Arial Bold" panose="020B0604020202090204" charset="0"/>
            </a:endParaRPr>
          </a:p>
          <a:p>
            <a:pPr algn="r"/>
            <a:r>
              <a:rPr lang="en-US" sz="4400" b="1">
                <a:latin typeface="Arial Bold" panose="020B0604020202090204" charset="0"/>
                <a:cs typeface="Arial Bold" panose="020B0604020202090204" charset="0"/>
              </a:rPr>
              <a:t>Sandeep Sahu</a:t>
            </a:r>
            <a:endParaRPr lang="en-US" sz="4400" b="1">
              <a:latin typeface="Arial Bold" panose="020B0604020202090204" charset="0"/>
              <a:cs typeface="Arial Bold" panose="020B0604020202090204" charset="0"/>
            </a:endParaRPr>
          </a:p>
          <a:p>
            <a:pPr algn="r"/>
            <a:r>
              <a:rPr lang="en-US" sz="4400" b="1">
                <a:latin typeface="Arial Bold" panose="020B0604020202090204" charset="0"/>
                <a:cs typeface="Arial Bold" panose="020B0604020202090204" charset="0"/>
              </a:rPr>
              <a:t>Dr. L Sathish Kumar</a:t>
            </a:r>
            <a:endParaRPr lang="en-US" sz="4400" b="1">
              <a:latin typeface="Arial Bold" panose="020B0604020202090204" charset="0"/>
              <a:cs typeface="Arial Bold" panose="020B060402020209020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12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9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12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9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3725</Words>
  <Application>WPS Presentation</Application>
  <PresentationFormat>Custom</PresentationFormat>
  <Paragraphs>76</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Impact</vt:lpstr>
      <vt:lpstr>Raleway</vt:lpstr>
      <vt:lpstr>Thonburi</vt:lpstr>
      <vt:lpstr>Arial Bold</vt:lpstr>
      <vt:lpstr>微软雅黑</vt:lpstr>
      <vt:lpstr>汉仪旗黑</vt:lpstr>
      <vt:lpstr>Arial Unicode MS</vt:lpstr>
      <vt:lpstr>Calibri</vt:lpstr>
      <vt:lpstr>Default Design</vt:lpstr>
      <vt:lpstr>PowerPoint 演示文稿</vt:lpstr>
    </vt:vector>
  </TitlesOfParts>
  <Company>Genigraphics 800.790.4001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24 x 48 - A</dc:title>
  <dc:creator>Genigraphics 800.790.4001</dc:creator>
  <dc:description>To order poster prints visit us at www.genigraphics.com</dc:description>
  <cp:lastModifiedBy>sh</cp:lastModifiedBy>
  <cp:revision>40</cp:revision>
  <dcterms:created xsi:type="dcterms:W3CDTF">2022-04-23T04:02:35Z</dcterms:created>
  <dcterms:modified xsi:type="dcterms:W3CDTF">2022-04-23T04:02:35Z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