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78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87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8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1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5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4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5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Title: Music Store Data Analysis Using SQL</a:t>
            </a:r>
          </a:p>
          <a:p>
            <a:r>
              <a:rPr dirty="0"/>
              <a:t>Goal: Analyze customer behavior, sales trends, and music genre popularity using SQL</a:t>
            </a:r>
          </a:p>
          <a:p>
            <a:r>
              <a:rPr dirty="0"/>
              <a:t>Tools Used: PostgreSQL (</a:t>
            </a:r>
            <a:r>
              <a:rPr dirty="0" err="1"/>
              <a:t>pgAdmin</a:t>
            </a:r>
            <a:r>
              <a:rPr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employee: Employee job roles and levels</a:t>
            </a:r>
          </a:p>
          <a:p>
            <a:r>
              <a:rPr dirty="0"/>
              <a:t>invoice: Billing and invoice information</a:t>
            </a:r>
          </a:p>
          <a:p>
            <a:r>
              <a:rPr dirty="0"/>
              <a:t>customer: Customer names and contact details</a:t>
            </a:r>
          </a:p>
          <a:p>
            <a:r>
              <a:rPr dirty="0" err="1"/>
              <a:t>invoice_line</a:t>
            </a:r>
            <a:r>
              <a:rPr dirty="0"/>
              <a:t>: Item-wise details of invoices</a:t>
            </a:r>
          </a:p>
          <a:p>
            <a:r>
              <a:rPr dirty="0"/>
              <a:t>track: Track info including genre and length</a:t>
            </a:r>
          </a:p>
          <a:p>
            <a:r>
              <a:rPr dirty="0"/>
              <a:t>album: Album details</a:t>
            </a:r>
          </a:p>
          <a:p>
            <a:r>
              <a:rPr dirty="0"/>
              <a:t>artist: Artist or singer names</a:t>
            </a:r>
          </a:p>
          <a:p>
            <a:r>
              <a:rPr dirty="0"/>
              <a:t>genre: Music genres (Rock, Jazz, etc.)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Easy Level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Most Senior Employee: Jane Peacock (Level 3)</a:t>
            </a:r>
          </a:p>
          <a:p>
            <a:r>
              <a:rPr dirty="0"/>
              <a:t>Most Invoices By Country: USA</a:t>
            </a:r>
          </a:p>
          <a:p>
            <a:r>
              <a:rPr dirty="0"/>
              <a:t>Top 3 Invoice Totals: $23.46, $19.80, $19.80</a:t>
            </a:r>
          </a:p>
          <a:p>
            <a:r>
              <a:rPr dirty="0"/>
              <a:t>Top Billing City: Prague</a:t>
            </a:r>
          </a:p>
          <a:p>
            <a:r>
              <a:rPr dirty="0"/>
              <a:t>Top Spending Customer: Luis Goncalves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Moderate Level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Rock Music Customers: Helena Holíková, Jack Smith, etc.</a:t>
            </a:r>
          </a:p>
          <a:p>
            <a:r>
              <a:rPr dirty="0"/>
              <a:t>Top 10 Rock Artists: Led Zeppelin, U2, Deep Purple...</a:t>
            </a:r>
          </a:p>
          <a:p>
            <a:r>
              <a:rPr dirty="0"/>
              <a:t>Above Average Tracks: The Trooper, Stairway to Heaven,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Advanced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Customer Spending Per Artist: František spent $35.64 on AC/DC</a:t>
            </a:r>
          </a:p>
          <a:p>
            <a:r>
              <a:rPr dirty="0"/>
              <a:t>Top Genre per Country: USA: Rock, Brazil: Latin</a:t>
            </a:r>
          </a:p>
          <a:p>
            <a:r>
              <a:rPr dirty="0"/>
              <a:t>Top-Spending Customer per Country: USA: John Smith, Canada: Mark Taylor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SQL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Joins (for combining data across tables)</a:t>
            </a:r>
          </a:p>
          <a:p>
            <a:r>
              <a:rPr dirty="0"/>
              <a:t>GROUP BY &amp; Aggregates (to summarize info)</a:t>
            </a:r>
          </a:p>
          <a:p>
            <a:r>
              <a:rPr dirty="0"/>
              <a:t>CTEs (for stepwise logic)</a:t>
            </a:r>
          </a:p>
          <a:p>
            <a:r>
              <a:rPr dirty="0"/>
              <a:t>Window Functions (RANK, ROW_NUMBER)</a:t>
            </a:r>
          </a:p>
          <a:p>
            <a:r>
              <a:rPr dirty="0"/>
              <a:t>Filtering &amp; Sorting (WHERE, ORDER BY)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Best City for Event: Prague (based on highest billing)</a:t>
            </a:r>
          </a:p>
          <a:p>
            <a:r>
              <a:rPr dirty="0"/>
              <a:t>Genre Focus: Rock (USA), Latin (Brazil)</a:t>
            </a:r>
          </a:p>
          <a:p>
            <a:r>
              <a:rPr dirty="0"/>
              <a:t>Customer Retention: Reward top spenders like Luis Goncalves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showed how SQL helps in understanding customer trends</a:t>
            </a:r>
          </a:p>
          <a:p>
            <a:r>
              <a:rPr dirty="0"/>
              <a:t>Valuable insights drawn from raw data</a:t>
            </a:r>
          </a:p>
          <a:p>
            <a:r>
              <a:rPr dirty="0"/>
              <a:t>Can be extended for marketing or event planning</a:t>
            </a:r>
          </a:p>
          <a:p>
            <a:r>
              <a:rPr dirty="0"/>
              <a:t>Prepared By: Suraj Singh</a:t>
            </a:r>
          </a:p>
          <a:p>
            <a:r>
              <a:rPr dirty="0"/>
              <a:t>Submitted For: SQL Project (Music Store)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</TotalTime>
  <Words>333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Project Overview</vt:lpstr>
      <vt:lpstr>Dataset Structure</vt:lpstr>
      <vt:lpstr>Easy Level Insights</vt:lpstr>
      <vt:lpstr>Moderate Level Insights</vt:lpstr>
      <vt:lpstr>Advanced Insights</vt:lpstr>
      <vt:lpstr>SQL Skills Used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rawatprena05@outlook.com</cp:lastModifiedBy>
  <cp:revision>2</cp:revision>
  <dcterms:created xsi:type="dcterms:W3CDTF">2013-01-27T09:14:16Z</dcterms:created>
  <dcterms:modified xsi:type="dcterms:W3CDTF">2025-07-10T03:59:11Z</dcterms:modified>
  <cp:category/>
</cp:coreProperties>
</file>