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BD1"/>
    <a:srgbClr val="3B8416"/>
    <a:srgbClr val="4F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825500" dist="50800" dir="5400000" sx="98000" sy="98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Lecture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Management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E-Learning application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983941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025748" y="2194560"/>
            <a:ext cx="875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Edwardian Script ITC" panose="030303020407070D0804" pitchFamily="66" charset="0"/>
              </a:rPr>
              <a:t>Thank you for giving me an </a:t>
            </a:r>
            <a:r>
              <a:rPr lang="en-IN" sz="5400" b="1" dirty="0" smtClean="0">
                <a:latin typeface="Edwardian Script ITC" panose="030303020407070D0804" pitchFamily="66" charset="0"/>
              </a:rPr>
              <a:t>opportunity.</a:t>
            </a:r>
            <a:endParaRPr lang="en-IN" sz="54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68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5914"/>
            <a:ext cx="9905998" cy="119575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Presented by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endParaRPr lang="en-US" dirty="0" smtClean="0"/>
          </a:p>
          <a:p>
            <a:pPr algn="r"/>
            <a:endParaRPr lang="en-US" dirty="0"/>
          </a:p>
          <a:p>
            <a:pPr marL="0" indent="0" algn="r">
              <a:buNone/>
            </a:pPr>
            <a:r>
              <a:rPr lang="en-US" dirty="0" smtClean="0"/>
              <a:t>Name – SURAJ KUMAR 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Roll- </a:t>
            </a:r>
            <a:r>
              <a:rPr lang="en-US" dirty="0" smtClean="0"/>
              <a:t>21MCA008</a:t>
            </a:r>
          </a:p>
          <a:p>
            <a:pPr marL="0" indent="0" algn="r">
              <a:buNone/>
            </a:pPr>
            <a:r>
              <a:rPr lang="en-US" dirty="0" smtClean="0"/>
              <a:t>Minor-Project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5958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583" y="2279374"/>
            <a:ext cx="77790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 smtClean="0">
                <a:solidFill>
                  <a:schemeClr val="tx2">
                    <a:lumMod val="75000"/>
                  </a:schemeClr>
                </a:solidFill>
              </a:rPr>
              <a:t>Special Thanks to: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Guide –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Dr.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Sharmishta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Roy</a:t>
            </a:r>
          </a:p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Co Guide –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Mr. Mohan Prakash</a:t>
            </a:r>
            <a:endParaRPr lang="en-IN" sz="2800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used in this project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/express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5" b="2615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technology is used in backend for handling file and streaming video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React -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js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66" t="-1626" r="-58366" b="-1626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 handling front-end and for making the user interactive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javascript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1894" r="-4784" b="1894"/>
          <a:stretch/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For manipulation of DOM {DATA OBJECT MODEL}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71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application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363372"/>
            <a:ext cx="9676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We can do live streaming through it.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We can share video or lecture of class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We can post article or blog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We can do live chat during live streaming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We can do recording during live stream and store it to database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8389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055" y="801858"/>
            <a:ext cx="89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 this Software Project ?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06769" y="2124222"/>
            <a:ext cx="98614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many streaming app is available on internet, but there is no security assurance and some of them are paid. </a:t>
            </a:r>
          </a:p>
          <a:p>
            <a:endParaRPr lang="en-US" sz="2000" dirty="0" smtClean="0"/>
          </a:p>
          <a:p>
            <a:r>
              <a:rPr lang="en-US" sz="2000" dirty="0" smtClean="0"/>
              <a:t>The main purpose of this software is to used in e-learning platform where we can take class online and share notes with articles.</a:t>
            </a:r>
          </a:p>
          <a:p>
            <a:r>
              <a:rPr lang="en-US" sz="2000" dirty="0" smtClean="0"/>
              <a:t>Other benefit of this application are listed below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For that I had made it this software project which is totally free.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It assure the security of streaming and with glitch free.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It is user friendly because of no complex model.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We can store video as well as blog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1048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software “Selenium”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" t="-18701" r="6366" b="-18701"/>
          <a:stretch/>
        </p:blipFill>
        <p:spPr>
          <a:xfrm>
            <a:off x="6921306" y="609601"/>
            <a:ext cx="4337816" cy="5214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Selenium is one of the most widely used open source Web UI (User Interface) automation</a:t>
            </a:r>
          </a:p>
          <a:p>
            <a:r>
              <a:rPr lang="en-US" dirty="0"/>
              <a:t>testing suite. It was originally developed by Jason Huggins in 2004 as an internal tool at</a:t>
            </a:r>
          </a:p>
          <a:p>
            <a:r>
              <a:rPr lang="en-US" dirty="0"/>
              <a:t>Thought Works. Selenium supports automation across different browsers, platforms and</a:t>
            </a:r>
          </a:p>
          <a:p>
            <a:r>
              <a:rPr lang="en-IN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21255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5" y="1652339"/>
            <a:ext cx="9316278" cy="34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09" y="1165166"/>
            <a:ext cx="8746675" cy="469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6258" y="520505"/>
            <a:ext cx="91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 R Diagram of application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28883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3359</TotalTime>
  <Words>289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Edwardian Script ITC</vt:lpstr>
      <vt:lpstr>Trebuchet MS</vt:lpstr>
      <vt:lpstr>Tw Cen MT</vt:lpstr>
      <vt:lpstr>Wingdings</vt:lpstr>
      <vt:lpstr>Circuit</vt:lpstr>
      <vt:lpstr>Lecture Management System</vt:lpstr>
      <vt:lpstr>Presented by</vt:lpstr>
      <vt:lpstr>PowerPoint Presentation</vt:lpstr>
      <vt:lpstr>Technology used in this project</vt:lpstr>
      <vt:lpstr>Features of the application</vt:lpstr>
      <vt:lpstr>PowerPoint Presentation</vt:lpstr>
      <vt:lpstr>Testing software “Selenium”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Management System</dc:title>
  <dc:creator>Suraj Kumar</dc:creator>
  <cp:lastModifiedBy>Suraj Kumar</cp:lastModifiedBy>
  <cp:revision>13</cp:revision>
  <dcterms:created xsi:type="dcterms:W3CDTF">2023-01-21T06:47:13Z</dcterms:created>
  <dcterms:modified xsi:type="dcterms:W3CDTF">2023-01-25T04:55:34Z</dcterms:modified>
</cp:coreProperties>
</file>