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523B6-6D9F-1050-5B00-7AEE84637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AB725-4257-7A79-8981-A102F61C1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848F6-CAA5-B0AF-1222-BF5ACC5D2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4222-34AA-4EED-9E0B-EBEEDA1EEBE9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5EFDE-6EC5-F461-6D33-FE787714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E06CA-A208-DFEA-8B39-2696FD355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28B5-51F9-47C9-9083-6008026E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10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114A-1320-E655-62AF-99D6D260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2D8DE-3C4E-3E37-4B22-BFA2ABD50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8508C-915E-8902-966F-7E2A31C7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4222-34AA-4EED-9E0B-EBEEDA1EEBE9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E9852-4979-95DA-31DD-A2AA0914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B86BE-1A00-4171-BE91-BB1C28941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28B5-51F9-47C9-9083-6008026E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15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EE86E-162B-9828-06AF-5F4B4EC93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DE31E-89B3-CDDC-6913-0626B6428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BC320-F1E7-C056-78AA-8B18E6F2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4222-34AA-4EED-9E0B-EBEEDA1EEBE9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52068-CC45-0162-E0AE-6C19C043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78163-C55F-E498-1BD7-0BA39C4C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28B5-51F9-47C9-9083-6008026E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24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C456D-7F7E-8D89-615B-8C535E20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7249A-8EE5-4E2C-AD1C-E545CA625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6EEBD-E0E6-6FD9-7FE1-3EA4FF7B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4222-34AA-4EED-9E0B-EBEEDA1EEBE9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2E545-B03C-BE76-93B4-7439C0437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1C2EC-E913-00BB-B47D-DCB9E236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28B5-51F9-47C9-9083-6008026E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05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EABD-BBEA-8055-B58B-1D78410A8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0869E-1D46-B58F-27E3-F1E70E0BD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62899-EC70-900C-3FE1-E4541919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4222-34AA-4EED-9E0B-EBEEDA1EEBE9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5D3A5-FA15-577D-7C31-C68776CB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B66-C325-5999-72E6-6569F94E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28B5-51F9-47C9-9083-6008026E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36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024E8-B0FC-FFEF-0BA3-A4FA183E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9E17C-C3C5-8D8F-E942-290F3BB44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209ED-7E62-EB02-CFAD-81ACB8C5F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8766-D28E-8067-BED1-D1A1E3E1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4222-34AA-4EED-9E0B-EBEEDA1EEBE9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8B1D3-1ABB-6A71-6C5E-AFDB2F28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4304F-B3A9-421C-91DA-F0D0F360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28B5-51F9-47C9-9083-6008026E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95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E7CC-C0C7-FCB7-0E98-8B5597ACF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4C8B2-219A-F121-1624-2AA302732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18871-3C64-F0EE-7CBE-41BEF0E10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7E005-DDF8-70A5-0145-E15993262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FF779-6EFA-1561-E358-990BA627B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32A79-7ECE-727F-4FDF-A8BBE984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4222-34AA-4EED-9E0B-EBEEDA1EEBE9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1A3A9-CCB2-1804-9693-DC9BA356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112DC4-5A63-B0BD-732E-AB46846A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28B5-51F9-47C9-9083-6008026E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72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04D4-CF51-8B56-0599-CFE2BA51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5F389E-755F-E2D1-A802-B3DC3B0A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4222-34AA-4EED-9E0B-EBEEDA1EEBE9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B34E7-D7FC-C875-7D3A-F2D2AB32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15F06-CA8A-0F71-6118-17CD2481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28B5-51F9-47C9-9083-6008026E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02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92522-AB47-946F-8618-FC3DDFCF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4222-34AA-4EED-9E0B-EBEEDA1EEBE9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34D7E-5BD3-307C-0A9C-35DD206D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0E55A-8E66-A394-86AC-AA4480A4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28B5-51F9-47C9-9083-6008026E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83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B706-9C9D-9200-BF17-E16D70F2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7B479-E4C0-0678-573C-DFC53EBE2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1C91A-2593-5902-4776-4DD637FA8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9B85A-2778-5944-CA34-19CDD7E0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4222-34AA-4EED-9E0B-EBEEDA1EEBE9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730F8-C49E-E2BE-9A07-25B93102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35721-AE87-6325-0B28-09CA50A1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28B5-51F9-47C9-9083-6008026E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20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8B5A3-6B45-CB5A-C2AA-24CAF1F1F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B3BAA0-85E9-FECC-E9EC-A985C4CDB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858E6-B34D-E3FC-FDE6-01BF17EDE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FCBE1-5A25-1FE5-070C-BDD9A126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4222-34AA-4EED-9E0B-EBEEDA1EEBE9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47DA1-B32F-7A0D-EB00-FA17972A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7E382-6FB8-EC4A-78C5-FC35D93A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28B5-51F9-47C9-9083-6008026E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6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61CCC8-5149-5D01-0467-F36982B27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52602-AD85-1607-00FE-AE22CD984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B0C90-782D-B4B0-8F5D-DED397E3E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E4222-34AA-4EED-9E0B-EBEEDA1EEBE9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03482-D92E-6117-A37D-4FEC65A79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5A7BA-C19A-ACA5-1C3A-F9EEE70B7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D28B5-51F9-47C9-9083-6008026E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18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13B46E-E195-49B1-003D-0A647F96A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87" y="325120"/>
            <a:ext cx="10755226" cy="602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0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A2FF5E-E9B1-791C-02C0-0AA0019AB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4" y="325120"/>
            <a:ext cx="11336332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54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E25FBE-E501-7D4D-9AB8-730A98649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87" y="345440"/>
            <a:ext cx="9850225" cy="62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7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49308E-8E01-FB35-1888-0C0431346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5840"/>
            <a:ext cx="12192000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0C5205-DD9C-A406-5FAC-67B24CB1F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9" y="242443"/>
            <a:ext cx="10898121" cy="63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79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Renuka M</dc:creator>
  <cp:lastModifiedBy>Renuka M</cp:lastModifiedBy>
  <cp:revision>1</cp:revision>
  <dcterms:created xsi:type="dcterms:W3CDTF">2022-12-15T18:01:20Z</dcterms:created>
  <dcterms:modified xsi:type="dcterms:W3CDTF">2022-12-15T18:01:34Z</dcterms:modified>
</cp:coreProperties>
</file>