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07422D-E8F4-40E4-8AE7-B8D4BBDAF47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91A5C12-FA37-4062-8305-D6E2239B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5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422D-E8F4-40E4-8AE7-B8D4BBDAF47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5C12-FA37-4062-8305-D6E2239B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422D-E8F4-40E4-8AE7-B8D4BBDAF47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5C12-FA37-4062-8305-D6E2239B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31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422D-E8F4-40E4-8AE7-B8D4BBDAF47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5C12-FA37-4062-8305-D6E2239B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5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422D-E8F4-40E4-8AE7-B8D4BBDAF47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5C12-FA37-4062-8305-D6E2239B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34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422D-E8F4-40E4-8AE7-B8D4BBDAF47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5C12-FA37-4062-8305-D6E2239B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17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422D-E8F4-40E4-8AE7-B8D4BBDAF47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5C12-FA37-4062-8305-D6E2239B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33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422D-E8F4-40E4-8AE7-B8D4BBDAF47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5C12-FA37-4062-8305-D6E2239BFA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30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422D-E8F4-40E4-8AE7-B8D4BBDAF47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5C12-FA37-4062-8305-D6E2239B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0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422D-E8F4-40E4-8AE7-B8D4BBDAF47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5C12-FA37-4062-8305-D6E2239B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422D-E8F4-40E4-8AE7-B8D4BBDAF47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5C12-FA37-4062-8305-D6E2239B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0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422D-E8F4-40E4-8AE7-B8D4BBDAF47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5C12-FA37-4062-8305-D6E2239B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422D-E8F4-40E4-8AE7-B8D4BBDAF47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5C12-FA37-4062-8305-D6E2239B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9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422D-E8F4-40E4-8AE7-B8D4BBDAF47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5C12-FA37-4062-8305-D6E2239B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3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422D-E8F4-40E4-8AE7-B8D4BBDAF47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5C12-FA37-4062-8305-D6E2239B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0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422D-E8F4-40E4-8AE7-B8D4BBDAF47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5C12-FA37-4062-8305-D6E2239B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422D-E8F4-40E4-8AE7-B8D4BBDAF47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5C12-FA37-4062-8305-D6E2239B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1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07422D-E8F4-40E4-8AE7-B8D4BBDAF47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1A5C12-FA37-4062-8305-D6E2239B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02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127" y="375612"/>
            <a:ext cx="10670598" cy="2931005"/>
          </a:xfrm>
        </p:spPr>
        <p:txBody>
          <a:bodyPr/>
          <a:lstStyle/>
          <a:p>
            <a:r>
              <a:rPr lang="en-US" cap="none" dirty="0" smtClean="0">
                <a:latin typeface="Broadway" panose="04040905080B02020502" pitchFamily="82" charset="0"/>
              </a:rPr>
              <a:t>Communication Skills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rial Narrow" panose="020B0606020202030204" pitchFamily="34" charset="0"/>
              </a:rPr>
              <a:t>Class 3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>
                <a:latin typeface="Arial Rounded MT Bold" panose="020F0704030504030204" pitchFamily="34" charset="0"/>
              </a:rPr>
              <a:t>Shuhita </a:t>
            </a:r>
            <a:r>
              <a:rPr lang="en-US" sz="3200" cap="none" dirty="0" err="1" smtClean="0">
                <a:latin typeface="Arial Rounded MT Bold" panose="020F0704030504030204" pitchFamily="34" charset="0"/>
              </a:rPr>
              <a:t>Bhattacharjee</a:t>
            </a:r>
            <a:endParaRPr lang="en-US" sz="3200" cap="non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0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rial Rounded MT Bold" panose="020F0704030504030204" pitchFamily="34" charset="0"/>
              </a:rPr>
              <a:t>How to write a proper curriculum vitae / </a:t>
            </a:r>
            <a:r>
              <a:rPr lang="en-US" b="1" cap="none" dirty="0" smtClean="0">
                <a:latin typeface="Arial Rounded MT Bold" panose="020F0704030504030204" pitchFamily="34" charset="0"/>
              </a:rPr>
              <a:t>résumé</a:t>
            </a:r>
            <a:r>
              <a:rPr lang="en-US" cap="none" dirty="0" smtClean="0">
                <a:latin typeface="Arial Rounded MT Bold" panose="020F0704030504030204" pitchFamily="34" charset="0"/>
              </a:rPr>
              <a:t>?</a:t>
            </a:r>
            <a:endParaRPr lang="en-US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 smtClean="0">
                <a:latin typeface="Arial Rounded MT Bold" panose="020F0704030504030204" pitchFamily="34" charset="0"/>
              </a:rPr>
              <a:t>Tonality and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professional, not personal</a:t>
            </a:r>
          </a:p>
          <a:p>
            <a:r>
              <a:rPr lang="en-US" dirty="0"/>
              <a:t>Accurate details</a:t>
            </a:r>
          </a:p>
          <a:p>
            <a:r>
              <a:rPr lang="en-US" dirty="0"/>
              <a:t>Relevant details</a:t>
            </a:r>
          </a:p>
          <a:p>
            <a:r>
              <a:rPr lang="en-US" dirty="0"/>
              <a:t>Customize your CV for the </a:t>
            </a:r>
            <a:r>
              <a:rPr lang="en-US" dirty="0" smtClean="0"/>
              <a:t>position/advertisement</a:t>
            </a:r>
          </a:p>
          <a:p>
            <a:r>
              <a:rPr lang="en-US" dirty="0" smtClean="0"/>
              <a:t>Moderate/specified length (two sides of an A4 page)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0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55" y="147782"/>
            <a:ext cx="11554690" cy="6474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Segments </a:t>
            </a:r>
          </a:p>
          <a:p>
            <a:endParaRPr lang="en-US" dirty="0" smtClean="0"/>
          </a:p>
          <a:p>
            <a:r>
              <a:rPr lang="en-US" sz="2400" b="1" dirty="0" smtClean="0">
                <a:latin typeface="Arial Narrow" panose="020B0606020202030204" pitchFamily="34" charset="0"/>
              </a:rPr>
              <a:t>Top: </a:t>
            </a:r>
            <a:r>
              <a:rPr lang="en-US" sz="2000" b="1" dirty="0" smtClean="0">
                <a:latin typeface="Arial Narrow" panose="020B0606020202030204" pitchFamily="34" charset="0"/>
              </a:rPr>
              <a:t>Name, Contact Details, Website/LinkedIn Profile (updated), Current position, City and Country </a:t>
            </a:r>
          </a:p>
          <a:p>
            <a:r>
              <a:rPr lang="en-US" sz="2400" b="1" dirty="0" smtClean="0">
                <a:latin typeface="Arial Narrow" panose="020B0606020202030204" pitchFamily="34" charset="0"/>
              </a:rPr>
              <a:t>Profile/</a:t>
            </a:r>
            <a:r>
              <a:rPr lang="en-US" sz="2400" b="1" dirty="0" err="1" smtClean="0">
                <a:latin typeface="Arial Narrow" panose="020B0606020202030204" pitchFamily="34" charset="0"/>
              </a:rPr>
              <a:t>Bionote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</a:p>
          <a:p>
            <a:r>
              <a:rPr lang="en-US" sz="2400" b="1" dirty="0" smtClean="0">
                <a:latin typeface="Arial Narrow" panose="020B0606020202030204" pitchFamily="34" charset="0"/>
              </a:rPr>
              <a:t>Publications</a:t>
            </a:r>
          </a:p>
          <a:p>
            <a:r>
              <a:rPr lang="en-US" sz="2400" b="1" dirty="0" smtClean="0">
                <a:latin typeface="Arial Narrow" panose="020B0606020202030204" pitchFamily="34" charset="0"/>
              </a:rPr>
              <a:t>Experience (Teaching Experience, Research Experience)</a:t>
            </a:r>
          </a:p>
          <a:p>
            <a:r>
              <a:rPr lang="en-US" sz="2400" b="1" dirty="0" smtClean="0">
                <a:latin typeface="Arial Narrow" panose="020B0606020202030204" pitchFamily="34" charset="0"/>
              </a:rPr>
              <a:t>Education </a:t>
            </a:r>
          </a:p>
          <a:p>
            <a:r>
              <a:rPr lang="en-US" sz="2400" b="1" dirty="0" smtClean="0">
                <a:latin typeface="Arial Narrow" panose="020B0606020202030204" pitchFamily="34" charset="0"/>
              </a:rPr>
              <a:t>Projects/Social Sector Experience </a:t>
            </a:r>
          </a:p>
          <a:p>
            <a:r>
              <a:rPr lang="en-US" sz="2400" b="1" dirty="0" smtClean="0">
                <a:latin typeface="Arial Narrow" panose="020B0606020202030204" pitchFamily="34" charset="0"/>
              </a:rPr>
              <a:t>Awards and </a:t>
            </a:r>
            <a:r>
              <a:rPr lang="en-US" sz="2400" b="1" dirty="0" err="1" smtClean="0">
                <a:latin typeface="Arial Narrow" panose="020B0606020202030204" pitchFamily="34" charset="0"/>
              </a:rPr>
              <a:t>Honours</a:t>
            </a:r>
            <a:r>
              <a:rPr lang="en-US" sz="2400" b="1" dirty="0" smtClean="0">
                <a:latin typeface="Arial Narrow" panose="020B0606020202030204" pitchFamily="34" charset="0"/>
              </a:rPr>
              <a:t>  /  Skills and Achievements </a:t>
            </a:r>
          </a:p>
          <a:p>
            <a:r>
              <a:rPr lang="en-US" sz="2400" b="1" dirty="0" smtClean="0">
                <a:latin typeface="Arial Narrow" panose="020B0606020202030204" pitchFamily="34" charset="0"/>
              </a:rPr>
              <a:t>Talks / Conferences / Presentations / Exhibitions</a:t>
            </a:r>
          </a:p>
          <a:p>
            <a:r>
              <a:rPr lang="en-US" sz="2400" b="1" dirty="0" smtClean="0">
                <a:latin typeface="Arial Narrow" panose="020B0606020202030204" pitchFamily="34" charset="0"/>
              </a:rPr>
              <a:t>Professional Licenses, Certifications, and Memberships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609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327" y="92364"/>
            <a:ext cx="11610109" cy="6400799"/>
          </a:xfrm>
        </p:spPr>
        <p:txBody>
          <a:bodyPr/>
          <a:lstStyle/>
          <a:p>
            <a:r>
              <a:rPr lang="en-US" sz="2400" dirty="0">
                <a:latin typeface="Centaur" panose="02030504050205020304" pitchFamily="18" charset="0"/>
              </a:rPr>
              <a:t>Education and Experience written in reverse chronology (the most recent figuring uppermost on the list</a:t>
            </a:r>
            <a:r>
              <a:rPr lang="en-US" sz="2400" dirty="0" smtClean="0">
                <a:latin typeface="Centaur" panose="02030504050205020304" pitchFamily="18" charset="0"/>
              </a:rPr>
              <a:t>)</a:t>
            </a:r>
          </a:p>
          <a:p>
            <a:r>
              <a:rPr lang="en-US" sz="2400" b="1" u="sng" dirty="0" smtClean="0">
                <a:latin typeface="Centaur" panose="02030504050205020304" pitchFamily="18" charset="0"/>
              </a:rPr>
              <a:t>Education</a:t>
            </a:r>
            <a:r>
              <a:rPr lang="en-US" sz="2400" dirty="0" smtClean="0">
                <a:latin typeface="Centaur" panose="02030504050205020304" pitchFamily="18" charset="0"/>
              </a:rPr>
              <a:t>: Degree, Institution, City (and Country), Year, Mention of rank/accomplishment if noteworthy</a:t>
            </a:r>
          </a:p>
          <a:p>
            <a:r>
              <a:rPr lang="en-US" sz="2400" b="1" u="sng" dirty="0" smtClean="0">
                <a:latin typeface="Centaur" panose="02030504050205020304" pitchFamily="18" charset="0"/>
              </a:rPr>
              <a:t>Experience</a:t>
            </a:r>
            <a:r>
              <a:rPr lang="en-US" sz="2400" dirty="0" smtClean="0">
                <a:latin typeface="Centaur" panose="02030504050205020304" pitchFamily="18" charset="0"/>
              </a:rPr>
              <a:t>: Position/Job Title, Employer, Dates, Brief description of responsibilities/role</a:t>
            </a:r>
          </a:p>
          <a:p>
            <a:endParaRPr lang="en-US" sz="2400" dirty="0">
              <a:latin typeface="Centaur" panose="02030504050205020304" pitchFamily="18" charset="0"/>
            </a:endParaRPr>
          </a:p>
          <a:p>
            <a:r>
              <a:rPr lang="en-US" sz="2400" b="1" u="sng" dirty="0">
                <a:latin typeface="Centaur" panose="02030504050205020304" pitchFamily="18" charset="0"/>
              </a:rPr>
              <a:t>Contact Details </a:t>
            </a:r>
            <a:r>
              <a:rPr lang="en-US" sz="2400" dirty="0">
                <a:latin typeface="Centaur" panose="02030504050205020304" pitchFamily="18" charset="0"/>
              </a:rPr>
              <a:t>: Email Addresses, Personal Website, Phone Number (optional), Office Number and Campus Address [Professional Address]; No need for DOB or photograph unless specifically mentioned, Home address may or may not be relevant</a:t>
            </a:r>
            <a:r>
              <a:rPr lang="en-US" sz="2400" dirty="0" smtClean="0">
                <a:latin typeface="Centaur" panose="02030504050205020304" pitchFamily="18" charset="0"/>
              </a:rPr>
              <a:t>.</a:t>
            </a:r>
          </a:p>
          <a:p>
            <a:endParaRPr lang="en-US" sz="2400" dirty="0">
              <a:latin typeface="Centaur" panose="02030504050205020304" pitchFamily="18" charset="0"/>
            </a:endParaRPr>
          </a:p>
          <a:p>
            <a:r>
              <a:rPr lang="en-US" sz="3200" b="1" u="sng" dirty="0">
                <a:latin typeface="Centaur" panose="02030504050205020304" pitchFamily="18" charset="0"/>
              </a:rPr>
              <a:t>Profile/</a:t>
            </a:r>
            <a:r>
              <a:rPr lang="en-US" sz="3200" b="1" u="sng" dirty="0" err="1">
                <a:latin typeface="Centaur" panose="02030504050205020304" pitchFamily="18" charset="0"/>
              </a:rPr>
              <a:t>Bionote</a:t>
            </a:r>
            <a:r>
              <a:rPr lang="en-US" sz="2400" dirty="0">
                <a:latin typeface="Centaur" panose="02030504050205020304" pitchFamily="18" charset="0"/>
              </a:rPr>
              <a:t>: Brief summary of your professional trajectory, mentioning your focus areas of expertise/experience/interest. No vague or grand statement of future dreams. A hint of your plan for professional thrust areas going </a:t>
            </a:r>
            <a:r>
              <a:rPr lang="en-US" sz="2400" dirty="0" smtClean="0">
                <a:latin typeface="Centaur" panose="02030504050205020304" pitchFamily="18" charset="0"/>
              </a:rPr>
              <a:t>forward;   Customize;  Overview;  Brevity</a:t>
            </a:r>
            <a:endParaRPr lang="en-US" sz="2400" dirty="0">
              <a:latin typeface="Centaur" panose="020305040502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2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49383"/>
            <a:ext cx="10942781" cy="642850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entaur" panose="02030504050205020304" pitchFamily="18" charset="0"/>
              </a:rPr>
              <a:t>If it is an academic CV, list the publications first (if you have a decent handful</a:t>
            </a:r>
            <a:r>
              <a:rPr lang="en-US" sz="2800" dirty="0" smtClean="0">
                <a:latin typeface="Centaur" panose="02030504050205020304" pitchFamily="18" charset="0"/>
              </a:rPr>
              <a:t>).</a:t>
            </a:r>
          </a:p>
          <a:p>
            <a:endParaRPr lang="en-US" sz="2800" dirty="0">
              <a:latin typeface="Centaur" panose="02030504050205020304" pitchFamily="18" charset="0"/>
            </a:endParaRPr>
          </a:p>
          <a:p>
            <a:r>
              <a:rPr lang="en-US" sz="2800" dirty="0">
                <a:latin typeface="Centaur" panose="02030504050205020304" pitchFamily="18" charset="0"/>
              </a:rPr>
              <a:t>If you have enough Experience, then this section should precede </a:t>
            </a:r>
            <a:r>
              <a:rPr lang="en-US" sz="2800" dirty="0" smtClean="0">
                <a:latin typeface="Centaur" panose="02030504050205020304" pitchFamily="18" charset="0"/>
              </a:rPr>
              <a:t>Education</a:t>
            </a:r>
          </a:p>
          <a:p>
            <a:endParaRPr lang="en-US" sz="2800" dirty="0">
              <a:latin typeface="Centaur" panose="02030504050205020304" pitchFamily="18" charset="0"/>
            </a:endParaRPr>
          </a:p>
          <a:p>
            <a:r>
              <a:rPr lang="en-US" sz="2800" dirty="0">
                <a:latin typeface="Centaur" panose="02030504050205020304" pitchFamily="18" charset="0"/>
              </a:rPr>
              <a:t>Skills and Achievements: Talk about professional skills relevant to the </a:t>
            </a:r>
            <a:r>
              <a:rPr lang="en-US" sz="2800" dirty="0" smtClean="0">
                <a:latin typeface="Centaur" panose="02030504050205020304" pitchFamily="18" charset="0"/>
              </a:rPr>
              <a:t>job</a:t>
            </a:r>
          </a:p>
          <a:p>
            <a:endParaRPr lang="en-US" sz="2800" dirty="0">
              <a:latin typeface="Centaur" panose="02030504050205020304" pitchFamily="18" charset="0"/>
            </a:endParaRPr>
          </a:p>
          <a:p>
            <a:r>
              <a:rPr lang="en-US" sz="2800" dirty="0">
                <a:latin typeface="Centaur" panose="02030504050205020304" pitchFamily="18" charset="0"/>
              </a:rPr>
              <a:t>No need for </a:t>
            </a:r>
            <a:r>
              <a:rPr lang="en-US" sz="2800" dirty="0" smtClean="0">
                <a:latin typeface="Centaur" panose="02030504050205020304" pitchFamily="18" charset="0"/>
              </a:rPr>
              <a:t>Interests</a:t>
            </a:r>
          </a:p>
          <a:p>
            <a:endParaRPr lang="en-US" sz="2800" dirty="0">
              <a:latin typeface="Centaur" panose="02030504050205020304" pitchFamily="18" charset="0"/>
            </a:endParaRPr>
          </a:p>
          <a:p>
            <a:r>
              <a:rPr lang="en-US" sz="2800" dirty="0">
                <a:latin typeface="Centaur" panose="02030504050205020304" pitchFamily="18" charset="0"/>
              </a:rPr>
              <a:t>No need for referees unless requisitioned</a:t>
            </a:r>
          </a:p>
          <a:p>
            <a:endParaRPr lang="en-US" sz="28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4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65" y="203201"/>
            <a:ext cx="10420062" cy="5588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entaur" panose="02030504050205020304" pitchFamily="18" charset="0"/>
              </a:rPr>
              <a:t>Include a Cover Letter, Explain gaps in work history </a:t>
            </a:r>
            <a:r>
              <a:rPr lang="en-US" sz="2400" dirty="0" err="1" smtClean="0">
                <a:latin typeface="Centaur" panose="02030504050205020304" pitchFamily="18" charset="0"/>
              </a:rPr>
              <a:t>etc</a:t>
            </a:r>
            <a:endParaRPr lang="en-US" sz="2400" dirty="0" smtClean="0">
              <a:latin typeface="Centaur" panose="02030504050205020304" pitchFamily="18" charset="0"/>
            </a:endParaRPr>
          </a:p>
          <a:p>
            <a:endParaRPr lang="en-US" sz="2400" dirty="0">
              <a:latin typeface="Centaur" panose="02030504050205020304" pitchFamily="18" charset="0"/>
            </a:endParaRPr>
          </a:p>
          <a:p>
            <a:r>
              <a:rPr lang="en-US" sz="2400" dirty="0" smtClean="0">
                <a:latin typeface="Centaur" panose="02030504050205020304" pitchFamily="18" charset="0"/>
              </a:rPr>
              <a:t>Do not exaggerate on your CV</a:t>
            </a:r>
          </a:p>
          <a:p>
            <a:endParaRPr lang="en-US" sz="2400" dirty="0">
              <a:latin typeface="Centaur" panose="02030504050205020304" pitchFamily="18" charset="0"/>
            </a:endParaRPr>
          </a:p>
          <a:p>
            <a:r>
              <a:rPr lang="en-US" sz="2400" dirty="0" smtClean="0">
                <a:latin typeface="Centaur" panose="02030504050205020304" pitchFamily="18" charset="0"/>
              </a:rPr>
              <a:t>Keep it updated</a:t>
            </a:r>
          </a:p>
          <a:p>
            <a:endParaRPr lang="en-US" sz="2400" dirty="0">
              <a:latin typeface="Centaur" panose="02030504050205020304" pitchFamily="18" charset="0"/>
            </a:endParaRPr>
          </a:p>
          <a:p>
            <a:r>
              <a:rPr lang="en-US" sz="2400" dirty="0" smtClean="0">
                <a:latin typeface="Centaur" panose="02030504050205020304" pitchFamily="18" charset="0"/>
              </a:rPr>
              <a:t>Do not leave gaps</a:t>
            </a:r>
          </a:p>
          <a:p>
            <a:endParaRPr lang="en-US" sz="24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6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95565"/>
            <a:ext cx="10131425" cy="63453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entaur" panose="02030504050205020304" pitchFamily="18" charset="0"/>
              </a:rPr>
              <a:t>Use/Create a professional email address</a:t>
            </a:r>
          </a:p>
          <a:p>
            <a:endParaRPr lang="en-US" sz="2400" dirty="0">
              <a:latin typeface="Centaur" panose="02030504050205020304" pitchFamily="18" charset="0"/>
            </a:endParaRPr>
          </a:p>
          <a:p>
            <a:r>
              <a:rPr lang="en-US" sz="2400" dirty="0">
                <a:latin typeface="Centaur" panose="02030504050205020304" pitchFamily="18" charset="0"/>
              </a:rPr>
              <a:t>Appropriate Font and Layout</a:t>
            </a:r>
          </a:p>
          <a:p>
            <a:endParaRPr lang="en-US" sz="2400" dirty="0">
              <a:latin typeface="Centaur" panose="02030504050205020304" pitchFamily="18" charset="0"/>
            </a:endParaRPr>
          </a:p>
          <a:p>
            <a:r>
              <a:rPr lang="en-US" sz="2400" dirty="0">
                <a:latin typeface="Centaur" panose="02030504050205020304" pitchFamily="18" charset="0"/>
              </a:rPr>
              <a:t>Send as a PDF for constancy of formatting and ease of accessing across devices</a:t>
            </a:r>
          </a:p>
          <a:p>
            <a:endParaRPr lang="en-US" sz="2400" dirty="0">
              <a:latin typeface="Centaur" panose="02030504050205020304" pitchFamily="18" charset="0"/>
            </a:endParaRPr>
          </a:p>
          <a:p>
            <a:r>
              <a:rPr lang="en-US" sz="2400" dirty="0">
                <a:latin typeface="Centaur" panose="02030504050205020304" pitchFamily="18" charset="0"/>
              </a:rPr>
              <a:t>Make it keyword-friendly (Search engines on websites can pick it from a large pile)</a:t>
            </a:r>
          </a:p>
          <a:p>
            <a:endParaRPr lang="en-US" sz="2400" dirty="0">
              <a:latin typeface="Centaur" panose="02030504050205020304" pitchFamily="18" charset="0"/>
            </a:endParaRPr>
          </a:p>
          <a:p>
            <a:r>
              <a:rPr lang="en-US" sz="2400" dirty="0">
                <a:latin typeface="Centaur" panose="02030504050205020304" pitchFamily="18" charset="0"/>
              </a:rPr>
              <a:t>Use figures for precision and impact (The project increased sales by 70%)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4654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729</TotalTime>
  <Words>362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Narrow</vt:lpstr>
      <vt:lpstr>Arial Rounded MT Bold</vt:lpstr>
      <vt:lpstr>Broadway</vt:lpstr>
      <vt:lpstr>Calibri</vt:lpstr>
      <vt:lpstr>Calibri Light</vt:lpstr>
      <vt:lpstr>Centaur</vt:lpstr>
      <vt:lpstr>Celestial</vt:lpstr>
      <vt:lpstr>Communication Skills   Class 3</vt:lpstr>
      <vt:lpstr>How to write a proper curriculum vitae / résumé?</vt:lpstr>
      <vt:lpstr>Tonality and Content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Skills   Class 3</dc:title>
  <dc:creator>Shuhita B</dc:creator>
  <cp:lastModifiedBy>Shuhita B</cp:lastModifiedBy>
  <cp:revision>31</cp:revision>
  <dcterms:created xsi:type="dcterms:W3CDTF">2021-02-02T17:34:46Z</dcterms:created>
  <dcterms:modified xsi:type="dcterms:W3CDTF">2021-02-03T05:44:04Z</dcterms:modified>
</cp:coreProperties>
</file>