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A00"/>
    <a:srgbClr val="F00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A2DC0-6A9F-4720-BD8B-B4269ADC7FFE}" v="3" dt="2021-06-25T15:16:37.258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946"/>
  </p:normalViewPr>
  <p:slideViewPr>
    <p:cSldViewPr snapToGrid="0" snapToObjects="1">
      <p:cViewPr varScale="1">
        <p:scale>
          <a:sx n="84" d="100"/>
          <a:sy n="84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ita Kumari" userId="S::cs20btech11034@iith.ac.in::7c49d831-2b02-4471-b253-d96019466328" providerId="AD" clId="Web-{EBEA2DC0-6A9F-4720-BD8B-B4269ADC7FFE}"/>
    <pc:docChg chg="modSld">
      <pc:chgData name="Namita Kumari" userId="S::cs20btech11034@iith.ac.in::7c49d831-2b02-4471-b253-d96019466328" providerId="AD" clId="Web-{EBEA2DC0-6A9F-4720-BD8B-B4269ADC7FFE}" dt="2021-06-25T15:16:37.258" v="2" actId="1076"/>
      <pc:docMkLst>
        <pc:docMk/>
      </pc:docMkLst>
      <pc:sldChg chg="modSp">
        <pc:chgData name="Namita Kumari" userId="S::cs20btech11034@iith.ac.in::7c49d831-2b02-4471-b253-d96019466328" providerId="AD" clId="Web-{EBEA2DC0-6A9F-4720-BD8B-B4269ADC7FFE}" dt="2021-06-25T15:16:37.258" v="2" actId="1076"/>
        <pc:sldMkLst>
          <pc:docMk/>
          <pc:sldMk cId="981940337" sldId="262"/>
        </pc:sldMkLst>
        <pc:picChg chg="mod">
          <ac:chgData name="Namita Kumari" userId="S::cs20btech11034@iith.ac.in::7c49d831-2b02-4471-b253-d96019466328" providerId="AD" clId="Web-{EBEA2DC0-6A9F-4720-BD8B-B4269ADC7FFE}" dt="2021-06-25T15:16:37.258" v="2" actId="1076"/>
          <ac:picMkLst>
            <pc:docMk/>
            <pc:sldMk cId="981940337" sldId="262"/>
            <ac:picMk id="7170" creationId="{D7D5562F-2CFA-8745-86E9-A642A02B73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9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6/25/2021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2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AB1790-1E5E-4064-BB7A-5FF1A5A1F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3049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698980-1B84-6543-894C-E7C1B28E8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Ethics and Policy</a:t>
            </a:r>
          </a:p>
        </p:txBody>
      </p:sp>
    </p:spTree>
    <p:extLst>
      <p:ext uri="{BB962C8B-B14F-4D97-AF65-F5344CB8AC3E}">
        <p14:creationId xmlns:p14="http://schemas.microsoft.com/office/powerpoint/2010/main" val="18666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840E95-1897-8142-9DD4-0352DEEF10F2}"/>
              </a:ext>
            </a:extLst>
          </p:cNvPr>
          <p:cNvSpPr/>
          <p:nvPr/>
        </p:nvSpPr>
        <p:spPr>
          <a:xfrm>
            <a:off x="1044869" y="1337695"/>
            <a:ext cx="2296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Technology</a:t>
            </a:r>
          </a:p>
        </p:txBody>
      </p:sp>
      <p:pic>
        <p:nvPicPr>
          <p:cNvPr id="6146" name="Picture 2" descr="Mobile EEG Technologies | EMOTIV">
            <a:extLst>
              <a:ext uri="{FF2B5EF4-FFF2-40B4-BE49-F238E27FC236}">
                <a16:creationId xmlns:a16="http://schemas.microsoft.com/office/drawing/2014/main" id="{5499DDE6-A44D-AE4D-9841-0CF4ADF6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7" y="246421"/>
            <a:ext cx="2357400" cy="282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igital Tobii Pro Spectrum Eye Tracker Synced with EEG, Frequency Band:  1200 Hz, | ID: 22448487855">
            <a:extLst>
              <a:ext uri="{FF2B5EF4-FFF2-40B4-BE49-F238E27FC236}">
                <a16:creationId xmlns:a16="http://schemas.microsoft.com/office/drawing/2014/main" id="{3A3A6EB1-C27A-5A45-B7B7-18A4A621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3" y="246421"/>
            <a:ext cx="4247568" cy="282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5E503B-D675-A34A-8D53-07BEC60C9E24}"/>
              </a:ext>
            </a:extLst>
          </p:cNvPr>
          <p:cNvSpPr/>
          <p:nvPr/>
        </p:nvSpPr>
        <p:spPr>
          <a:xfrm>
            <a:off x="751220" y="3987968"/>
            <a:ext cx="1593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Science</a:t>
            </a:r>
          </a:p>
        </p:txBody>
      </p:sp>
      <p:pic>
        <p:nvPicPr>
          <p:cNvPr id="6150" name="Picture 6" descr="Neuroethics Asks the Difficult Questions">
            <a:extLst>
              <a:ext uri="{FF2B5EF4-FFF2-40B4-BE49-F238E27FC236}">
                <a16:creationId xmlns:a16="http://schemas.microsoft.com/office/drawing/2014/main" id="{59278B31-41CF-C044-8D34-C7AFE721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18" y="3987968"/>
            <a:ext cx="38227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F53148-8E6F-B246-9766-8A376D93F1AB}"/>
              </a:ext>
            </a:extLst>
          </p:cNvPr>
          <p:cNvSpPr/>
          <p:nvPr/>
        </p:nvSpPr>
        <p:spPr>
          <a:xfrm>
            <a:off x="6899563" y="3782700"/>
            <a:ext cx="2215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Awareness</a:t>
            </a:r>
          </a:p>
        </p:txBody>
      </p:sp>
      <p:pic>
        <p:nvPicPr>
          <p:cNvPr id="6152" name="Picture 8" descr="Inside the Quest to Use Neuroscience to Influence Which Brands Consumers Buy">
            <a:extLst>
              <a:ext uri="{FF2B5EF4-FFF2-40B4-BE49-F238E27FC236}">
                <a16:creationId xmlns:a16="http://schemas.microsoft.com/office/drawing/2014/main" id="{030FE740-0CCB-154C-82EB-0BC4F5F2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50" y="4465279"/>
            <a:ext cx="3515164" cy="19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7476-ED20-554C-AB2F-370EEBCD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Neuroethics</a:t>
            </a:r>
            <a:r>
              <a:rPr lang="en-IN" b="1" dirty="0"/>
              <a:t> of neuromarketing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3B18-5096-3143-92C7-835FAC66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r>
              <a:rPr lang="en-IN" b="1" dirty="0"/>
              <a:t>Three Major Concerns:</a:t>
            </a:r>
          </a:p>
          <a:p>
            <a:endParaRPr lang="en-IN" b="1" dirty="0"/>
          </a:p>
          <a:p>
            <a:r>
              <a:rPr lang="en-IN" b="1" dirty="0"/>
              <a:t>Neuromarketing makes communication too effective</a:t>
            </a:r>
          </a:p>
          <a:p>
            <a:r>
              <a:rPr lang="en-IN" b="1" dirty="0"/>
              <a:t>Consumer privacy is compromised </a:t>
            </a:r>
          </a:p>
          <a:p>
            <a:r>
              <a:rPr lang="en-IN" b="1" dirty="0"/>
              <a:t>Over-selling and under-delivering 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987D-613A-BA4D-B855-86DB3901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The Seven Sins of Neuromarketing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B859-E9F2-B04B-93AF-56A9DBFB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curtain of proprietary analysis methods limits our knowledge of how effective neuromarketing can be </a:t>
            </a:r>
          </a:p>
          <a:p>
            <a:r>
              <a:rPr lang="en-IN" dirty="0"/>
              <a:t>There is little peer-reviewed literature that is specific to neuromarketing </a:t>
            </a:r>
          </a:p>
          <a:p>
            <a:r>
              <a:rPr lang="en-IN" dirty="0"/>
              <a:t>Most people’s introduction to neuromarketing is through press releases, not peer-reviewed studies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BDA5D-1532-7041-A0B4-906C79CF6E67}"/>
              </a:ext>
            </a:extLst>
          </p:cNvPr>
          <p:cNvSpPr/>
          <p:nvPr/>
        </p:nvSpPr>
        <p:spPr>
          <a:xfrm>
            <a:off x="777240" y="4338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www.nytimes.com</a:t>
            </a:r>
            <a:r>
              <a:rPr lang="en-US" dirty="0"/>
              <a:t>/2007/11/11/opinion/11freedman.html?pagewanted=1&amp;ei=5090&amp;en=e0ca987ad4bd515f&amp;ex=1352437200&amp;partner=</a:t>
            </a:r>
            <a:r>
              <a:rPr lang="en-US" dirty="0" err="1"/>
              <a:t>rssuserland&amp;emc</a:t>
            </a:r>
            <a:r>
              <a:rPr lang="en-US" dirty="0"/>
              <a:t>=</a:t>
            </a:r>
            <a:r>
              <a:rPr lang="en-US" dirty="0" err="1"/>
              <a:t>rss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E9DC-8DB7-6842-8811-6B2495E3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7" y="1580297"/>
            <a:ext cx="10659110" cy="4351338"/>
          </a:xfrm>
        </p:spPr>
        <p:txBody>
          <a:bodyPr/>
          <a:lstStyle/>
          <a:p>
            <a:r>
              <a:rPr lang="en-IN" dirty="0"/>
              <a:t>Neuromarketing methods are not immune to subjectivity and bias </a:t>
            </a:r>
          </a:p>
          <a:p>
            <a:r>
              <a:rPr lang="en-IN" dirty="0"/>
              <a:t>The value per dollar of neuromarketing methods has yet to be determined </a:t>
            </a:r>
          </a:p>
          <a:p>
            <a:r>
              <a:rPr lang="en-IN" dirty="0"/>
              <a:t>People are rushing the field to make a quick buck, and not everyone is trustworthy </a:t>
            </a:r>
          </a:p>
          <a:p>
            <a:r>
              <a:rPr lang="en-IN" dirty="0"/>
              <a:t>The true value of neuromarketing is obscured by the above-mentioned problems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852C-BD78-7146-8F63-56025B7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Recommendations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99F7-F41E-804C-B9FA-638C0BEF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Protection of research subjects </a:t>
            </a:r>
          </a:p>
          <a:p>
            <a:r>
              <a:rPr lang="en-IN" dirty="0"/>
              <a:t>Protection of vulnerable niche populations from marketing exploitation </a:t>
            </a:r>
          </a:p>
          <a:p>
            <a:r>
              <a:rPr lang="en-IN" dirty="0"/>
              <a:t>Full disclosure of goals, risks, and benefits </a:t>
            </a:r>
          </a:p>
          <a:p>
            <a:r>
              <a:rPr lang="en-IN" dirty="0"/>
              <a:t>Accurate media and marketing representation </a:t>
            </a:r>
          </a:p>
          <a:p>
            <a:r>
              <a:rPr lang="en-IN" dirty="0"/>
              <a:t>Internal and external validity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7D5562F-2CFA-8745-86E9-A642A02B7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84" y="-16933"/>
            <a:ext cx="66997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40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AC214AD47534583750662720DA236" ma:contentTypeVersion="10" ma:contentTypeDescription="Create a new document." ma:contentTypeScope="" ma:versionID="c85e657fb943c9448ed8df0a8af333ee">
  <xsd:schema xmlns:xsd="http://www.w3.org/2001/XMLSchema" xmlns:xs="http://www.w3.org/2001/XMLSchema" xmlns:p="http://schemas.microsoft.com/office/2006/metadata/properties" xmlns:ns2="d0768b12-87b1-495b-883d-85e503ef99d7" xmlns:ns3="21b764db-5a7e-4322-aa16-eb3eb7e7ead3" targetNamespace="http://schemas.microsoft.com/office/2006/metadata/properties" ma:root="true" ma:fieldsID="e44cae9a9aaf2051b7f8635ca59b08ea" ns2:_="" ns3:_="">
    <xsd:import namespace="d0768b12-87b1-495b-883d-85e503ef99d7"/>
    <xsd:import namespace="21b764db-5a7e-4322-aa16-eb3eb7e7ea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768b12-87b1-495b-883d-85e503ef9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764db-5a7e-4322-aa16-eb3eb7e7ea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81A3BD-03E0-40A6-B858-9960625286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C0912-7D65-4393-A111-514E87C458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65EB55-43C4-41B4-B8A9-374D7490E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768b12-87b1-495b-883d-85e503ef99d7"/>
    <ds:schemaRef ds:uri="21b764db-5a7e-4322-aa16-eb3eb7e7ea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186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ConfettiVTI</vt:lpstr>
      <vt:lpstr>Ethics and Policy</vt:lpstr>
      <vt:lpstr>PowerPoint Presentation</vt:lpstr>
      <vt:lpstr>Neuroethics of neuromarketing </vt:lpstr>
      <vt:lpstr>The Seven Sins of Neuromarketing </vt:lpstr>
      <vt:lpstr>PowerPoint Presentation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Sasmita Majhi</dc:creator>
  <cp:lastModifiedBy>Sasmita Majhi</cp:lastModifiedBy>
  <cp:revision>185</cp:revision>
  <dcterms:created xsi:type="dcterms:W3CDTF">2021-03-10T17:57:00Z</dcterms:created>
  <dcterms:modified xsi:type="dcterms:W3CDTF">2021-06-25T15:16:37Z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0x010100CB3AC214AD47534583750662720DA236</vt:lpwstr>
  </property>
</Properties>
</file>