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302" r:id="rId2"/>
    <p:sldId id="324" r:id="rId3"/>
    <p:sldId id="325" r:id="rId4"/>
    <p:sldId id="317" r:id="rId5"/>
    <p:sldId id="319" r:id="rId6"/>
    <p:sldId id="318" r:id="rId7"/>
    <p:sldId id="32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9283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AED4B5-3901-4607-8882-13F79B8C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5320A-9B92-4D55-BC80-BBA8154733FD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0E58E-7E81-42FF-A33D-02A57E4D0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46658-79B3-474B-B490-CD0EF22DE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BD47A-86C8-4540-B800-2BF0379EC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BAF70-D962-4EB2-B2BC-47E5054C9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0E053-5146-4B26-A0D2-0EE606828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9023-D73D-42C0-A0E7-E0FBE41FE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C7ADB-3423-44AF-95B2-0B856E0B9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8CBBD-6F0F-4833-817A-6CF9AA064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69C1D-F29B-4CEE-A77D-BDA62E5C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304B7-72C3-422C-AB74-09740DDFE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B96E0-2E0D-49C2-BF33-E4DE6209B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5ABA82-8143-4817-8758-6042FC0F7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PROBLEM SOLVING AND COMPUTER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/>
            <a:endParaRPr lang="en-US" dirty="0" smtClean="0"/>
          </a:p>
          <a:p>
            <a:pPr algn="ctr" eaLnBrk="1" hangingPunct="1">
              <a:buFont typeface="Arial" pitchFamily="34" charset="0"/>
              <a:buNone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 05:</a:t>
            </a:r>
          </a:p>
          <a:p>
            <a:pPr algn="ctr">
              <a:buFont typeface="Arial" pitchFamily="34" charset="0"/>
              <a:buNone/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Functions 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arrays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E4573-1011-469D-8A03-0E86A09DF7EB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z="3200" b="1" dirty="0" smtClean="0"/>
              <a:t>Syntax for Passing Arrays as Function Parameters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returnType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functionName</a:t>
            </a:r>
            <a:r>
              <a:rPr lang="en-US" sz="2400" dirty="0" smtClean="0"/>
              <a:t>(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</a:t>
            </a:r>
            <a:r>
              <a:rPr lang="en-US" sz="2400" dirty="0" err="1" smtClean="0"/>
              <a:t>arrayName</a:t>
            </a:r>
            <a:r>
              <a:rPr lang="en-US" sz="2400" dirty="0" smtClean="0"/>
              <a:t>[</a:t>
            </a:r>
            <a:r>
              <a:rPr lang="en-US" sz="2400" dirty="0" err="1" smtClean="0"/>
              <a:t>arraySize</a:t>
            </a:r>
            <a:r>
              <a:rPr lang="en-US" sz="2400" dirty="0" smtClean="0"/>
              <a:t>]) 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// code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For Example: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total(</a:t>
            </a:r>
            <a:r>
              <a:rPr lang="en-US" dirty="0" err="1" smtClean="0"/>
              <a:t>int</a:t>
            </a:r>
            <a:r>
              <a:rPr lang="en-US" dirty="0" smtClean="0"/>
              <a:t> marks[5]) {</a:t>
            </a:r>
          </a:p>
          <a:p>
            <a:pPr>
              <a:buNone/>
            </a:pPr>
            <a:r>
              <a:rPr lang="en-US" dirty="0" smtClean="0"/>
              <a:t>    // code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52400"/>
          </a:xfrm>
        </p:spPr>
        <p:txBody>
          <a:bodyPr/>
          <a:lstStyle/>
          <a:p>
            <a:r>
              <a:rPr lang="en-US" b="1" dirty="0" smtClean="0"/>
              <a:t>Passing One-dimensional Array to a Function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// C++ Program to display marks of 5 students</a:t>
            </a:r>
          </a:p>
          <a:p>
            <a:pPr>
              <a:buNone/>
            </a:pPr>
            <a:r>
              <a:rPr lang="en-US" sz="2400" dirty="0" smtClean="0"/>
              <a:t>void display(</a:t>
            </a:r>
            <a:r>
              <a:rPr lang="en-US" sz="2400" dirty="0" err="1" smtClean="0"/>
              <a:t>int</a:t>
            </a:r>
            <a:r>
              <a:rPr lang="en-US" sz="2400" dirty="0" smtClean="0"/>
              <a:t> m[5]) {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"Displaying marks: 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5; ++</a:t>
            </a:r>
            <a:r>
              <a:rPr lang="en-US" sz="2400" dirty="0" err="1" smtClean="0"/>
              <a:t>i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"Student "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 + 1 &lt;&lt; ": " &lt;&lt; m[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 {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marks[5] = {88, 76, 90, 61, 69};</a:t>
            </a:r>
          </a:p>
          <a:p>
            <a:pPr>
              <a:buNone/>
            </a:pPr>
            <a:r>
              <a:rPr lang="en-US" sz="2400" dirty="0" smtClean="0"/>
              <a:t>    display(marks);</a:t>
            </a:r>
          </a:p>
          <a:p>
            <a:pPr>
              <a:buNone/>
            </a:pPr>
            <a:r>
              <a:rPr lang="en-US" sz="2400" dirty="0" smtClean="0"/>
              <a:t>    return 0;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487363"/>
          </a:xfrm>
        </p:spPr>
        <p:txBody>
          <a:bodyPr/>
          <a:lstStyle/>
          <a:p>
            <a:r>
              <a:rPr lang="en-GB" sz="3200" smtClean="0">
                <a:latin typeface="Times New Roman" pitchFamily="18" charset="0"/>
                <a:cs typeface="Times New Roman" pitchFamily="18" charset="0"/>
              </a:rPr>
              <a:t>Program: Print the array elements using functions</a:t>
            </a:r>
            <a:endParaRPr lang="en-US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Text Placeholder 5"/>
          <p:cNvSpPr>
            <a:spLocks noGrp="1"/>
          </p:cNvSpPr>
          <p:nvPr>
            <p:ph type="body" idx="1"/>
          </p:nvPr>
        </p:nvSpPr>
        <p:spPr>
          <a:xfrm>
            <a:off x="533400" y="914400"/>
            <a:ext cx="3962400" cy="522288"/>
          </a:xfrm>
        </p:spPr>
        <p:txBody>
          <a:bodyPr/>
          <a:lstStyle/>
          <a:p>
            <a:r>
              <a:rPr lang="en-US" dirty="0" smtClean="0"/>
              <a:t>Method -1</a:t>
            </a:r>
          </a:p>
        </p:txBody>
      </p:sp>
      <p:sp>
        <p:nvSpPr>
          <p:cNvPr id="13316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void print(int a)</a:t>
            </a:r>
            <a:endParaRPr lang="en-GB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{  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&lt;&lt; a;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int main() 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{  int array[3] = { 1, 2, 3 },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&lt; 3;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   print(a[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]); </a:t>
            </a:r>
            <a:r>
              <a:rPr lang="en-GB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call by value, not</a:t>
            </a:r>
            <a:br>
              <a:rPr lang="en-GB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// the entire array, 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return 0;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GB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000" dirty="0" smtClean="0"/>
          </a:p>
        </p:txBody>
      </p:sp>
      <p:sp>
        <p:nvSpPr>
          <p:cNvPr id="13317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24400" y="990600"/>
            <a:ext cx="4041775" cy="446088"/>
          </a:xfrm>
        </p:spPr>
        <p:txBody>
          <a:bodyPr/>
          <a:lstStyle/>
          <a:p>
            <a:r>
              <a:rPr lang="en-US" dirty="0" smtClean="0"/>
              <a:t>Method-2</a:t>
            </a:r>
          </a:p>
        </p:txBody>
      </p:sp>
      <p:sp>
        <p:nvSpPr>
          <p:cNvPr id="13318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1295400"/>
            <a:ext cx="4041775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void print(int  a[], int n) 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{   int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  for (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&lt;&lt; a[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] &lt;&lt; “\t”;  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int main() 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{  int array[3] = { 1, 2, 3 },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   print(a,3);   </a:t>
            </a:r>
            <a:r>
              <a:rPr lang="en-GB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The address of a[0]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return 0;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GB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B3AC0-792F-4A36-B509-0E9E0391D56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 build="p"/>
      <p:bldP spid="13317" grpId="0" build="p"/>
      <p:bldP spid="133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/>
          <a:lstStyle/>
          <a:p>
            <a:r>
              <a:rPr lang="en-GB" sz="3200" smtClean="0">
                <a:latin typeface="Times New Roman" pitchFamily="18" charset="0"/>
                <a:cs typeface="Times New Roman" pitchFamily="18" charset="0"/>
              </a:rPr>
              <a:t>Example: Find the smallest element in the array using function</a:t>
            </a:r>
            <a:endParaRPr lang="en-US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 Find the smallest value in a list of integers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list  of integers and a value indicating the number of integers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Smallest value in the list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  List remains unchanged after finding the smallest value!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 –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ListMinimum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takes two parameters: an integer array and the array size; returns smallest value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Initialize smallest value to first element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each of the other elements in the array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it is smaller than the smallest value so far, update the value of the smallest value so far to current element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Quit at end of array and return smallest value seen as value of the function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19058-966E-4763-9D81-0B2F5F5DAB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/>
          <a:lstStyle/>
          <a:p>
            <a:r>
              <a:rPr lang="en-GB" sz="3200" smtClean="0">
                <a:latin typeface="Times New Roman" pitchFamily="18" charset="0"/>
                <a:cs typeface="Times New Roman" pitchFamily="18" charset="0"/>
              </a:rPr>
              <a:t>Program: Find the smallest element in the array using functions</a:t>
            </a:r>
            <a:endParaRPr lang="en-US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ListMinimum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n)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[0]; 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1;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 n; ++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if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&lt; s ) 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s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 s 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D8F66-2EB0-4E06-A43E-AEE0FC7879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/>
          <a:lstStyle/>
          <a:p>
            <a:r>
              <a:rPr lang="en-GB" sz="3200" smtClean="0">
                <a:latin typeface="Times New Roman" pitchFamily="18" charset="0"/>
                <a:cs typeface="Times New Roman" pitchFamily="18" charset="0"/>
              </a:rPr>
              <a:t>Program: Find the smallest element in the array using functions</a:t>
            </a:r>
            <a:endParaRPr lang="en-US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int main() </a:t>
            </a:r>
          </a:p>
          <a:p>
            <a:pPr>
              <a:buFont typeface="Wingding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  int array[100], n, i, s;</a:t>
            </a:r>
          </a:p>
          <a:p>
            <a:pPr>
              <a:buFont typeface="Wingding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  cout &lt;&lt; “Enter the size of array : “;</a:t>
            </a:r>
          </a:p>
          <a:p>
            <a:pPr>
              <a:buFont typeface="Wingding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  cin &gt;&gt; n;</a:t>
            </a:r>
          </a:p>
          <a:p>
            <a:pPr>
              <a:buFont typeface="Wingding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  cout &lt;&lt; “Enter the elements:”;</a:t>
            </a:r>
          </a:p>
          <a:p>
            <a:pPr>
              <a:buFont typeface="Wingding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  for(i = 0; i &lt; n; i++)</a:t>
            </a:r>
          </a:p>
          <a:p>
            <a:pPr>
              <a:buFont typeface="Wingding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     cin &gt;&gt; a[i]; </a:t>
            </a:r>
          </a:p>
          <a:p>
            <a:pPr>
              <a:buFont typeface="Wingding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   s =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ListMinimum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(array, n);</a:t>
            </a:r>
          </a:p>
          <a:p>
            <a:pPr>
              <a:buFont typeface="Wingdings" pitchFamily="2" charset="2"/>
              <a:buNone/>
            </a:pPr>
            <a:r>
              <a:rPr lang="en-GB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cout &lt;&lt; endl &lt;&lt; “The smallest element in the array is:” &lt;&lt; s;</a:t>
            </a:r>
            <a:endParaRPr lang="en-GB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return 0;</a:t>
            </a:r>
          </a:p>
          <a:p>
            <a:pPr>
              <a:buFont typeface="Wingding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GB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en-US" sz="2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E38C7-CB30-48A6-8A4B-30EAF5FEE6F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8694</TotalTime>
  <Words>578</Words>
  <Application>Microsoft Office PowerPoint</Application>
  <PresentationFormat>On-screen Show (4:3)</PresentationFormat>
  <Paragraphs>100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PROBLEM SOLVING AND COMPUTER PROGRAMMING</vt:lpstr>
      <vt:lpstr>Syntax for Passing Arrays as Function Parameters </vt:lpstr>
      <vt:lpstr>Passing One-dimensional Array to a Function </vt:lpstr>
      <vt:lpstr>Program: Print the array elements using functions</vt:lpstr>
      <vt:lpstr>Example: Find the smallest element in the array using function</vt:lpstr>
      <vt:lpstr>Program: Find the smallest element in the array using functions</vt:lpstr>
      <vt:lpstr>Program: Find the smallest element in the array using functions</vt:lpstr>
    </vt:vector>
  </TitlesOfParts>
  <Company>nitw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– information – knowledge</dc:title>
  <dc:creator>cse</dc:creator>
  <cp:lastModifiedBy>Navya Penthala</cp:lastModifiedBy>
  <cp:revision>704</cp:revision>
  <dcterms:created xsi:type="dcterms:W3CDTF">2007-09-24T06:41:29Z</dcterms:created>
  <dcterms:modified xsi:type="dcterms:W3CDTF">2021-02-10T08:56:50Z</dcterms:modified>
</cp:coreProperties>
</file>