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3"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AD2120-640F-43F4-9766-2D395F83709C}"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142217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AD2120-640F-43F4-9766-2D395F83709C}"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20195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AD2120-640F-43F4-9766-2D395F83709C}"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354054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AD2120-640F-43F4-9766-2D395F83709C}"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204575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AD2120-640F-43F4-9766-2D395F83709C}" type="datetimeFigureOut">
              <a:rPr lang="en-US" smtClean="0"/>
              <a:t>3/2/2017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164246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AD2120-640F-43F4-9766-2D395F83709C}"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290992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AD2120-640F-43F4-9766-2D395F83709C}" type="datetimeFigureOut">
              <a:rPr lang="en-US" smtClean="0"/>
              <a:t>3/2/2017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297355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AD2120-640F-43F4-9766-2D395F83709C}" type="datetimeFigureOut">
              <a:rPr lang="en-US" smtClean="0"/>
              <a:t>3/2/2017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99473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D2120-640F-43F4-9766-2D395F83709C}" type="datetimeFigureOut">
              <a:rPr lang="en-US" smtClean="0"/>
              <a:t>3/2/2017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277013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AD2120-640F-43F4-9766-2D395F83709C}"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162518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AD2120-640F-43F4-9766-2D395F83709C}" type="datetimeFigureOut">
              <a:rPr lang="en-US" smtClean="0"/>
              <a:t>3/2/2017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3909B-AAA4-4C6C-A636-BA6857175387}" type="slidenum">
              <a:rPr lang="en-US" smtClean="0"/>
              <a:t>‹#›</a:t>
            </a:fld>
            <a:endParaRPr lang="en-US"/>
          </a:p>
        </p:txBody>
      </p:sp>
    </p:spTree>
    <p:extLst>
      <p:ext uri="{BB962C8B-B14F-4D97-AF65-F5344CB8AC3E}">
        <p14:creationId xmlns:p14="http://schemas.microsoft.com/office/powerpoint/2010/main" val="117033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D2120-640F-43F4-9766-2D395F83709C}" type="datetimeFigureOut">
              <a:rPr lang="en-US" smtClean="0"/>
              <a:t>3/2/2017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3909B-AAA4-4C6C-A636-BA6857175387}" type="slidenum">
              <a:rPr lang="en-US" smtClean="0"/>
              <a:t>‹#›</a:t>
            </a:fld>
            <a:endParaRPr lang="en-US"/>
          </a:p>
        </p:txBody>
      </p:sp>
    </p:spTree>
    <p:extLst>
      <p:ext uri="{BB962C8B-B14F-4D97-AF65-F5344CB8AC3E}">
        <p14:creationId xmlns:p14="http://schemas.microsoft.com/office/powerpoint/2010/main" val="417993191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Personal and Professional Effectiveness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08069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80/20 Principle</a:t>
            </a:r>
            <a:endParaRPr lang="en-US" dirty="0"/>
          </a:p>
        </p:txBody>
      </p:sp>
      <p:sp>
        <p:nvSpPr>
          <p:cNvPr id="3" name="Content Placeholder 2"/>
          <p:cNvSpPr>
            <a:spLocks noGrp="1"/>
          </p:cNvSpPr>
          <p:nvPr>
            <p:ph idx="1"/>
          </p:nvPr>
        </p:nvSpPr>
        <p:spPr/>
        <p:txBody>
          <a:bodyPr/>
          <a:lstStyle/>
          <a:p>
            <a:r>
              <a:rPr lang="en-US" dirty="0" smtClean="0"/>
              <a:t>Pareto Principle </a:t>
            </a:r>
          </a:p>
          <a:p>
            <a:r>
              <a:rPr lang="en-US" dirty="0" smtClean="0"/>
              <a:t>Prioritizing </a:t>
            </a:r>
          </a:p>
          <a:p>
            <a:r>
              <a:rPr lang="en-US" dirty="0" smtClean="0"/>
              <a:t>Focusing on key areas</a:t>
            </a:r>
          </a:p>
          <a:p>
            <a:r>
              <a:rPr lang="en-US" dirty="0" smtClean="0"/>
              <a:t>Dominos effect</a:t>
            </a:r>
            <a:endParaRPr lang="en-US" dirty="0"/>
          </a:p>
        </p:txBody>
      </p:sp>
    </p:spTree>
    <p:extLst>
      <p:ext uri="{BB962C8B-B14F-4D97-AF65-F5344CB8AC3E}">
        <p14:creationId xmlns:p14="http://schemas.microsoft.com/office/powerpoint/2010/main" val="3451486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of  Habits</a:t>
            </a:r>
            <a:endParaRPr lang="en-US" dirty="0"/>
          </a:p>
        </p:txBody>
      </p:sp>
      <p:sp>
        <p:nvSpPr>
          <p:cNvPr id="3" name="Content Placeholder 2"/>
          <p:cNvSpPr>
            <a:spLocks noGrp="1"/>
          </p:cNvSpPr>
          <p:nvPr>
            <p:ph idx="1"/>
          </p:nvPr>
        </p:nvSpPr>
        <p:spPr/>
        <p:txBody>
          <a:bodyPr/>
          <a:lstStyle/>
          <a:p>
            <a:r>
              <a:rPr lang="en-US" dirty="0" smtClean="0"/>
              <a:t>a </a:t>
            </a:r>
            <a:r>
              <a:rPr lang="en-US" dirty="0"/>
              <a:t>settled or regular tendency or practice, especially one that is hard to give up.</a:t>
            </a:r>
          </a:p>
          <a:p>
            <a:r>
              <a:rPr lang="en-US" dirty="0" smtClean="0"/>
              <a:t>Positive and negative habits</a:t>
            </a:r>
          </a:p>
          <a:p>
            <a:r>
              <a:rPr lang="en-US" dirty="0" smtClean="0"/>
              <a:t>The habit  loop – cue, </a:t>
            </a:r>
            <a:r>
              <a:rPr lang="en-US" dirty="0" err="1" smtClean="0"/>
              <a:t>behaviour</a:t>
            </a:r>
            <a:r>
              <a:rPr lang="en-US" dirty="0"/>
              <a:t> </a:t>
            </a:r>
            <a:r>
              <a:rPr lang="en-US" dirty="0" smtClean="0"/>
              <a:t>and the reward</a:t>
            </a:r>
          </a:p>
          <a:p>
            <a:r>
              <a:rPr lang="en-US" dirty="0" smtClean="0"/>
              <a:t>10,000 hours rule</a:t>
            </a:r>
            <a:endParaRPr lang="en-US" dirty="0"/>
          </a:p>
        </p:txBody>
      </p:sp>
    </p:spTree>
    <p:extLst>
      <p:ext uri="{BB962C8B-B14F-4D97-AF65-F5344CB8AC3E}">
        <p14:creationId xmlns:p14="http://schemas.microsoft.com/office/powerpoint/2010/main" val="232156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Effectiveness Part of our Lives</a:t>
            </a:r>
            <a:endParaRPr lang="en-US" dirty="0"/>
          </a:p>
        </p:txBody>
      </p:sp>
      <p:sp>
        <p:nvSpPr>
          <p:cNvPr id="3" name="Content Placeholder 2"/>
          <p:cNvSpPr>
            <a:spLocks noGrp="1"/>
          </p:cNvSpPr>
          <p:nvPr>
            <p:ph idx="1"/>
          </p:nvPr>
        </p:nvSpPr>
        <p:spPr/>
        <p:txBody>
          <a:bodyPr/>
          <a:lstStyle/>
          <a:p>
            <a:r>
              <a:rPr lang="en-US" dirty="0" smtClean="0"/>
              <a:t>Aiming for incremental changes.</a:t>
            </a:r>
          </a:p>
          <a:p>
            <a:r>
              <a:rPr lang="en-US" dirty="0" smtClean="0"/>
              <a:t>Being mindful</a:t>
            </a:r>
          </a:p>
          <a:p>
            <a:r>
              <a:rPr lang="en-US" dirty="0" smtClean="0"/>
              <a:t>Bending the rules Vs Breaking them</a:t>
            </a:r>
          </a:p>
          <a:p>
            <a:r>
              <a:rPr lang="en-US" dirty="0" smtClean="0"/>
              <a:t>Pushing our limits Vs letting it go</a:t>
            </a:r>
          </a:p>
        </p:txBody>
      </p:sp>
    </p:spTree>
    <p:extLst>
      <p:ext uri="{BB962C8B-B14F-4D97-AF65-F5344CB8AC3E}">
        <p14:creationId xmlns:p14="http://schemas.microsoft.com/office/powerpoint/2010/main" val="1166959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348" y="1669504"/>
            <a:ext cx="10557351" cy="3912430"/>
          </a:xfrm>
          <a:prstGeom prst="rect">
            <a:avLst/>
          </a:prstGeom>
        </p:spPr>
      </p:pic>
    </p:spTree>
    <p:extLst>
      <p:ext uri="{BB962C8B-B14F-4D97-AF65-F5344CB8AC3E}">
        <p14:creationId xmlns:p14="http://schemas.microsoft.com/office/powerpoint/2010/main" val="379382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Defining Effectiveness</a:t>
            </a:r>
          </a:p>
          <a:p>
            <a:r>
              <a:rPr lang="en-US" dirty="0" smtClean="0"/>
              <a:t>Effectiveness and Efficiency</a:t>
            </a:r>
          </a:p>
          <a:p>
            <a:r>
              <a:rPr lang="en-US" dirty="0" smtClean="0"/>
              <a:t>Effectiveness and Goal Setting</a:t>
            </a:r>
          </a:p>
          <a:p>
            <a:r>
              <a:rPr lang="en-US" dirty="0" smtClean="0"/>
              <a:t>Areas of Effectiveness</a:t>
            </a:r>
          </a:p>
          <a:p>
            <a:r>
              <a:rPr lang="en-US" dirty="0" smtClean="0"/>
              <a:t> 80/20 Principle</a:t>
            </a:r>
          </a:p>
          <a:p>
            <a:r>
              <a:rPr lang="en-US" dirty="0" smtClean="0"/>
              <a:t>Mastery and 10,000 Hours Principle</a:t>
            </a:r>
          </a:p>
          <a:p>
            <a:r>
              <a:rPr lang="en-US" dirty="0" smtClean="0"/>
              <a:t>The Power of Habits</a:t>
            </a:r>
          </a:p>
          <a:p>
            <a:r>
              <a:rPr lang="en-US" dirty="0" smtClean="0"/>
              <a:t>Making Effectiveness as Part of Our Life</a:t>
            </a:r>
          </a:p>
          <a:p>
            <a:endParaRPr lang="en-US" dirty="0" smtClean="0"/>
          </a:p>
          <a:p>
            <a:endParaRPr lang="en-US" dirty="0"/>
          </a:p>
        </p:txBody>
      </p:sp>
    </p:spTree>
    <p:extLst>
      <p:ext uri="{BB962C8B-B14F-4D97-AF65-F5344CB8AC3E}">
        <p14:creationId xmlns:p14="http://schemas.microsoft.com/office/powerpoint/2010/main" val="119120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Effectiveness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067" y="1690688"/>
            <a:ext cx="7299446" cy="4573634"/>
          </a:xfrm>
          <a:prstGeom prst="rect">
            <a:avLst/>
          </a:prstGeom>
        </p:spPr>
      </p:pic>
    </p:spTree>
    <p:extLst>
      <p:ext uri="{BB962C8B-B14F-4D97-AF65-F5344CB8AC3E}">
        <p14:creationId xmlns:p14="http://schemas.microsoft.com/office/powerpoint/2010/main" val="1606656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Effectiveness </a:t>
            </a:r>
            <a:endParaRPr lang="en-US" dirty="0"/>
          </a:p>
        </p:txBody>
      </p:sp>
      <p:sp>
        <p:nvSpPr>
          <p:cNvPr id="4" name="Content Placeholder 3"/>
          <p:cNvSpPr>
            <a:spLocks noGrp="1"/>
          </p:cNvSpPr>
          <p:nvPr>
            <p:ph idx="1"/>
          </p:nvPr>
        </p:nvSpPr>
        <p:spPr/>
        <p:txBody>
          <a:bodyPr/>
          <a:lstStyle/>
          <a:p>
            <a:r>
              <a:rPr lang="en-US" dirty="0" smtClean="0"/>
              <a:t>Capability to produce a </a:t>
            </a:r>
            <a:r>
              <a:rPr lang="en-US" u="sng" dirty="0" smtClean="0"/>
              <a:t>desired</a:t>
            </a:r>
            <a:r>
              <a:rPr lang="en-US" dirty="0" smtClean="0"/>
              <a:t> result.</a:t>
            </a:r>
          </a:p>
          <a:p>
            <a:r>
              <a:rPr lang="en-US" dirty="0" smtClean="0"/>
              <a:t>Achieving the </a:t>
            </a:r>
            <a:r>
              <a:rPr lang="en-US" u="sng" dirty="0" smtClean="0"/>
              <a:t>right/desired</a:t>
            </a:r>
            <a:r>
              <a:rPr lang="en-US" dirty="0" smtClean="0"/>
              <a:t> goals.</a:t>
            </a:r>
          </a:p>
          <a:p>
            <a:r>
              <a:rPr lang="en-US" dirty="0" smtClean="0"/>
              <a:t>Getting the </a:t>
            </a:r>
            <a:r>
              <a:rPr lang="en-US" u="sng" dirty="0" smtClean="0"/>
              <a:t>right</a:t>
            </a:r>
            <a:r>
              <a:rPr lang="en-US" dirty="0" smtClean="0"/>
              <a:t> things done.</a:t>
            </a:r>
          </a:p>
          <a:p>
            <a:r>
              <a:rPr lang="en-US" dirty="0" smtClean="0"/>
              <a:t>Questions to ponder!</a:t>
            </a:r>
          </a:p>
          <a:p>
            <a:pPr lvl="1"/>
            <a:r>
              <a:rPr lang="en-US" dirty="0" smtClean="0"/>
              <a:t>Who/what defines right or  wrong?</a:t>
            </a:r>
          </a:p>
          <a:p>
            <a:pPr lvl="1"/>
            <a:r>
              <a:rPr lang="en-US" dirty="0" smtClean="0"/>
              <a:t>What is meant by “desired”?</a:t>
            </a:r>
          </a:p>
          <a:p>
            <a:endParaRPr lang="en-US" dirty="0" smtClean="0"/>
          </a:p>
          <a:p>
            <a:endParaRPr lang="en-US" dirty="0"/>
          </a:p>
        </p:txBody>
      </p:sp>
    </p:spTree>
    <p:extLst>
      <p:ext uri="{BB962C8B-B14F-4D97-AF65-F5344CB8AC3E}">
        <p14:creationId xmlns:p14="http://schemas.microsoft.com/office/powerpoint/2010/main" val="765455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Vs Efficiency </a:t>
            </a:r>
            <a:endParaRPr lang="en-US" dirty="0"/>
          </a:p>
        </p:txBody>
      </p:sp>
      <p:sp>
        <p:nvSpPr>
          <p:cNvPr id="3" name="Content Placeholder 2"/>
          <p:cNvSpPr>
            <a:spLocks noGrp="1"/>
          </p:cNvSpPr>
          <p:nvPr>
            <p:ph idx="1"/>
          </p:nvPr>
        </p:nvSpPr>
        <p:spPr/>
        <p:txBody>
          <a:bodyPr/>
          <a:lstStyle/>
          <a:p>
            <a:r>
              <a:rPr lang="en-US" dirty="0" smtClean="0"/>
              <a:t>Efficiency = output/input</a:t>
            </a:r>
          </a:p>
          <a:p>
            <a:r>
              <a:rPr lang="en-US" dirty="0" smtClean="0"/>
              <a:t>The comparison of what is actually produced or performed with what can be achieved with the same consumption of resources (money, time, labor, etc.). It is an important factor in determination of productivity. </a:t>
            </a:r>
          </a:p>
          <a:p>
            <a:r>
              <a:rPr lang="en-US" dirty="0" smtClean="0"/>
              <a:t>Relation between effectiveness and efficiency.</a:t>
            </a:r>
          </a:p>
          <a:p>
            <a:r>
              <a:rPr lang="en-US" dirty="0" smtClean="0"/>
              <a:t>Doing the right things and doing things the right way.</a:t>
            </a:r>
            <a:endParaRPr lang="en-US" dirty="0"/>
          </a:p>
        </p:txBody>
      </p:sp>
    </p:spTree>
    <p:extLst>
      <p:ext uri="{BB962C8B-B14F-4D97-AF65-F5344CB8AC3E}">
        <p14:creationId xmlns:p14="http://schemas.microsoft.com/office/powerpoint/2010/main" val="58058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Goal Setting</a:t>
            </a:r>
            <a:endParaRPr lang="en-US" dirty="0"/>
          </a:p>
        </p:txBody>
      </p:sp>
      <p:pic>
        <p:nvPicPr>
          <p:cNvPr id="4" name="Picture 2"/>
          <p:cNvPicPr>
            <a:picLocks noChangeAspect="1" noChangeArrowheads="1"/>
          </p:cNvPicPr>
          <p:nvPr/>
        </p:nvPicPr>
        <p:blipFill>
          <a:blip r:embed="rId2"/>
          <a:srcRect/>
          <a:stretch>
            <a:fillRect/>
          </a:stretch>
        </p:blipFill>
        <p:spPr bwMode="auto">
          <a:xfrm>
            <a:off x="2139461" y="2162035"/>
            <a:ext cx="7913077" cy="3657600"/>
          </a:xfrm>
          <a:prstGeom prst="rect">
            <a:avLst/>
          </a:prstGeom>
          <a:noFill/>
          <a:ln w="9525">
            <a:noFill/>
            <a:miter lim="800000"/>
            <a:headEnd/>
            <a:tailEnd/>
          </a:ln>
          <a:effectLst/>
        </p:spPr>
      </p:pic>
    </p:spTree>
    <p:extLst>
      <p:ext uri="{BB962C8B-B14F-4D97-AF65-F5344CB8AC3E}">
        <p14:creationId xmlns:p14="http://schemas.microsoft.com/office/powerpoint/2010/main" val="1593915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Goal Setting</a:t>
            </a:r>
            <a:endParaRPr lang="en-US" dirty="0"/>
          </a:p>
        </p:txBody>
      </p:sp>
      <p:sp>
        <p:nvSpPr>
          <p:cNvPr id="4" name="Content Placeholder 3"/>
          <p:cNvSpPr>
            <a:spLocks noGrp="1"/>
          </p:cNvSpPr>
          <p:nvPr>
            <p:ph idx="1"/>
          </p:nvPr>
        </p:nvSpPr>
        <p:spPr/>
        <p:txBody>
          <a:bodyPr/>
          <a:lstStyle/>
          <a:p>
            <a:r>
              <a:rPr lang="en-US" dirty="0" smtClean="0"/>
              <a:t>Short term and long term goals</a:t>
            </a:r>
          </a:p>
          <a:p>
            <a:r>
              <a:rPr lang="en-US" dirty="0" smtClean="0"/>
              <a:t>Interconnectedness of goals</a:t>
            </a:r>
          </a:p>
          <a:p>
            <a:r>
              <a:rPr lang="en-US" dirty="0" smtClean="0"/>
              <a:t>Stretch goals</a:t>
            </a:r>
          </a:p>
          <a:p>
            <a:r>
              <a:rPr lang="en-US" dirty="0" smtClean="0"/>
              <a:t>Power of visualization</a:t>
            </a:r>
          </a:p>
          <a:p>
            <a:r>
              <a:rPr lang="en-US" dirty="0" smtClean="0"/>
              <a:t>Fear of failure  and fear of success</a:t>
            </a:r>
          </a:p>
          <a:p>
            <a:endParaRPr lang="en-US" dirty="0" smtClean="0"/>
          </a:p>
          <a:p>
            <a:endParaRPr lang="en-US" dirty="0"/>
          </a:p>
        </p:txBody>
      </p:sp>
    </p:spTree>
    <p:extLst>
      <p:ext uri="{BB962C8B-B14F-4D97-AF65-F5344CB8AC3E}">
        <p14:creationId xmlns:p14="http://schemas.microsoft.com/office/powerpoint/2010/main" val="2076572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Effectiveness</a:t>
            </a:r>
            <a:endParaRPr lang="en-US" dirty="0"/>
          </a:p>
        </p:txBody>
      </p:sp>
      <p:sp>
        <p:nvSpPr>
          <p:cNvPr id="3" name="Content Placeholder 2"/>
          <p:cNvSpPr>
            <a:spLocks noGrp="1"/>
          </p:cNvSpPr>
          <p:nvPr>
            <p:ph idx="1"/>
          </p:nvPr>
        </p:nvSpPr>
        <p:spPr/>
        <p:txBody>
          <a:bodyPr/>
          <a:lstStyle/>
          <a:p>
            <a:r>
              <a:rPr lang="en-US" dirty="0" smtClean="0"/>
              <a:t>Social</a:t>
            </a:r>
          </a:p>
          <a:p>
            <a:r>
              <a:rPr lang="en-US" dirty="0" smtClean="0"/>
              <a:t>Interpersonal</a:t>
            </a:r>
          </a:p>
          <a:p>
            <a:r>
              <a:rPr lang="en-US" dirty="0" smtClean="0"/>
              <a:t>Physical</a:t>
            </a:r>
          </a:p>
          <a:p>
            <a:r>
              <a:rPr lang="en-US" dirty="0" smtClean="0"/>
              <a:t>Psychological</a:t>
            </a:r>
          </a:p>
          <a:p>
            <a:r>
              <a:rPr lang="en-US" dirty="0" smtClean="0"/>
              <a:t>Cognitive</a:t>
            </a:r>
          </a:p>
          <a:p>
            <a:r>
              <a:rPr lang="en-US" dirty="0" smtClean="0"/>
              <a:t>Professional</a:t>
            </a:r>
          </a:p>
          <a:p>
            <a:r>
              <a:rPr lang="en-US" dirty="0" smtClean="0"/>
              <a:t>Spiritual</a:t>
            </a:r>
          </a:p>
          <a:p>
            <a:r>
              <a:rPr lang="en-US" dirty="0" smtClean="0"/>
              <a:t>Financial </a:t>
            </a:r>
          </a:p>
        </p:txBody>
      </p:sp>
    </p:spTree>
    <p:extLst>
      <p:ext uri="{BB962C8B-B14F-4D97-AF65-F5344CB8AC3E}">
        <p14:creationId xmlns:p14="http://schemas.microsoft.com/office/powerpoint/2010/main" val="3009862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Urgency Vs Importance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201" y="1867124"/>
            <a:ext cx="6702504" cy="4383551"/>
          </a:xfrm>
          <a:prstGeom prst="rect">
            <a:avLst/>
          </a:prstGeom>
        </p:spPr>
      </p:pic>
    </p:spTree>
    <p:extLst>
      <p:ext uri="{BB962C8B-B14F-4D97-AF65-F5344CB8AC3E}">
        <p14:creationId xmlns:p14="http://schemas.microsoft.com/office/powerpoint/2010/main" val="3132630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8163</TotalTime>
  <Words>251</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Personal and Professional Effectiveness</vt:lpstr>
      <vt:lpstr>Outline</vt:lpstr>
      <vt:lpstr>Defining Effectiveness </vt:lpstr>
      <vt:lpstr>Effectiveness </vt:lpstr>
      <vt:lpstr>Effectiveness Vs Efficiency </vt:lpstr>
      <vt:lpstr>Goal Setting</vt:lpstr>
      <vt:lpstr>Goal Setting</vt:lpstr>
      <vt:lpstr>Areas of Effectiveness</vt:lpstr>
      <vt:lpstr>Urgency Vs Importance</vt:lpstr>
      <vt:lpstr>The 80/20 Principle</vt:lpstr>
      <vt:lpstr>The Power of  Habits</vt:lpstr>
      <vt:lpstr>Making Effectiveness Part of our Lives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and Professional Effectiveness</dc:title>
  <dc:creator>Ganesh</dc:creator>
  <cp:lastModifiedBy>Ganesh</cp:lastModifiedBy>
  <cp:revision>18</cp:revision>
  <dcterms:created xsi:type="dcterms:W3CDTF">2016-10-13T06:39:40Z</dcterms:created>
  <dcterms:modified xsi:type="dcterms:W3CDTF">2017-03-02T09:47:45Z</dcterms:modified>
</cp:coreProperties>
</file>