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26"/>
  </p:notesMasterIdLst>
  <p:handoutMasterIdLst>
    <p:handoutMasterId r:id="rId27"/>
  </p:handoutMasterIdLst>
  <p:sldIdLst>
    <p:sldId id="304" r:id="rId2"/>
    <p:sldId id="305" r:id="rId3"/>
    <p:sldId id="278" r:id="rId4"/>
    <p:sldId id="306" r:id="rId5"/>
    <p:sldId id="257" r:id="rId6"/>
    <p:sldId id="260" r:id="rId7"/>
    <p:sldId id="295" r:id="rId8"/>
    <p:sldId id="296" r:id="rId9"/>
    <p:sldId id="263" r:id="rId10"/>
    <p:sldId id="265" r:id="rId11"/>
    <p:sldId id="264" r:id="rId12"/>
    <p:sldId id="307" r:id="rId13"/>
    <p:sldId id="267" r:id="rId14"/>
    <p:sldId id="268" r:id="rId15"/>
    <p:sldId id="298" r:id="rId16"/>
    <p:sldId id="270" r:id="rId17"/>
    <p:sldId id="297" r:id="rId18"/>
    <p:sldId id="272" r:id="rId19"/>
    <p:sldId id="271" r:id="rId20"/>
    <p:sldId id="301" r:id="rId21"/>
    <p:sldId id="279" r:id="rId22"/>
    <p:sldId id="273" r:id="rId23"/>
    <p:sldId id="300" r:id="rId24"/>
    <p:sldId id="280" r:id="rId2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12" autoAdjust="0"/>
  </p:normalViewPr>
  <p:slideViewPr>
    <p:cSldViewPr>
      <p:cViewPr varScale="1">
        <p:scale>
          <a:sx n="63" d="100"/>
          <a:sy n="63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2112" y="88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4F27493-D56E-49CB-9F41-BA5660D8B4AA}" type="datetimeFigureOut">
              <a:rPr lang="en-US"/>
              <a:pPr>
                <a:defRPr/>
              </a:pPr>
              <a:t>8/28/2021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DECC865-846F-4E61-87F8-0C7C2D88E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91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822EED6-6D21-4B02-AAB3-9AB213C6DEE6}" type="datetimeFigureOut">
              <a:rPr lang="en-US"/>
              <a:pPr>
                <a:defRPr/>
              </a:pPr>
              <a:t>8/28/2021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6F6CB73-D3C3-4668-BF8B-975B26945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339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7486824-3985-4F95-A374-679BEC216B8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58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08ADC40-2658-4AFB-B5A9-74C895ED0E6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58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C8CD623-6F0B-44FC-ACED-2370270899D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7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B48355D-B365-4AD7-8B12-6EDFE98C835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90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92399FE-5BEC-407B-A28D-67D2B75CF6D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46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F6CB73-D3C3-4668-BF8B-975B26945EF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2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B4BA717-9853-469E-9C16-8F41D149137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87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A63F107-48E9-4217-8FF3-EB129A02E60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9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3E1388D-325E-403A-9F43-AE883E6014E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3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6EAC743-8F5F-419A-BA44-0DFB3B760D7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69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EF20808-52A8-463A-B90B-A0DD6DBAE67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15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A528D76-57F9-4576-B159-21751ADD5D5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1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57CE506-83BF-4DCE-B8AE-F5B1B48B265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34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D219CE3-2165-432C-BF3E-8460761D74D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19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CA829E2-3D0D-4D19-92CE-1EB6C1A0E23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5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8E72-67CF-4616-A7AA-231F4A56B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A1AC5-836E-4291-ADB4-476E456D9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55096-D513-4359-8371-C161B2A2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7300FA-CFA8-4CD5-9B6E-E1FEAFA5CF2B}" type="datetimeFigureOut">
              <a:rPr lang="en-US" smtClean="0"/>
              <a:pPr>
                <a:defRPr/>
              </a:pPr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A57F3-E386-46D7-BC0A-BC5AD800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ED13E-064D-433D-9C67-BF930939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7EEC0-DA95-4392-AB62-F3F3A902E4A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32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8E419-2C37-492E-9C84-C0A725EC5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D5195-A239-4F00-81B3-C71F610EC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4087D-C030-43D0-9A2D-7A3E0E89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AC0993-5ABB-41A6-878E-52409128A217}" type="datetimeFigureOut">
              <a:rPr lang="en-US" smtClean="0"/>
              <a:pPr>
                <a:defRPr/>
              </a:pPr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EA497-81EB-4CFE-9509-1995C776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8CD63-9A98-4CC0-AFEF-242D6889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0C62FF-94CE-4EE6-8E07-15B470D38D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2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BA1482-555F-4DC8-B804-31728D605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0A739-E4C9-428E-A5D8-8D3692051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BBD4A-CFC9-4C55-9C41-68105E0F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B4EBA1-349D-4C86-916D-BC44465AC5DE}" type="datetimeFigureOut">
              <a:rPr lang="en-US" smtClean="0"/>
              <a:pPr>
                <a:defRPr/>
              </a:pPr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94C3A-040D-4CA5-95E7-6DE510D64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3CEE9-1C73-4A02-B156-065089FB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B5D74-C689-4412-AFC1-77F0CD4AC7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8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6B10-38A1-4824-985C-61F998C7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EEAEA-B18C-45CE-845F-B1DC9FA22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1A731-CDD6-40D0-99ED-C1810259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55AAFD-75B5-4E74-87A8-088E46C5ACE7}" type="datetimeFigureOut">
              <a:rPr lang="en-US" smtClean="0"/>
              <a:pPr>
                <a:defRPr/>
              </a:pPr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29369-38E7-40B9-95EE-C71DB3DC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87905-F124-4299-9EAE-80A8E5C2A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5B85B0-BBF0-479E-847B-BDE7BD1049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4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D3867-9D0F-4F0A-A2FA-2AFE7E33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E072F-A948-4753-A857-2C17B0FE7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6C95D-7AF4-4587-B44A-47FB34767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1BA9B9-BFFD-419E-BA0F-135C75ECD47A}" type="datetimeFigureOut">
              <a:rPr lang="en-US" smtClean="0"/>
              <a:pPr>
                <a:defRPr/>
              </a:pPr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1DA88-FE82-4E0C-8047-6DCAD1D3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8EAB3-E89E-40A8-9651-0DF03BA0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F6C302-F738-42D0-8AB3-B3A7C72662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8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188A-369A-471F-9BCB-8D8856F6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DB1FA-B6D9-40C2-B2E6-7B2E1F695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2D8B2-5C67-4614-B6AA-8627FDBF8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2E403-E8CE-40AA-A6E1-9257D691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5A7FCB-F1A3-43EE-AB18-189D3FC617C4}" type="datetimeFigureOut">
              <a:rPr lang="en-US" smtClean="0"/>
              <a:pPr>
                <a:defRPr/>
              </a:pPr>
              <a:t>8/28/2021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656C8-B5EC-4FF2-9BE3-95CBBEA7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E3B38-905D-4152-B3FA-1C41B4B0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3FF987-21B5-4468-B9D4-510F8F878F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1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C4F3C-D2A9-4F0C-A1C8-0BF12AFC5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1ABAA-FA28-412E-B51D-ED1505124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B1FF8-4D29-403F-8742-C89062A26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13AFE3-8C1B-4CE6-8877-2D9260588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FBE23-D79A-4EC3-924E-A2818F903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51776-0F8B-489D-A9EA-4120C1EA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CA648E-CA7E-4E93-AF58-DCF08A172ED9}" type="datetimeFigureOut">
              <a:rPr lang="en-US" smtClean="0"/>
              <a:pPr>
                <a:defRPr/>
              </a:pPr>
              <a:t>8/28/2021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0165B1-2E5B-47C7-B1B1-3C44C6FC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D3EE31-1E29-463F-BE34-D21F3D3E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39FFD7-7777-4DA2-B143-5632DA5ADF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2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DDFA9-C5DC-4188-B644-532D37426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FA6DA-CA30-4645-AA5D-19CA425C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75AFC4-9D85-4E01-B8AE-C03A8DFCDB11}" type="datetimeFigureOut">
              <a:rPr lang="en-US" smtClean="0"/>
              <a:pPr>
                <a:defRPr/>
              </a:pPr>
              <a:t>8/28/2021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C6D3E-EB5B-4946-AD2E-22C5B4C1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4596-DF5C-447F-8E14-C87BA21C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AD6AD-C5C5-45DE-9B7C-22C6FEDAAE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6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BA34B0-377B-40E9-9554-ED59DEBD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05BC35-406A-4637-9EEB-1E2B50FB5855}" type="datetimeFigureOut">
              <a:rPr lang="en-US" smtClean="0"/>
              <a:pPr>
                <a:defRPr/>
              </a:pPr>
              <a:t>8/28/2021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FC7841-6B61-4EC2-B417-3FD9754A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E3A0A-FD35-4A47-B312-12BE375F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BF5CA-F2D4-4086-8546-95C1BC2CF2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6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4A49-1AC2-4186-AB21-A95E76BF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9AB36-B2DF-4CAE-9EAF-93153501C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FAB23-BC9D-49DC-ADE4-0440EE593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D516A-12BA-44A3-A338-43D23DD1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EE5691-9271-45F8-B8A0-A64610EDA817}" type="datetimeFigureOut">
              <a:rPr lang="en-US" smtClean="0"/>
              <a:pPr>
                <a:defRPr/>
              </a:pPr>
              <a:t>8/28/2021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4F735-92BE-4957-9CB8-6FC0A92F4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8E1EE-EDED-47C9-97CD-2A40035F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49322-9328-472D-8EE6-0409841A66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2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39A89-32EF-4093-B844-5AA723120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66038A-E14B-499A-A8FA-23477FAD9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2AA1-7900-4B9B-8E7F-A2A532303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AF649-992B-42FE-A05B-0A228FE09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59317D-A73B-49D9-AA82-90854DBAA0DC}" type="datetimeFigureOut">
              <a:rPr lang="en-US" smtClean="0"/>
              <a:pPr>
                <a:defRPr/>
              </a:pPr>
              <a:t>8/28/2021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A399B-9A04-4CAD-8B46-9807A9F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AC08A-00EF-4B20-A37C-F2370ACE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108138-5C0A-49B3-845E-B650FBF3B0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6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069A6-10A3-4E0C-B295-BD3F3299D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B145F-F959-475C-B6B7-3303C4217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2D546-E41F-41AA-AE7A-A5CACBA7C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52D347-580A-4A57-9C2E-5131FD4DA6C7}" type="datetimeFigureOut">
              <a:rPr lang="en-US" smtClean="0"/>
              <a:pPr>
                <a:defRPr/>
              </a:pPr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1EB9E-8EDA-400F-9909-840D92788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EFD1E-6253-4898-B3EC-AE51469D5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7E54021-FB54-4727-8ED3-90B195B092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15A88-001A-4EEF-8984-D87E6435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B766D-E0B7-4310-A1C7-98AEEA29C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4300" y="1367673"/>
            <a:ext cx="4593432" cy="2665509"/>
          </a:xfrm>
        </p:spPr>
        <p:txBody>
          <a:bodyPr>
            <a:normAutofit/>
          </a:bodyPr>
          <a:lstStyle/>
          <a:p>
            <a:pPr algn="r"/>
            <a:r>
              <a:rPr lang="en-GB" sz="6300" dirty="0">
                <a:solidFill>
                  <a:schemeClr val="bg1"/>
                </a:solidFill>
              </a:rPr>
              <a:t>Personality Development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35F13-2B7A-446D-BE95-E21B2A24A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21526" y="4414180"/>
            <a:ext cx="4841474" cy="1224620"/>
          </a:xfrm>
        </p:spPr>
        <p:txBody>
          <a:bodyPr>
            <a:normAutofit/>
          </a:bodyPr>
          <a:lstStyle/>
          <a:p>
            <a:pPr algn="r"/>
            <a:r>
              <a:rPr lang="en-GB" dirty="0" err="1">
                <a:solidFill>
                  <a:schemeClr val="bg1"/>
                </a:solidFill>
              </a:rPr>
              <a:t>Dr.M.P.Ganesh</a:t>
            </a:r>
            <a:endParaRPr lang="en-GB" dirty="0">
              <a:solidFill>
                <a:schemeClr val="bg1"/>
              </a:solidFill>
            </a:endParaRPr>
          </a:p>
          <a:p>
            <a:pPr algn="r"/>
            <a:r>
              <a:rPr lang="en-GB" dirty="0">
                <a:solidFill>
                  <a:schemeClr val="bg1"/>
                </a:solidFill>
              </a:rPr>
              <a:t>Department of Liberal Arts</a:t>
            </a:r>
          </a:p>
          <a:p>
            <a:pPr algn="r"/>
            <a:r>
              <a:rPr lang="en-GB" dirty="0">
                <a:solidFill>
                  <a:schemeClr val="bg1"/>
                </a:solidFill>
              </a:rPr>
              <a:t>IIT Hyderabad</a:t>
            </a:r>
          </a:p>
        </p:txBody>
      </p:sp>
      <p:pic>
        <p:nvPicPr>
          <p:cNvPr id="5" name="Picture 4" descr="Plant growing in a concrete crack">
            <a:extLst>
              <a:ext uri="{FF2B5EF4-FFF2-40B4-BE49-F238E27FC236}">
                <a16:creationId xmlns:a16="http://schemas.microsoft.com/office/drawing/2014/main" id="{B55142D7-DA7F-4A0F-BCBD-8246A696DC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71" r="42705" b="-1"/>
          <a:stretch/>
        </p:blipFill>
        <p:spPr>
          <a:xfrm>
            <a:off x="20" y="10"/>
            <a:ext cx="3413395" cy="6857990"/>
          </a:xfrm>
          <a:custGeom>
            <a:avLst/>
            <a:gdLst/>
            <a:ahLst/>
            <a:cxnLst/>
            <a:rect l="l" t="t" r="r" b="b"/>
            <a:pathLst>
              <a:path w="4551219" h="6858000">
                <a:moveTo>
                  <a:pt x="4194211" y="6564619"/>
                </a:moveTo>
                <a:lnTo>
                  <a:pt x="4194211" y="6564620"/>
                </a:lnTo>
                <a:cubicBezTo>
                  <a:pt x="4204498" y="6575478"/>
                  <a:pt x="4210595" y="6582146"/>
                  <a:pt x="4216690" y="6588625"/>
                </a:cubicBezTo>
                <a:lnTo>
                  <a:pt x="4233312" y="6625224"/>
                </a:lnTo>
                <a:lnTo>
                  <a:pt x="4226218" y="6662539"/>
                </a:lnTo>
                <a:lnTo>
                  <a:pt x="4226217" y="6662540"/>
                </a:lnTo>
                <a:lnTo>
                  <a:pt x="4226216" y="6662543"/>
                </a:lnTo>
                <a:lnTo>
                  <a:pt x="4214767" y="6683026"/>
                </a:lnTo>
                <a:lnTo>
                  <a:pt x="4211619" y="6702975"/>
                </a:lnTo>
                <a:lnTo>
                  <a:pt x="4211619" y="6702976"/>
                </a:lnTo>
                <a:cubicBezTo>
                  <a:pt x="4212024" y="6716168"/>
                  <a:pt x="4217168" y="6729218"/>
                  <a:pt x="4225455" y="6742552"/>
                </a:cubicBezTo>
                <a:lnTo>
                  <a:pt x="4225456" y="6742554"/>
                </a:lnTo>
                <a:lnTo>
                  <a:pt x="4244933" y="6812061"/>
                </a:lnTo>
                <a:lnTo>
                  <a:pt x="4244933" y="6812063"/>
                </a:lnTo>
                <a:lnTo>
                  <a:pt x="4244933" y="6812062"/>
                </a:lnTo>
                <a:lnTo>
                  <a:pt x="4244933" y="6812061"/>
                </a:lnTo>
                <a:lnTo>
                  <a:pt x="4240159" y="6776799"/>
                </a:lnTo>
                <a:lnTo>
                  <a:pt x="4225456" y="6742554"/>
                </a:lnTo>
                <a:lnTo>
                  <a:pt x="4225455" y="6742551"/>
                </a:lnTo>
                <a:lnTo>
                  <a:pt x="4211619" y="6702975"/>
                </a:lnTo>
                <a:lnTo>
                  <a:pt x="4226216" y="6662543"/>
                </a:lnTo>
                <a:lnTo>
                  <a:pt x="4226217" y="6662541"/>
                </a:lnTo>
                <a:lnTo>
                  <a:pt x="4226218" y="6662539"/>
                </a:lnTo>
                <a:lnTo>
                  <a:pt x="4233301" y="6645551"/>
                </a:lnTo>
                <a:lnTo>
                  <a:pt x="4233312" y="6625224"/>
                </a:lnTo>
                <a:lnTo>
                  <a:pt x="4233312" y="6625223"/>
                </a:lnTo>
                <a:cubicBezTo>
                  <a:pt x="4231216" y="6611340"/>
                  <a:pt x="4225168" y="6597577"/>
                  <a:pt x="4216690" y="6588624"/>
                </a:cubicBezTo>
                <a:close/>
                <a:moveTo>
                  <a:pt x="4274532" y="6438980"/>
                </a:moveTo>
                <a:lnTo>
                  <a:pt x="4254602" y="6463839"/>
                </a:lnTo>
                <a:lnTo>
                  <a:pt x="4254600" y="6463848"/>
                </a:lnTo>
                <a:lnTo>
                  <a:pt x="4240803" y="6513011"/>
                </a:lnTo>
                <a:lnTo>
                  <a:pt x="4221998" y="6546193"/>
                </a:lnTo>
                <a:lnTo>
                  <a:pt x="4221998" y="6546194"/>
                </a:lnTo>
                <a:lnTo>
                  <a:pt x="4238336" y="6521803"/>
                </a:lnTo>
                <a:lnTo>
                  <a:pt x="4240803" y="6513011"/>
                </a:lnTo>
                <a:lnTo>
                  <a:pt x="4243614" y="6508051"/>
                </a:lnTo>
                <a:lnTo>
                  <a:pt x="4254600" y="6463848"/>
                </a:lnTo>
                <a:lnTo>
                  <a:pt x="4254602" y="6463840"/>
                </a:lnTo>
                <a:cubicBezTo>
                  <a:pt x="4257553" y="6451649"/>
                  <a:pt x="4265030" y="6444076"/>
                  <a:pt x="4274532" y="6438980"/>
                </a:cubicBezTo>
                <a:close/>
                <a:moveTo>
                  <a:pt x="4360506" y="6365203"/>
                </a:moveTo>
                <a:lnTo>
                  <a:pt x="4359224" y="6387909"/>
                </a:lnTo>
                <a:lnTo>
                  <a:pt x="4357461" y="6391548"/>
                </a:lnTo>
                <a:lnTo>
                  <a:pt x="4349806" y="6407331"/>
                </a:lnTo>
                <a:lnTo>
                  <a:pt x="4349806" y="6407332"/>
                </a:lnTo>
                <a:lnTo>
                  <a:pt x="4357461" y="6391548"/>
                </a:lnTo>
                <a:lnTo>
                  <a:pt x="4359225" y="6387909"/>
                </a:lnTo>
                <a:close/>
                <a:moveTo>
                  <a:pt x="4121437" y="4221390"/>
                </a:moveTo>
                <a:lnTo>
                  <a:pt x="4121437" y="4221391"/>
                </a:lnTo>
                <a:cubicBezTo>
                  <a:pt x="4122199" y="4232060"/>
                  <a:pt x="4122389" y="4243872"/>
                  <a:pt x="4127153" y="4253014"/>
                </a:cubicBezTo>
                <a:cubicBezTo>
                  <a:pt x="4139346" y="4277401"/>
                  <a:pt x="4154966" y="4300070"/>
                  <a:pt x="4166969" y="4324645"/>
                </a:cubicBezTo>
                <a:lnTo>
                  <a:pt x="4175923" y="4363890"/>
                </a:lnTo>
                <a:lnTo>
                  <a:pt x="4175161" y="4482003"/>
                </a:lnTo>
                <a:cubicBezTo>
                  <a:pt x="4172493" y="4546775"/>
                  <a:pt x="4171921" y="4612499"/>
                  <a:pt x="4115151" y="4659173"/>
                </a:cubicBezTo>
                <a:cubicBezTo>
                  <a:pt x="4110579" y="4662985"/>
                  <a:pt x="4107911" y="4671175"/>
                  <a:pt x="4107149" y="4677654"/>
                </a:cubicBezTo>
                <a:cubicBezTo>
                  <a:pt x="4103530" y="4707563"/>
                  <a:pt x="4103148" y="4738234"/>
                  <a:pt x="4097242" y="4767763"/>
                </a:cubicBezTo>
                <a:cubicBezTo>
                  <a:pt x="4094861" y="4779574"/>
                  <a:pt x="4094052" y="4790386"/>
                  <a:pt x="4095933" y="4800482"/>
                </a:cubicBezTo>
                <a:lnTo>
                  <a:pt x="4095933" y="4800483"/>
                </a:lnTo>
                <a:cubicBezTo>
                  <a:pt x="4097814" y="4810580"/>
                  <a:pt x="4102387" y="4819963"/>
                  <a:pt x="4110769" y="4828916"/>
                </a:cubicBezTo>
                <a:lnTo>
                  <a:pt x="4132950" y="4863342"/>
                </a:lnTo>
                <a:lnTo>
                  <a:pt x="4140479" y="4889274"/>
                </a:lnTo>
                <a:lnTo>
                  <a:pt x="4138774" y="4912167"/>
                </a:lnTo>
                <a:cubicBezTo>
                  <a:pt x="4137059" y="4919977"/>
                  <a:pt x="4136702" y="4927121"/>
                  <a:pt x="4137372" y="4933803"/>
                </a:cubicBezTo>
                <a:lnTo>
                  <a:pt x="4137372" y="4933804"/>
                </a:lnTo>
                <a:lnTo>
                  <a:pt x="4142131" y="4952672"/>
                </a:lnTo>
                <a:lnTo>
                  <a:pt x="4144924" y="4957453"/>
                </a:lnTo>
                <a:lnTo>
                  <a:pt x="4146202" y="4961455"/>
                </a:lnTo>
                <a:cubicBezTo>
                  <a:pt x="4150713" y="4970096"/>
                  <a:pt x="4156419" y="4978393"/>
                  <a:pt x="4162206" y="4987037"/>
                </a:cubicBezTo>
                <a:cubicBezTo>
                  <a:pt x="4173445" y="5003801"/>
                  <a:pt x="4187543" y="5022852"/>
                  <a:pt x="4188685" y="5041521"/>
                </a:cubicBezTo>
                <a:cubicBezTo>
                  <a:pt x="4189304" y="5052095"/>
                  <a:pt x="4192222" y="5062299"/>
                  <a:pt x="4195901" y="5072375"/>
                </a:cubicBezTo>
                <a:lnTo>
                  <a:pt x="4201805" y="5087442"/>
                </a:lnTo>
                <a:lnTo>
                  <a:pt x="4214832" y="5133219"/>
                </a:lnTo>
                <a:lnTo>
                  <a:pt x="4214833" y="5133224"/>
                </a:lnTo>
                <a:lnTo>
                  <a:pt x="4208118" y="5166112"/>
                </a:lnTo>
                <a:lnTo>
                  <a:pt x="4208118" y="5166113"/>
                </a:lnTo>
                <a:cubicBezTo>
                  <a:pt x="4207356" y="5167637"/>
                  <a:pt x="4207928" y="5169780"/>
                  <a:pt x="4208809" y="5172090"/>
                </a:cubicBezTo>
                <a:lnTo>
                  <a:pt x="4211356" y="5179067"/>
                </a:lnTo>
                <a:cubicBezTo>
                  <a:pt x="4214976" y="5196594"/>
                  <a:pt x="4215024" y="5213597"/>
                  <a:pt x="4211190" y="5229433"/>
                </a:cubicBezTo>
                <a:lnTo>
                  <a:pt x="4200644" y="5248928"/>
                </a:lnTo>
                <a:lnTo>
                  <a:pt x="4187733" y="5272795"/>
                </a:lnTo>
                <a:cubicBezTo>
                  <a:pt x="4176088" y="5285440"/>
                  <a:pt x="4168382" y="5298594"/>
                  <a:pt x="4163830" y="5312287"/>
                </a:cubicBezTo>
                <a:lnTo>
                  <a:pt x="4162774" y="5321350"/>
                </a:lnTo>
                <a:lnTo>
                  <a:pt x="4160300" y="5326162"/>
                </a:lnTo>
                <a:lnTo>
                  <a:pt x="4158854" y="5355013"/>
                </a:lnTo>
                <a:lnTo>
                  <a:pt x="4158854" y="5355014"/>
                </a:lnTo>
                <a:cubicBezTo>
                  <a:pt x="4159503" y="5364882"/>
                  <a:pt x="4161206" y="5375002"/>
                  <a:pt x="4163730" y="5385384"/>
                </a:cubicBezTo>
                <a:cubicBezTo>
                  <a:pt x="4166969" y="5398721"/>
                  <a:pt x="4169255" y="5412057"/>
                  <a:pt x="4171921" y="5425582"/>
                </a:cubicBezTo>
                <a:cubicBezTo>
                  <a:pt x="4175731" y="5443870"/>
                  <a:pt x="4179733" y="5462351"/>
                  <a:pt x="4183543" y="5480637"/>
                </a:cubicBezTo>
                <a:lnTo>
                  <a:pt x="4188067" y="5507667"/>
                </a:lnTo>
                <a:lnTo>
                  <a:pt x="4177448" y="5531691"/>
                </a:lnTo>
                <a:lnTo>
                  <a:pt x="4177447" y="5531692"/>
                </a:lnTo>
                <a:cubicBezTo>
                  <a:pt x="4170398" y="5537599"/>
                  <a:pt x="4167206" y="5542648"/>
                  <a:pt x="4167302" y="5547577"/>
                </a:cubicBezTo>
                <a:lnTo>
                  <a:pt x="4167302" y="5547578"/>
                </a:lnTo>
                <a:cubicBezTo>
                  <a:pt x="4167397" y="5552507"/>
                  <a:pt x="4170779" y="5557317"/>
                  <a:pt x="4176875" y="5562746"/>
                </a:cubicBezTo>
                <a:cubicBezTo>
                  <a:pt x="4219548" y="5600467"/>
                  <a:pt x="4246219" y="5646189"/>
                  <a:pt x="4248123" y="5704483"/>
                </a:cubicBezTo>
                <a:cubicBezTo>
                  <a:pt x="4248505" y="5716485"/>
                  <a:pt x="4251171" y="5728678"/>
                  <a:pt x="4254029" y="5740488"/>
                </a:cubicBezTo>
                <a:cubicBezTo>
                  <a:pt x="4255744" y="5747728"/>
                  <a:pt x="4257650" y="5756493"/>
                  <a:pt x="4262794" y="5760873"/>
                </a:cubicBezTo>
                <a:cubicBezTo>
                  <a:pt x="4302037" y="5794974"/>
                  <a:pt x="4329280" y="5837457"/>
                  <a:pt x="4351189" y="5883751"/>
                </a:cubicBezTo>
                <a:lnTo>
                  <a:pt x="4351191" y="5883755"/>
                </a:lnTo>
                <a:lnTo>
                  <a:pt x="4369094" y="5935945"/>
                </a:lnTo>
                <a:lnTo>
                  <a:pt x="4369096" y="5935949"/>
                </a:lnTo>
                <a:lnTo>
                  <a:pt x="4365476" y="5993289"/>
                </a:lnTo>
                <a:lnTo>
                  <a:pt x="4365475" y="5993290"/>
                </a:lnTo>
                <a:cubicBezTo>
                  <a:pt x="4364334" y="6004530"/>
                  <a:pt x="4364524" y="6017484"/>
                  <a:pt x="4358999" y="6026439"/>
                </a:cubicBezTo>
                <a:cubicBezTo>
                  <a:pt x="4341662" y="6054824"/>
                  <a:pt x="4322994" y="6082257"/>
                  <a:pt x="4302799" y="6108737"/>
                </a:cubicBezTo>
                <a:cubicBezTo>
                  <a:pt x="4294131" y="6120073"/>
                  <a:pt x="4289178" y="6126883"/>
                  <a:pt x="4289107" y="6133313"/>
                </a:cubicBezTo>
                <a:lnTo>
                  <a:pt x="4289107" y="6133314"/>
                </a:lnTo>
                <a:lnTo>
                  <a:pt x="4292807" y="6143189"/>
                </a:lnTo>
                <a:lnTo>
                  <a:pt x="4304703" y="6155599"/>
                </a:lnTo>
                <a:lnTo>
                  <a:pt x="4304706" y="6155602"/>
                </a:lnTo>
                <a:cubicBezTo>
                  <a:pt x="4326994" y="6175797"/>
                  <a:pt x="4338614" y="6200944"/>
                  <a:pt x="4343376" y="6228756"/>
                </a:cubicBezTo>
                <a:lnTo>
                  <a:pt x="4360713" y="6361539"/>
                </a:lnTo>
                <a:lnTo>
                  <a:pt x="4360713" y="6361538"/>
                </a:lnTo>
                <a:cubicBezTo>
                  <a:pt x="4357093" y="6317150"/>
                  <a:pt x="4350808" y="6272763"/>
                  <a:pt x="4343376" y="6228755"/>
                </a:cubicBezTo>
                <a:cubicBezTo>
                  <a:pt x="4338614" y="6200943"/>
                  <a:pt x="4326994" y="6175796"/>
                  <a:pt x="4304706" y="6155601"/>
                </a:cubicBezTo>
                <a:lnTo>
                  <a:pt x="4304703" y="6155599"/>
                </a:lnTo>
                <a:lnTo>
                  <a:pt x="4289107" y="6133314"/>
                </a:lnTo>
                <a:lnTo>
                  <a:pt x="4302799" y="6108738"/>
                </a:lnTo>
                <a:cubicBezTo>
                  <a:pt x="4322994" y="6082258"/>
                  <a:pt x="4341662" y="6054825"/>
                  <a:pt x="4358999" y="6026440"/>
                </a:cubicBezTo>
                <a:cubicBezTo>
                  <a:pt x="4364524" y="6017485"/>
                  <a:pt x="4364334" y="6004531"/>
                  <a:pt x="4365475" y="5993291"/>
                </a:cubicBezTo>
                <a:lnTo>
                  <a:pt x="4365476" y="5993289"/>
                </a:lnTo>
                <a:lnTo>
                  <a:pt x="4368929" y="5964476"/>
                </a:lnTo>
                <a:lnTo>
                  <a:pt x="4369096" y="5935949"/>
                </a:lnTo>
                <a:lnTo>
                  <a:pt x="4369096" y="5935948"/>
                </a:lnTo>
                <a:lnTo>
                  <a:pt x="4369094" y="5935945"/>
                </a:lnTo>
                <a:lnTo>
                  <a:pt x="4362214" y="5909350"/>
                </a:lnTo>
                <a:lnTo>
                  <a:pt x="4351191" y="5883755"/>
                </a:lnTo>
                <a:lnTo>
                  <a:pt x="4351189" y="5883750"/>
                </a:lnTo>
                <a:cubicBezTo>
                  <a:pt x="4329280" y="5837456"/>
                  <a:pt x="4302037" y="5794973"/>
                  <a:pt x="4262794" y="5760872"/>
                </a:cubicBezTo>
                <a:cubicBezTo>
                  <a:pt x="4257650" y="5756492"/>
                  <a:pt x="4255744" y="5747727"/>
                  <a:pt x="4254029" y="5740487"/>
                </a:cubicBezTo>
                <a:cubicBezTo>
                  <a:pt x="4251171" y="5728677"/>
                  <a:pt x="4248505" y="5716484"/>
                  <a:pt x="4248123" y="5704482"/>
                </a:cubicBezTo>
                <a:cubicBezTo>
                  <a:pt x="4246219" y="5646188"/>
                  <a:pt x="4219548" y="5600466"/>
                  <a:pt x="4176875" y="5562745"/>
                </a:cubicBezTo>
                <a:lnTo>
                  <a:pt x="4167302" y="5547577"/>
                </a:lnTo>
                <a:lnTo>
                  <a:pt x="4177447" y="5531693"/>
                </a:lnTo>
                <a:lnTo>
                  <a:pt x="4177448" y="5531691"/>
                </a:lnTo>
                <a:lnTo>
                  <a:pt x="4185847" y="5520421"/>
                </a:lnTo>
                <a:lnTo>
                  <a:pt x="4188067" y="5507667"/>
                </a:lnTo>
                <a:lnTo>
                  <a:pt x="4188067" y="5507666"/>
                </a:lnTo>
                <a:cubicBezTo>
                  <a:pt x="4188020" y="5498831"/>
                  <a:pt x="4185448" y="5489496"/>
                  <a:pt x="4183543" y="5480636"/>
                </a:cubicBezTo>
                <a:cubicBezTo>
                  <a:pt x="4179733" y="5462350"/>
                  <a:pt x="4175731" y="5443869"/>
                  <a:pt x="4171921" y="5425581"/>
                </a:cubicBezTo>
                <a:cubicBezTo>
                  <a:pt x="4169255" y="5412056"/>
                  <a:pt x="4166969" y="5398720"/>
                  <a:pt x="4163730" y="5385383"/>
                </a:cubicBezTo>
                <a:lnTo>
                  <a:pt x="4158854" y="5355013"/>
                </a:lnTo>
                <a:lnTo>
                  <a:pt x="4162774" y="5321350"/>
                </a:lnTo>
                <a:lnTo>
                  <a:pt x="4187733" y="5272796"/>
                </a:lnTo>
                <a:lnTo>
                  <a:pt x="4200644" y="5248928"/>
                </a:lnTo>
                <a:lnTo>
                  <a:pt x="4211191" y="5229432"/>
                </a:lnTo>
                <a:lnTo>
                  <a:pt x="4211356" y="5179067"/>
                </a:lnTo>
                <a:lnTo>
                  <a:pt x="4211356" y="5179066"/>
                </a:lnTo>
                <a:cubicBezTo>
                  <a:pt x="4210880" y="5176875"/>
                  <a:pt x="4209690" y="5174399"/>
                  <a:pt x="4208809" y="5172089"/>
                </a:cubicBezTo>
                <a:lnTo>
                  <a:pt x="4208118" y="5166113"/>
                </a:lnTo>
                <a:lnTo>
                  <a:pt x="4214833" y="5133224"/>
                </a:lnTo>
                <a:lnTo>
                  <a:pt x="4214833" y="5133223"/>
                </a:lnTo>
                <a:lnTo>
                  <a:pt x="4214832" y="5133219"/>
                </a:lnTo>
                <a:lnTo>
                  <a:pt x="4207690" y="5102460"/>
                </a:lnTo>
                <a:lnTo>
                  <a:pt x="4201805" y="5087442"/>
                </a:lnTo>
                <a:lnTo>
                  <a:pt x="4201799" y="5087422"/>
                </a:lnTo>
                <a:cubicBezTo>
                  <a:pt x="4195713" y="5072410"/>
                  <a:pt x="4189614" y="5057380"/>
                  <a:pt x="4188685" y="5041520"/>
                </a:cubicBezTo>
                <a:cubicBezTo>
                  <a:pt x="4187543" y="5022851"/>
                  <a:pt x="4173445" y="5003800"/>
                  <a:pt x="4162206" y="4987036"/>
                </a:cubicBezTo>
                <a:lnTo>
                  <a:pt x="4144924" y="4957453"/>
                </a:lnTo>
                <a:lnTo>
                  <a:pt x="4137372" y="4933804"/>
                </a:lnTo>
                <a:lnTo>
                  <a:pt x="4138774" y="4912168"/>
                </a:lnTo>
                <a:cubicBezTo>
                  <a:pt x="4140536" y="4904357"/>
                  <a:pt x="4141048" y="4896713"/>
                  <a:pt x="4140479" y="4889275"/>
                </a:cubicBezTo>
                <a:lnTo>
                  <a:pt x="4140479" y="4889274"/>
                </a:lnTo>
                <a:lnTo>
                  <a:pt x="4135701" y="4867613"/>
                </a:lnTo>
                <a:lnTo>
                  <a:pt x="4132950" y="4863342"/>
                </a:lnTo>
                <a:lnTo>
                  <a:pt x="4131200" y="4857316"/>
                </a:lnTo>
                <a:cubicBezTo>
                  <a:pt x="4126057" y="4847213"/>
                  <a:pt x="4119056" y="4837702"/>
                  <a:pt x="4110769" y="4828915"/>
                </a:cubicBezTo>
                <a:lnTo>
                  <a:pt x="4095933" y="4800482"/>
                </a:lnTo>
                <a:lnTo>
                  <a:pt x="4097242" y="4767764"/>
                </a:lnTo>
                <a:cubicBezTo>
                  <a:pt x="4103148" y="4738235"/>
                  <a:pt x="4103530" y="4707564"/>
                  <a:pt x="4107149" y="4677655"/>
                </a:cubicBezTo>
                <a:cubicBezTo>
                  <a:pt x="4107911" y="4671176"/>
                  <a:pt x="4110579" y="4662986"/>
                  <a:pt x="4115151" y="4659174"/>
                </a:cubicBezTo>
                <a:cubicBezTo>
                  <a:pt x="4171921" y="4612500"/>
                  <a:pt x="4172493" y="4546776"/>
                  <a:pt x="4175161" y="4482004"/>
                </a:cubicBezTo>
                <a:cubicBezTo>
                  <a:pt x="4176875" y="4442761"/>
                  <a:pt x="4176875" y="4403325"/>
                  <a:pt x="4175923" y="4363890"/>
                </a:cubicBezTo>
                <a:lnTo>
                  <a:pt x="4175923" y="4363889"/>
                </a:lnTo>
                <a:cubicBezTo>
                  <a:pt x="4175731" y="4350553"/>
                  <a:pt x="4172683" y="4336456"/>
                  <a:pt x="4166969" y="4324644"/>
                </a:cubicBezTo>
                <a:cubicBezTo>
                  <a:pt x="4154966" y="4300069"/>
                  <a:pt x="4139346" y="4277400"/>
                  <a:pt x="4127153" y="4253013"/>
                </a:cubicBezTo>
                <a:close/>
                <a:moveTo>
                  <a:pt x="4190328" y="2836171"/>
                </a:moveTo>
                <a:lnTo>
                  <a:pt x="4181637" y="2848792"/>
                </a:lnTo>
                <a:cubicBezTo>
                  <a:pt x="4176637" y="2865009"/>
                  <a:pt x="4170779" y="2881306"/>
                  <a:pt x="4166033" y="2897784"/>
                </a:cubicBezTo>
                <a:lnTo>
                  <a:pt x="4165004" y="2903549"/>
                </a:lnTo>
                <a:lnTo>
                  <a:pt x="4161730" y="2914327"/>
                </a:lnTo>
                <a:lnTo>
                  <a:pt x="4157099" y="2947858"/>
                </a:lnTo>
                <a:lnTo>
                  <a:pt x="4157098" y="2947861"/>
                </a:lnTo>
                <a:lnTo>
                  <a:pt x="4157098" y="2947862"/>
                </a:lnTo>
                <a:cubicBezTo>
                  <a:pt x="4156729" y="2959156"/>
                  <a:pt x="4157729" y="2970575"/>
                  <a:pt x="4160682" y="2982148"/>
                </a:cubicBezTo>
                <a:lnTo>
                  <a:pt x="4172375" y="3077401"/>
                </a:lnTo>
                <a:lnTo>
                  <a:pt x="4159920" y="3172653"/>
                </a:lnTo>
                <a:cubicBezTo>
                  <a:pt x="4134011" y="3276479"/>
                  <a:pt x="4106579" y="3380304"/>
                  <a:pt x="4112293" y="3489466"/>
                </a:cubicBezTo>
                <a:cubicBezTo>
                  <a:pt x="4113245" y="3507562"/>
                  <a:pt x="4101624" y="3529089"/>
                  <a:pt x="4090194" y="3544712"/>
                </a:cubicBezTo>
                <a:cubicBezTo>
                  <a:pt x="4079336" y="3559667"/>
                  <a:pt x="4073477" y="3566811"/>
                  <a:pt x="4072572" y="3574407"/>
                </a:cubicBezTo>
                <a:lnTo>
                  <a:pt x="4072572" y="3574408"/>
                </a:lnTo>
                <a:cubicBezTo>
                  <a:pt x="4071667" y="3582004"/>
                  <a:pt x="4075716" y="3590053"/>
                  <a:pt x="4084670" y="3606817"/>
                </a:cubicBezTo>
                <a:cubicBezTo>
                  <a:pt x="4089052" y="3614819"/>
                  <a:pt x="4091718" y="3624725"/>
                  <a:pt x="4098196" y="3630632"/>
                </a:cubicBezTo>
                <a:lnTo>
                  <a:pt x="4115925" y="3654415"/>
                </a:lnTo>
                <a:lnTo>
                  <a:pt x="4118836" y="3665923"/>
                </a:lnTo>
                <a:lnTo>
                  <a:pt x="4122437" y="3680163"/>
                </a:lnTo>
                <a:lnTo>
                  <a:pt x="4118389" y="3734836"/>
                </a:lnTo>
                <a:lnTo>
                  <a:pt x="4118389" y="3734837"/>
                </a:lnTo>
                <a:cubicBezTo>
                  <a:pt x="4117437" y="3741315"/>
                  <a:pt x="4116103" y="3749125"/>
                  <a:pt x="4118771" y="3754652"/>
                </a:cubicBezTo>
                <a:lnTo>
                  <a:pt x="4125128" y="3789775"/>
                </a:lnTo>
                <a:lnTo>
                  <a:pt x="4110197" y="3822471"/>
                </a:lnTo>
                <a:cubicBezTo>
                  <a:pt x="4103149" y="3831901"/>
                  <a:pt x="4097529" y="3842045"/>
                  <a:pt x="4095862" y="3852618"/>
                </a:cubicBezTo>
                <a:lnTo>
                  <a:pt x="4095862" y="3852619"/>
                </a:lnTo>
                <a:lnTo>
                  <a:pt x="4096642" y="3868763"/>
                </a:lnTo>
                <a:lnTo>
                  <a:pt x="4105245" y="3885336"/>
                </a:lnTo>
                <a:lnTo>
                  <a:pt x="4105245" y="3885338"/>
                </a:lnTo>
                <a:cubicBezTo>
                  <a:pt x="4114961" y="3897721"/>
                  <a:pt x="4122367" y="3910318"/>
                  <a:pt x="4127626" y="3923124"/>
                </a:cubicBezTo>
                <a:lnTo>
                  <a:pt x="4137130" y="3962159"/>
                </a:lnTo>
                <a:lnTo>
                  <a:pt x="4121438" y="4043837"/>
                </a:lnTo>
                <a:lnTo>
                  <a:pt x="4121437" y="4043838"/>
                </a:lnTo>
                <a:cubicBezTo>
                  <a:pt x="4112674" y="4063841"/>
                  <a:pt x="4107292" y="4083701"/>
                  <a:pt x="4106316" y="4103824"/>
                </a:cubicBezTo>
                <a:lnTo>
                  <a:pt x="4106316" y="4103825"/>
                </a:lnTo>
                <a:lnTo>
                  <a:pt x="4108283" y="4134255"/>
                </a:lnTo>
                <a:lnTo>
                  <a:pt x="4117627" y="4165381"/>
                </a:lnTo>
                <a:lnTo>
                  <a:pt x="4117627" y="4165383"/>
                </a:lnTo>
                <a:lnTo>
                  <a:pt x="4121532" y="4192387"/>
                </a:lnTo>
                <a:lnTo>
                  <a:pt x="4121532" y="4192386"/>
                </a:lnTo>
                <a:cubicBezTo>
                  <a:pt x="4121628" y="4182766"/>
                  <a:pt x="4121056" y="4173479"/>
                  <a:pt x="4117627" y="4165382"/>
                </a:cubicBezTo>
                <a:lnTo>
                  <a:pt x="4117627" y="4165381"/>
                </a:lnTo>
                <a:lnTo>
                  <a:pt x="4106316" y="4103825"/>
                </a:lnTo>
                <a:lnTo>
                  <a:pt x="4121437" y="4043839"/>
                </a:lnTo>
                <a:lnTo>
                  <a:pt x="4121438" y="4043837"/>
                </a:lnTo>
                <a:lnTo>
                  <a:pt x="4134740" y="4002409"/>
                </a:lnTo>
                <a:lnTo>
                  <a:pt x="4137130" y="3962159"/>
                </a:lnTo>
                <a:lnTo>
                  <a:pt x="4137130" y="3962158"/>
                </a:lnTo>
                <a:cubicBezTo>
                  <a:pt x="4134868" y="3935726"/>
                  <a:pt x="4124677" y="3910103"/>
                  <a:pt x="4105245" y="3885337"/>
                </a:cubicBezTo>
                <a:lnTo>
                  <a:pt x="4105245" y="3885336"/>
                </a:lnTo>
                <a:lnTo>
                  <a:pt x="4095862" y="3852619"/>
                </a:lnTo>
                <a:lnTo>
                  <a:pt x="4110197" y="3822472"/>
                </a:lnTo>
                <a:cubicBezTo>
                  <a:pt x="4118389" y="3811613"/>
                  <a:pt x="4123533" y="3800896"/>
                  <a:pt x="4125128" y="3789776"/>
                </a:cubicBezTo>
                <a:lnTo>
                  <a:pt x="4125128" y="3789775"/>
                </a:lnTo>
                <a:cubicBezTo>
                  <a:pt x="4126724" y="3778654"/>
                  <a:pt x="4124771" y="3767129"/>
                  <a:pt x="4118771" y="3754651"/>
                </a:cubicBezTo>
                <a:lnTo>
                  <a:pt x="4118389" y="3734837"/>
                </a:lnTo>
                <a:lnTo>
                  <a:pt x="4122437" y="3680163"/>
                </a:lnTo>
                <a:lnTo>
                  <a:pt x="4122437" y="3680162"/>
                </a:lnTo>
                <a:lnTo>
                  <a:pt x="4118836" y="3665923"/>
                </a:lnTo>
                <a:lnTo>
                  <a:pt x="4115925" y="3654415"/>
                </a:lnTo>
                <a:lnTo>
                  <a:pt x="4115925" y="3654415"/>
                </a:lnTo>
                <a:lnTo>
                  <a:pt x="4115925" y="3654415"/>
                </a:lnTo>
                <a:cubicBezTo>
                  <a:pt x="4112115" y="3646122"/>
                  <a:pt x="4106436" y="3638156"/>
                  <a:pt x="4098196" y="3630631"/>
                </a:cubicBezTo>
                <a:cubicBezTo>
                  <a:pt x="4091718" y="3624724"/>
                  <a:pt x="4089052" y="3614818"/>
                  <a:pt x="4084670" y="3606816"/>
                </a:cubicBezTo>
                <a:cubicBezTo>
                  <a:pt x="4080193" y="3598434"/>
                  <a:pt x="4076942" y="3592231"/>
                  <a:pt x="4074924" y="3587173"/>
                </a:cubicBezTo>
                <a:lnTo>
                  <a:pt x="4072572" y="3574407"/>
                </a:lnTo>
                <a:lnTo>
                  <a:pt x="4077651" y="3562320"/>
                </a:lnTo>
                <a:cubicBezTo>
                  <a:pt x="4080586" y="3557715"/>
                  <a:pt x="4084765" y="3552190"/>
                  <a:pt x="4090194" y="3544713"/>
                </a:cubicBezTo>
                <a:cubicBezTo>
                  <a:pt x="4101624" y="3529090"/>
                  <a:pt x="4113245" y="3507563"/>
                  <a:pt x="4112293" y="3489467"/>
                </a:cubicBezTo>
                <a:cubicBezTo>
                  <a:pt x="4106579" y="3380305"/>
                  <a:pt x="4134011" y="3276480"/>
                  <a:pt x="4159920" y="3172654"/>
                </a:cubicBezTo>
                <a:cubicBezTo>
                  <a:pt x="4167922" y="3140649"/>
                  <a:pt x="4172160" y="3109025"/>
                  <a:pt x="4172375" y="3077401"/>
                </a:cubicBezTo>
                <a:lnTo>
                  <a:pt x="4172375" y="3077400"/>
                </a:lnTo>
                <a:cubicBezTo>
                  <a:pt x="4172589" y="3045776"/>
                  <a:pt x="4168779" y="3014152"/>
                  <a:pt x="4160682" y="2982147"/>
                </a:cubicBezTo>
                <a:lnTo>
                  <a:pt x="4157098" y="2947862"/>
                </a:lnTo>
                <a:lnTo>
                  <a:pt x="4157099" y="2947858"/>
                </a:lnTo>
                <a:lnTo>
                  <a:pt x="4165004" y="2903549"/>
                </a:lnTo>
                <a:lnTo>
                  <a:pt x="4181637" y="2848793"/>
                </a:lnTo>
                <a:cubicBezTo>
                  <a:pt x="4182970" y="2844316"/>
                  <a:pt x="4186256" y="2839982"/>
                  <a:pt x="4190328" y="2836172"/>
                </a:cubicBezTo>
                <a:close/>
                <a:moveTo>
                  <a:pt x="3705842" y="1508457"/>
                </a:moveTo>
                <a:lnTo>
                  <a:pt x="3677748" y="1596213"/>
                </a:lnTo>
                <a:cubicBezTo>
                  <a:pt x="3675271" y="1604978"/>
                  <a:pt x="3676796" y="1615836"/>
                  <a:pt x="3679653" y="1624980"/>
                </a:cubicBezTo>
                <a:cubicBezTo>
                  <a:pt x="3689369" y="1656223"/>
                  <a:pt x="3713754" y="1676036"/>
                  <a:pt x="3736234" y="1697753"/>
                </a:cubicBezTo>
                <a:cubicBezTo>
                  <a:pt x="3746141" y="1707279"/>
                  <a:pt x="3753189" y="1720423"/>
                  <a:pt x="3758903" y="1733188"/>
                </a:cubicBezTo>
                <a:cubicBezTo>
                  <a:pt x="3773574" y="1766335"/>
                  <a:pt x="3786718" y="1800246"/>
                  <a:pt x="3800624" y="1833775"/>
                </a:cubicBezTo>
                <a:cubicBezTo>
                  <a:pt x="3801958" y="1837013"/>
                  <a:pt x="3805387" y="1839679"/>
                  <a:pt x="3808245" y="1842158"/>
                </a:cubicBezTo>
                <a:cubicBezTo>
                  <a:pt x="3838346" y="1866922"/>
                  <a:pt x="3868635" y="1891497"/>
                  <a:pt x="3898736" y="1916454"/>
                </a:cubicBezTo>
                <a:cubicBezTo>
                  <a:pt x="3904450" y="1921216"/>
                  <a:pt x="3908642" y="1928076"/>
                  <a:pt x="3914166" y="1933219"/>
                </a:cubicBezTo>
                <a:cubicBezTo>
                  <a:pt x="3921786" y="1940459"/>
                  <a:pt x="3929027" y="1949603"/>
                  <a:pt x="3938171" y="1953413"/>
                </a:cubicBezTo>
                <a:cubicBezTo>
                  <a:pt x="3966936" y="1965224"/>
                  <a:pt x="3979320" y="1987894"/>
                  <a:pt x="3984654" y="2016469"/>
                </a:cubicBezTo>
                <a:cubicBezTo>
                  <a:pt x="3989607" y="2042570"/>
                  <a:pt x="3993799" y="2068669"/>
                  <a:pt x="3999513" y="2094578"/>
                </a:cubicBezTo>
                <a:cubicBezTo>
                  <a:pt x="4006371" y="2126201"/>
                  <a:pt x="4013801" y="2157636"/>
                  <a:pt x="4022184" y="2188879"/>
                </a:cubicBezTo>
                <a:cubicBezTo>
                  <a:pt x="4025804" y="2202404"/>
                  <a:pt x="4029994" y="2216692"/>
                  <a:pt x="4037424" y="2228314"/>
                </a:cubicBezTo>
                <a:cubicBezTo>
                  <a:pt x="4057999" y="2260890"/>
                  <a:pt x="4071905" y="2295753"/>
                  <a:pt x="4066381" y="2334044"/>
                </a:cubicBezTo>
                <a:cubicBezTo>
                  <a:pt x="4061999" y="2364715"/>
                  <a:pt x="4073239" y="2390434"/>
                  <a:pt x="4090766" y="2409485"/>
                </a:cubicBezTo>
                <a:cubicBezTo>
                  <a:pt x="4098720" y="2418154"/>
                  <a:pt x="4104233" y="2426976"/>
                  <a:pt x="4107867" y="2435912"/>
                </a:cubicBezTo>
                <a:lnTo>
                  <a:pt x="4113698" y="2463017"/>
                </a:lnTo>
                <a:lnTo>
                  <a:pt x="4105056" y="2518262"/>
                </a:lnTo>
                <a:lnTo>
                  <a:pt x="4105055" y="2518263"/>
                </a:lnTo>
                <a:cubicBezTo>
                  <a:pt x="4102388" y="2527789"/>
                  <a:pt x="4101244" y="2536456"/>
                  <a:pt x="4101411" y="2545005"/>
                </a:cubicBezTo>
                <a:lnTo>
                  <a:pt x="4101411" y="2545006"/>
                </a:lnTo>
                <a:cubicBezTo>
                  <a:pt x="4101577" y="2553555"/>
                  <a:pt x="4103054" y="2561985"/>
                  <a:pt x="4105625" y="2571034"/>
                </a:cubicBezTo>
                <a:cubicBezTo>
                  <a:pt x="4117627" y="2612945"/>
                  <a:pt x="4150204" y="2640950"/>
                  <a:pt x="4178779" y="2668001"/>
                </a:cubicBezTo>
                <a:cubicBezTo>
                  <a:pt x="4203164" y="2691054"/>
                  <a:pt x="4216880" y="2716963"/>
                  <a:pt x="4227170" y="2745348"/>
                </a:cubicBezTo>
                <a:lnTo>
                  <a:pt x="4227170" y="2745351"/>
                </a:lnTo>
                <a:lnTo>
                  <a:pt x="4233090" y="2778005"/>
                </a:lnTo>
                <a:lnTo>
                  <a:pt x="4232670" y="2785439"/>
                </a:lnTo>
                <a:lnTo>
                  <a:pt x="4222591" y="2811779"/>
                </a:lnTo>
                <a:lnTo>
                  <a:pt x="4222587" y="2811786"/>
                </a:lnTo>
                <a:lnTo>
                  <a:pt x="4222588" y="2811786"/>
                </a:lnTo>
                <a:lnTo>
                  <a:pt x="4222591" y="2811779"/>
                </a:lnTo>
                <a:lnTo>
                  <a:pt x="4232241" y="2793022"/>
                </a:lnTo>
                <a:lnTo>
                  <a:pt x="4232670" y="2785439"/>
                </a:lnTo>
                <a:lnTo>
                  <a:pt x="4233870" y="2782304"/>
                </a:lnTo>
                <a:lnTo>
                  <a:pt x="4233090" y="2778005"/>
                </a:lnTo>
                <a:lnTo>
                  <a:pt x="4233500" y="2770757"/>
                </a:lnTo>
                <a:lnTo>
                  <a:pt x="4227170" y="2745351"/>
                </a:lnTo>
                <a:lnTo>
                  <a:pt x="4227170" y="2745347"/>
                </a:lnTo>
                <a:cubicBezTo>
                  <a:pt x="4216880" y="2716962"/>
                  <a:pt x="4203164" y="2691053"/>
                  <a:pt x="4178779" y="2668000"/>
                </a:cubicBezTo>
                <a:cubicBezTo>
                  <a:pt x="4150204" y="2640949"/>
                  <a:pt x="4117627" y="2612944"/>
                  <a:pt x="4105625" y="2571033"/>
                </a:cubicBezTo>
                <a:lnTo>
                  <a:pt x="4101411" y="2545006"/>
                </a:lnTo>
                <a:lnTo>
                  <a:pt x="4105055" y="2518264"/>
                </a:lnTo>
                <a:lnTo>
                  <a:pt x="4105056" y="2518262"/>
                </a:lnTo>
                <a:lnTo>
                  <a:pt x="4111636" y="2490550"/>
                </a:lnTo>
                <a:lnTo>
                  <a:pt x="4113698" y="2463017"/>
                </a:lnTo>
                <a:lnTo>
                  <a:pt x="4113698" y="2463016"/>
                </a:lnTo>
                <a:cubicBezTo>
                  <a:pt x="4112817" y="2444776"/>
                  <a:pt x="4106674" y="2426821"/>
                  <a:pt x="4090766" y="2409484"/>
                </a:cubicBezTo>
                <a:cubicBezTo>
                  <a:pt x="4073239" y="2390433"/>
                  <a:pt x="4061999" y="2364714"/>
                  <a:pt x="4066381" y="2334043"/>
                </a:cubicBezTo>
                <a:cubicBezTo>
                  <a:pt x="4071905" y="2295752"/>
                  <a:pt x="4057999" y="2260889"/>
                  <a:pt x="4037424" y="2228313"/>
                </a:cubicBezTo>
                <a:cubicBezTo>
                  <a:pt x="4029994" y="2216691"/>
                  <a:pt x="4025804" y="2202403"/>
                  <a:pt x="4022184" y="2188878"/>
                </a:cubicBezTo>
                <a:cubicBezTo>
                  <a:pt x="4013801" y="2157635"/>
                  <a:pt x="4006371" y="2126200"/>
                  <a:pt x="3999513" y="2094577"/>
                </a:cubicBezTo>
                <a:cubicBezTo>
                  <a:pt x="3993799" y="2068668"/>
                  <a:pt x="3989607" y="2042569"/>
                  <a:pt x="3984654" y="2016468"/>
                </a:cubicBezTo>
                <a:cubicBezTo>
                  <a:pt x="3979320" y="1987893"/>
                  <a:pt x="3966936" y="1965223"/>
                  <a:pt x="3938171" y="1953412"/>
                </a:cubicBezTo>
                <a:cubicBezTo>
                  <a:pt x="3929027" y="1949602"/>
                  <a:pt x="3921786" y="1940458"/>
                  <a:pt x="3914166" y="1933218"/>
                </a:cubicBezTo>
                <a:cubicBezTo>
                  <a:pt x="3908642" y="1928075"/>
                  <a:pt x="3904450" y="1921215"/>
                  <a:pt x="3898736" y="1916453"/>
                </a:cubicBezTo>
                <a:cubicBezTo>
                  <a:pt x="3868635" y="1891496"/>
                  <a:pt x="3838346" y="1866921"/>
                  <a:pt x="3808245" y="1842157"/>
                </a:cubicBezTo>
                <a:cubicBezTo>
                  <a:pt x="3805387" y="1839678"/>
                  <a:pt x="3801958" y="1837012"/>
                  <a:pt x="3800624" y="1833774"/>
                </a:cubicBezTo>
                <a:cubicBezTo>
                  <a:pt x="3786718" y="1800245"/>
                  <a:pt x="3773575" y="1766334"/>
                  <a:pt x="3758903" y="1733187"/>
                </a:cubicBezTo>
                <a:cubicBezTo>
                  <a:pt x="3753189" y="1720422"/>
                  <a:pt x="3746141" y="1707278"/>
                  <a:pt x="3736235" y="1697752"/>
                </a:cubicBezTo>
                <a:cubicBezTo>
                  <a:pt x="3713755" y="1676035"/>
                  <a:pt x="3689369" y="1656222"/>
                  <a:pt x="3679653" y="1624979"/>
                </a:cubicBezTo>
                <a:cubicBezTo>
                  <a:pt x="3676797" y="1615835"/>
                  <a:pt x="3675272" y="1604977"/>
                  <a:pt x="3677749" y="1596212"/>
                </a:cubicBezTo>
                <a:close/>
                <a:moveTo>
                  <a:pt x="3724447" y="1459072"/>
                </a:moveTo>
                <a:lnTo>
                  <a:pt x="3724446" y="1459073"/>
                </a:lnTo>
                <a:lnTo>
                  <a:pt x="3715229" y="1481571"/>
                </a:lnTo>
                <a:close/>
                <a:moveTo>
                  <a:pt x="3743640" y="1268757"/>
                </a:moveTo>
                <a:cubicBezTo>
                  <a:pt x="3744092" y="1275401"/>
                  <a:pt x="3745664" y="1281688"/>
                  <a:pt x="3748807" y="1286069"/>
                </a:cubicBezTo>
                <a:cubicBezTo>
                  <a:pt x="3763380" y="1306929"/>
                  <a:pt x="3769620" y="1328552"/>
                  <a:pt x="3771144" y="1350627"/>
                </a:cubicBezTo>
                <a:lnTo>
                  <a:pt x="3765550" y="1413839"/>
                </a:lnTo>
                <a:lnTo>
                  <a:pt x="3771145" y="1350626"/>
                </a:lnTo>
                <a:cubicBezTo>
                  <a:pt x="3769620" y="1328551"/>
                  <a:pt x="3763381" y="1306929"/>
                  <a:pt x="3748807" y="1286068"/>
                </a:cubicBezTo>
                <a:close/>
                <a:moveTo>
                  <a:pt x="3685369" y="773034"/>
                </a:moveTo>
                <a:lnTo>
                  <a:pt x="3685369" y="773035"/>
                </a:lnTo>
                <a:cubicBezTo>
                  <a:pt x="3687655" y="800276"/>
                  <a:pt x="3690893" y="827329"/>
                  <a:pt x="3693369" y="854379"/>
                </a:cubicBezTo>
                <a:cubicBezTo>
                  <a:pt x="3695655" y="878956"/>
                  <a:pt x="3696417" y="903722"/>
                  <a:pt x="3724422" y="915343"/>
                </a:cubicBezTo>
                <a:cubicBezTo>
                  <a:pt x="3728804" y="917059"/>
                  <a:pt x="3732042" y="922773"/>
                  <a:pt x="3734900" y="927155"/>
                </a:cubicBezTo>
                <a:cubicBezTo>
                  <a:pt x="3778908" y="994785"/>
                  <a:pt x="3777764" y="1030980"/>
                  <a:pt x="3731280" y="1097087"/>
                </a:cubicBezTo>
                <a:cubicBezTo>
                  <a:pt x="3726518" y="1103945"/>
                  <a:pt x="3723088" y="1118613"/>
                  <a:pt x="3726898" y="1123185"/>
                </a:cubicBezTo>
                <a:cubicBezTo>
                  <a:pt x="3742710" y="1142617"/>
                  <a:pt x="3749759" y="1162953"/>
                  <a:pt x="3751617" y="1184028"/>
                </a:cubicBezTo>
                <a:cubicBezTo>
                  <a:pt x="3749759" y="1162953"/>
                  <a:pt x="3742711" y="1142616"/>
                  <a:pt x="3726899" y="1123184"/>
                </a:cubicBezTo>
                <a:cubicBezTo>
                  <a:pt x="3723089" y="1118612"/>
                  <a:pt x="3726519" y="1103944"/>
                  <a:pt x="3731281" y="1097086"/>
                </a:cubicBezTo>
                <a:cubicBezTo>
                  <a:pt x="3777765" y="1030979"/>
                  <a:pt x="3778909" y="994784"/>
                  <a:pt x="3734901" y="927154"/>
                </a:cubicBezTo>
                <a:cubicBezTo>
                  <a:pt x="3732043" y="922772"/>
                  <a:pt x="3728805" y="917058"/>
                  <a:pt x="3724423" y="915342"/>
                </a:cubicBezTo>
                <a:cubicBezTo>
                  <a:pt x="3696417" y="903721"/>
                  <a:pt x="3695655" y="878955"/>
                  <a:pt x="3693369" y="854378"/>
                </a:cubicBezTo>
                <a:close/>
                <a:moveTo>
                  <a:pt x="3740770" y="517850"/>
                </a:moveTo>
                <a:lnTo>
                  <a:pt x="3731852" y="556047"/>
                </a:lnTo>
                <a:cubicBezTo>
                  <a:pt x="3729756" y="564048"/>
                  <a:pt x="3724232" y="572622"/>
                  <a:pt x="3725374" y="580050"/>
                </a:cubicBezTo>
                <a:cubicBezTo>
                  <a:pt x="3728708" y="601578"/>
                  <a:pt x="3726279" y="622200"/>
                  <a:pt x="3721993" y="642537"/>
                </a:cubicBezTo>
                <a:lnTo>
                  <a:pt x="3709470" y="694927"/>
                </a:lnTo>
                <a:lnTo>
                  <a:pt x="3721994" y="642536"/>
                </a:lnTo>
                <a:cubicBezTo>
                  <a:pt x="3726280" y="622200"/>
                  <a:pt x="3728709" y="601577"/>
                  <a:pt x="3725375" y="580049"/>
                </a:cubicBezTo>
                <a:cubicBezTo>
                  <a:pt x="3724233" y="572621"/>
                  <a:pt x="3729757" y="564047"/>
                  <a:pt x="3731853" y="556046"/>
                </a:cubicBezTo>
                <a:close/>
                <a:moveTo>
                  <a:pt x="3754065" y="298168"/>
                </a:moveTo>
                <a:lnTo>
                  <a:pt x="3739283" y="313532"/>
                </a:lnTo>
                <a:lnTo>
                  <a:pt x="3739283" y="313532"/>
                </a:lnTo>
                <a:lnTo>
                  <a:pt x="3739282" y="313533"/>
                </a:lnTo>
                <a:cubicBezTo>
                  <a:pt x="3735090" y="316389"/>
                  <a:pt x="3737376" y="330298"/>
                  <a:pt x="3738710" y="338870"/>
                </a:cubicBezTo>
                <a:lnTo>
                  <a:pt x="3738716" y="338898"/>
                </a:lnTo>
                <a:lnTo>
                  <a:pt x="3748617" y="395639"/>
                </a:lnTo>
                <a:lnTo>
                  <a:pt x="3744807" y="367327"/>
                </a:lnTo>
                <a:lnTo>
                  <a:pt x="3738716" y="338898"/>
                </a:lnTo>
                <a:lnTo>
                  <a:pt x="3738711" y="338869"/>
                </a:lnTo>
                <a:cubicBezTo>
                  <a:pt x="3738044" y="334583"/>
                  <a:pt x="3737139" y="328963"/>
                  <a:pt x="3736925" y="324057"/>
                </a:cubicBezTo>
                <a:lnTo>
                  <a:pt x="3739283" y="313532"/>
                </a:lnTo>
                <a:close/>
                <a:moveTo>
                  <a:pt x="3761610" y="281567"/>
                </a:moveTo>
                <a:lnTo>
                  <a:pt x="3756715" y="295414"/>
                </a:lnTo>
                <a:lnTo>
                  <a:pt x="3756716" y="295414"/>
                </a:lnTo>
                <a:close/>
                <a:moveTo>
                  <a:pt x="3748290" y="24485"/>
                </a:moveTo>
                <a:lnTo>
                  <a:pt x="3746027" y="74128"/>
                </a:lnTo>
                <a:cubicBezTo>
                  <a:pt x="3746950" y="91491"/>
                  <a:pt x="3749260" y="108702"/>
                  <a:pt x="3751951" y="125860"/>
                </a:cubicBezTo>
                <a:lnTo>
                  <a:pt x="3756346" y="153386"/>
                </a:lnTo>
                <a:lnTo>
                  <a:pt x="3764619" y="228943"/>
                </a:lnTo>
                <a:lnTo>
                  <a:pt x="3760160" y="177270"/>
                </a:lnTo>
                <a:lnTo>
                  <a:pt x="3756346" y="153386"/>
                </a:lnTo>
                <a:lnTo>
                  <a:pt x="3756147" y="151568"/>
                </a:lnTo>
                <a:cubicBezTo>
                  <a:pt x="3751917" y="125875"/>
                  <a:pt x="3747412" y="100173"/>
                  <a:pt x="3746028" y="74128"/>
                </a:cubicBezTo>
                <a:close/>
                <a:moveTo>
                  <a:pt x="3745709" y="0"/>
                </a:moveTo>
                <a:lnTo>
                  <a:pt x="3748427" y="21485"/>
                </a:lnTo>
                <a:lnTo>
                  <a:pt x="3745709" y="0"/>
                </a:lnTo>
                <a:lnTo>
                  <a:pt x="4209817" y="0"/>
                </a:lnTo>
                <a:lnTo>
                  <a:pt x="4208690" y="2816"/>
                </a:lnTo>
                <a:cubicBezTo>
                  <a:pt x="4200308" y="21485"/>
                  <a:pt x="4197640" y="43011"/>
                  <a:pt x="4194592" y="63586"/>
                </a:cubicBezTo>
                <a:cubicBezTo>
                  <a:pt x="4189067" y="101307"/>
                  <a:pt x="4185637" y="139218"/>
                  <a:pt x="4180685" y="176938"/>
                </a:cubicBezTo>
                <a:cubicBezTo>
                  <a:pt x="4179541" y="184940"/>
                  <a:pt x="4177447" y="194084"/>
                  <a:pt x="4172683" y="200181"/>
                </a:cubicBezTo>
                <a:cubicBezTo>
                  <a:pt x="4140678" y="241900"/>
                  <a:pt x="4131725" y="292578"/>
                  <a:pt x="4134771" y="340773"/>
                </a:cubicBezTo>
                <a:cubicBezTo>
                  <a:pt x="4137060" y="378685"/>
                  <a:pt x="4138774" y="415834"/>
                  <a:pt x="4135536" y="453363"/>
                </a:cubicBezTo>
                <a:cubicBezTo>
                  <a:pt x="4135344" y="456221"/>
                  <a:pt x="4135726" y="460031"/>
                  <a:pt x="4137250" y="462125"/>
                </a:cubicBezTo>
                <a:cubicBezTo>
                  <a:pt x="4147346" y="475080"/>
                  <a:pt x="4148108" y="488606"/>
                  <a:pt x="4149822" y="505181"/>
                </a:cubicBezTo>
                <a:cubicBezTo>
                  <a:pt x="4152300" y="528614"/>
                  <a:pt x="4150584" y="550140"/>
                  <a:pt x="4146394" y="571859"/>
                </a:cubicBezTo>
                <a:cubicBezTo>
                  <a:pt x="4143346" y="587671"/>
                  <a:pt x="4137060" y="603672"/>
                  <a:pt x="4129057" y="617771"/>
                </a:cubicBezTo>
                <a:cubicBezTo>
                  <a:pt x="4117817" y="637391"/>
                  <a:pt x="4113437" y="656254"/>
                  <a:pt x="4128295" y="674922"/>
                </a:cubicBezTo>
                <a:cubicBezTo>
                  <a:pt x="4144108" y="695115"/>
                  <a:pt x="4138584" y="717976"/>
                  <a:pt x="4139154" y="740267"/>
                </a:cubicBezTo>
                <a:cubicBezTo>
                  <a:pt x="4139346" y="749981"/>
                  <a:pt x="4138964" y="760269"/>
                  <a:pt x="4141440" y="769604"/>
                </a:cubicBezTo>
                <a:cubicBezTo>
                  <a:pt x="4148490" y="796654"/>
                  <a:pt x="4159158" y="822755"/>
                  <a:pt x="4163920" y="850188"/>
                </a:cubicBezTo>
                <a:cubicBezTo>
                  <a:pt x="4166587" y="865429"/>
                  <a:pt x="4161824" y="882383"/>
                  <a:pt x="4158396" y="898197"/>
                </a:cubicBezTo>
                <a:cubicBezTo>
                  <a:pt x="4154776" y="914199"/>
                  <a:pt x="4149252" y="930010"/>
                  <a:pt x="4143536" y="945443"/>
                </a:cubicBezTo>
                <a:cubicBezTo>
                  <a:pt x="4139726" y="955919"/>
                  <a:pt x="4136106" y="967349"/>
                  <a:pt x="4129247" y="975732"/>
                </a:cubicBezTo>
                <a:cubicBezTo>
                  <a:pt x="4113627" y="994784"/>
                  <a:pt x="4110959" y="1014405"/>
                  <a:pt x="4119151" y="1036886"/>
                </a:cubicBezTo>
                <a:cubicBezTo>
                  <a:pt x="4120485" y="1040314"/>
                  <a:pt x="4120485" y="1044314"/>
                  <a:pt x="4120675" y="1048124"/>
                </a:cubicBezTo>
                <a:cubicBezTo>
                  <a:pt x="4124675" y="1109090"/>
                  <a:pt x="4127153" y="1170050"/>
                  <a:pt x="4133249" y="1230632"/>
                </a:cubicBezTo>
                <a:cubicBezTo>
                  <a:pt x="4135726" y="1255205"/>
                  <a:pt x="4146584" y="1278828"/>
                  <a:pt x="4153442" y="1303023"/>
                </a:cubicBezTo>
                <a:cubicBezTo>
                  <a:pt x="4154776" y="1307977"/>
                  <a:pt x="4156872" y="1313503"/>
                  <a:pt x="4155918" y="1318455"/>
                </a:cubicBezTo>
                <a:cubicBezTo>
                  <a:pt x="4146394" y="1372367"/>
                  <a:pt x="4160300" y="1422853"/>
                  <a:pt x="4178589" y="1472574"/>
                </a:cubicBezTo>
                <a:cubicBezTo>
                  <a:pt x="4180495" y="1477716"/>
                  <a:pt x="4179923" y="1484003"/>
                  <a:pt x="4179541" y="1489719"/>
                </a:cubicBezTo>
                <a:cubicBezTo>
                  <a:pt x="4178209" y="1505723"/>
                  <a:pt x="4171541" y="1523058"/>
                  <a:pt x="4175541" y="1537536"/>
                </a:cubicBezTo>
                <a:cubicBezTo>
                  <a:pt x="4186591" y="1576018"/>
                  <a:pt x="4199926" y="1614119"/>
                  <a:pt x="4216690" y="1650316"/>
                </a:cubicBezTo>
                <a:cubicBezTo>
                  <a:pt x="4233645" y="1687085"/>
                  <a:pt x="4247933" y="1721184"/>
                  <a:pt x="4230789" y="1763286"/>
                </a:cubicBezTo>
                <a:cubicBezTo>
                  <a:pt x="4223548" y="1781193"/>
                  <a:pt x="4228693" y="1804815"/>
                  <a:pt x="4230597" y="1825392"/>
                </a:cubicBezTo>
                <a:cubicBezTo>
                  <a:pt x="4232121" y="1840440"/>
                  <a:pt x="4240696" y="1854919"/>
                  <a:pt x="4240696" y="1869779"/>
                </a:cubicBezTo>
                <a:cubicBezTo>
                  <a:pt x="4240696" y="1909407"/>
                  <a:pt x="4250791" y="1944648"/>
                  <a:pt x="4271366" y="1978939"/>
                </a:cubicBezTo>
                <a:cubicBezTo>
                  <a:pt x="4279367" y="1992278"/>
                  <a:pt x="4274032" y="2013042"/>
                  <a:pt x="4276128" y="2030377"/>
                </a:cubicBezTo>
                <a:cubicBezTo>
                  <a:pt x="4278604" y="2048667"/>
                  <a:pt x="4280890" y="2067524"/>
                  <a:pt x="4286418" y="2085053"/>
                </a:cubicBezTo>
                <a:cubicBezTo>
                  <a:pt x="4300895" y="2130392"/>
                  <a:pt x="4317278" y="2175162"/>
                  <a:pt x="4332518" y="2220311"/>
                </a:cubicBezTo>
                <a:cubicBezTo>
                  <a:pt x="4345093" y="2257458"/>
                  <a:pt x="4335186" y="2294038"/>
                  <a:pt x="4329853" y="2330805"/>
                </a:cubicBezTo>
                <a:cubicBezTo>
                  <a:pt x="4326422" y="2353858"/>
                  <a:pt x="4318230" y="2375382"/>
                  <a:pt x="4330422" y="2401291"/>
                </a:cubicBezTo>
                <a:cubicBezTo>
                  <a:pt x="4342044" y="2426058"/>
                  <a:pt x="4339377" y="2457491"/>
                  <a:pt x="4345663" y="2485306"/>
                </a:cubicBezTo>
                <a:cubicBezTo>
                  <a:pt x="4350997" y="2508741"/>
                  <a:pt x="4359572" y="2531408"/>
                  <a:pt x="4367953" y="2554078"/>
                </a:cubicBezTo>
                <a:cubicBezTo>
                  <a:pt x="4379384" y="2584941"/>
                  <a:pt x="4391384" y="2615420"/>
                  <a:pt x="4385670" y="2649142"/>
                </a:cubicBezTo>
                <a:cubicBezTo>
                  <a:pt x="4379192" y="2687435"/>
                  <a:pt x="4403577" y="2713722"/>
                  <a:pt x="4419771" y="2743825"/>
                </a:cubicBezTo>
                <a:cubicBezTo>
                  <a:pt x="4430819" y="2764589"/>
                  <a:pt x="4439012" y="2787258"/>
                  <a:pt x="4445870" y="2809929"/>
                </a:cubicBezTo>
                <a:cubicBezTo>
                  <a:pt x="4454824" y="2840218"/>
                  <a:pt x="4460158" y="2871461"/>
                  <a:pt x="4468921" y="2901942"/>
                </a:cubicBezTo>
                <a:cubicBezTo>
                  <a:pt x="4482065" y="2948046"/>
                  <a:pt x="4492353" y="2994721"/>
                  <a:pt x="4485113" y="3042727"/>
                </a:cubicBezTo>
                <a:cubicBezTo>
                  <a:pt x="4481875" y="3064826"/>
                  <a:pt x="4482065" y="3085402"/>
                  <a:pt x="4486829" y="3107499"/>
                </a:cubicBezTo>
                <a:cubicBezTo>
                  <a:pt x="4494639" y="3143694"/>
                  <a:pt x="4495592" y="3180843"/>
                  <a:pt x="4524738" y="3209992"/>
                </a:cubicBezTo>
                <a:cubicBezTo>
                  <a:pt x="4535027" y="3220279"/>
                  <a:pt x="4537693" y="3238757"/>
                  <a:pt x="4543028" y="3253808"/>
                </a:cubicBezTo>
                <a:cubicBezTo>
                  <a:pt x="4549315" y="3271144"/>
                  <a:pt x="4546075" y="3283907"/>
                  <a:pt x="4527787" y="3293243"/>
                </a:cubicBezTo>
                <a:cubicBezTo>
                  <a:pt x="4519596" y="3297433"/>
                  <a:pt x="4511594" y="3309436"/>
                  <a:pt x="4510260" y="3318770"/>
                </a:cubicBezTo>
                <a:cubicBezTo>
                  <a:pt x="4506260" y="3346775"/>
                  <a:pt x="4512166" y="3372494"/>
                  <a:pt x="4525122" y="3399545"/>
                </a:cubicBezTo>
                <a:cubicBezTo>
                  <a:pt x="4537313" y="3424882"/>
                  <a:pt x="4535979" y="3456507"/>
                  <a:pt x="4540741" y="3485274"/>
                </a:cubicBezTo>
                <a:cubicBezTo>
                  <a:pt x="4544171" y="3505656"/>
                  <a:pt x="4551219" y="3526041"/>
                  <a:pt x="4551219" y="3546616"/>
                </a:cubicBezTo>
                <a:cubicBezTo>
                  <a:pt x="4551219" y="3572145"/>
                  <a:pt x="4545123" y="3597481"/>
                  <a:pt x="4542837" y="3623200"/>
                </a:cubicBezTo>
                <a:cubicBezTo>
                  <a:pt x="4540933" y="3643203"/>
                  <a:pt x="4541695" y="3663588"/>
                  <a:pt x="4539409" y="3683590"/>
                </a:cubicBezTo>
                <a:cubicBezTo>
                  <a:pt x="4537693" y="3699975"/>
                  <a:pt x="4533313" y="3716167"/>
                  <a:pt x="4529694" y="3732360"/>
                </a:cubicBezTo>
                <a:cubicBezTo>
                  <a:pt x="4528359" y="3738266"/>
                  <a:pt x="4523214" y="3744172"/>
                  <a:pt x="4523976" y="3749505"/>
                </a:cubicBezTo>
                <a:cubicBezTo>
                  <a:pt x="4532169" y="3802466"/>
                  <a:pt x="4495592" y="3840568"/>
                  <a:pt x="4479399" y="3885337"/>
                </a:cubicBezTo>
                <a:cubicBezTo>
                  <a:pt x="4462252" y="3932393"/>
                  <a:pt x="4435964" y="3977924"/>
                  <a:pt x="4443774" y="4030502"/>
                </a:cubicBezTo>
                <a:cubicBezTo>
                  <a:pt x="4448536" y="4062317"/>
                  <a:pt x="4459586" y="4092988"/>
                  <a:pt x="4466255" y="4124613"/>
                </a:cubicBezTo>
                <a:cubicBezTo>
                  <a:pt x="4468541" y="4135853"/>
                  <a:pt x="4468159" y="4148426"/>
                  <a:pt x="4465873" y="4159666"/>
                </a:cubicBezTo>
                <a:cubicBezTo>
                  <a:pt x="4455394" y="4213960"/>
                  <a:pt x="4453871" y="4267492"/>
                  <a:pt x="4471017" y="4320836"/>
                </a:cubicBezTo>
                <a:cubicBezTo>
                  <a:pt x="4473875" y="4329978"/>
                  <a:pt x="4476541" y="4339694"/>
                  <a:pt x="4476541" y="4349221"/>
                </a:cubicBezTo>
                <a:cubicBezTo>
                  <a:pt x="4476541" y="4401418"/>
                  <a:pt x="4472541" y="4452664"/>
                  <a:pt x="4453871" y="4502578"/>
                </a:cubicBezTo>
                <a:cubicBezTo>
                  <a:pt x="4447584" y="4519342"/>
                  <a:pt x="4451584" y="4539727"/>
                  <a:pt x="4450060" y="4558206"/>
                </a:cubicBezTo>
                <a:cubicBezTo>
                  <a:pt x="4448728" y="4575350"/>
                  <a:pt x="4448156" y="4592877"/>
                  <a:pt x="4443774" y="4609451"/>
                </a:cubicBezTo>
                <a:cubicBezTo>
                  <a:pt x="4437298" y="4633646"/>
                  <a:pt x="4436536" y="4656125"/>
                  <a:pt x="4442250" y="4681082"/>
                </a:cubicBezTo>
                <a:cubicBezTo>
                  <a:pt x="4447584" y="4704894"/>
                  <a:pt x="4444919" y="4730613"/>
                  <a:pt x="4445108" y="4755380"/>
                </a:cubicBezTo>
                <a:cubicBezTo>
                  <a:pt x="4445298" y="4783003"/>
                  <a:pt x="4445488" y="4810626"/>
                  <a:pt x="4444537" y="4838249"/>
                </a:cubicBezTo>
                <a:cubicBezTo>
                  <a:pt x="4444156" y="4849299"/>
                  <a:pt x="4436536" y="4861872"/>
                  <a:pt x="4439584" y="4871018"/>
                </a:cubicBezTo>
                <a:cubicBezTo>
                  <a:pt x="4449870" y="4900545"/>
                  <a:pt x="4437488" y="4930074"/>
                  <a:pt x="4443012" y="4959601"/>
                </a:cubicBezTo>
                <a:cubicBezTo>
                  <a:pt x="4445870" y="4974081"/>
                  <a:pt x="4438060" y="4990464"/>
                  <a:pt x="4437298" y="5006085"/>
                </a:cubicBezTo>
                <a:cubicBezTo>
                  <a:pt x="4435964" y="5031613"/>
                  <a:pt x="4436536" y="5057140"/>
                  <a:pt x="4436154" y="5082669"/>
                </a:cubicBezTo>
                <a:cubicBezTo>
                  <a:pt x="4435964" y="5091051"/>
                  <a:pt x="4435203" y="5099244"/>
                  <a:pt x="4434819" y="5107626"/>
                </a:cubicBezTo>
                <a:cubicBezTo>
                  <a:pt x="4434439" y="5115056"/>
                  <a:pt x="4432725" y="5122866"/>
                  <a:pt x="4434057" y="5129915"/>
                </a:cubicBezTo>
                <a:cubicBezTo>
                  <a:pt x="4438822" y="5155444"/>
                  <a:pt x="4446632" y="5180590"/>
                  <a:pt x="4449680" y="5206307"/>
                </a:cubicBezTo>
                <a:cubicBezTo>
                  <a:pt x="4452346" y="5228596"/>
                  <a:pt x="4448728" y="5251649"/>
                  <a:pt x="4450632" y="5274128"/>
                </a:cubicBezTo>
                <a:cubicBezTo>
                  <a:pt x="4453871" y="5313753"/>
                  <a:pt x="4459586" y="5353378"/>
                  <a:pt x="4463207" y="5393004"/>
                </a:cubicBezTo>
                <a:cubicBezTo>
                  <a:pt x="4463968" y="5401578"/>
                  <a:pt x="4459204" y="5410530"/>
                  <a:pt x="4458824" y="5419294"/>
                </a:cubicBezTo>
                <a:cubicBezTo>
                  <a:pt x="4457872" y="5446727"/>
                  <a:pt x="4457680" y="5474160"/>
                  <a:pt x="4457110" y="5501593"/>
                </a:cubicBezTo>
                <a:cubicBezTo>
                  <a:pt x="4456918" y="5517214"/>
                  <a:pt x="4457490" y="5533026"/>
                  <a:pt x="4455776" y="5548459"/>
                </a:cubicBezTo>
                <a:cubicBezTo>
                  <a:pt x="4453490" y="5568841"/>
                  <a:pt x="4450060" y="5587320"/>
                  <a:pt x="4464920" y="5606371"/>
                </a:cubicBezTo>
                <a:cubicBezTo>
                  <a:pt x="4487972" y="5635710"/>
                  <a:pt x="4479018" y="5673049"/>
                  <a:pt x="4484351" y="5706958"/>
                </a:cubicBezTo>
                <a:cubicBezTo>
                  <a:pt x="4485685" y="5715722"/>
                  <a:pt x="4485875" y="5724677"/>
                  <a:pt x="4487399" y="5733439"/>
                </a:cubicBezTo>
                <a:cubicBezTo>
                  <a:pt x="4490257" y="5749633"/>
                  <a:pt x="4493495" y="5765634"/>
                  <a:pt x="4496736" y="5781829"/>
                </a:cubicBezTo>
                <a:cubicBezTo>
                  <a:pt x="4497306" y="5784685"/>
                  <a:pt x="4497498" y="5787923"/>
                  <a:pt x="4498450" y="5790591"/>
                </a:cubicBezTo>
                <a:cubicBezTo>
                  <a:pt x="4506450" y="5815168"/>
                  <a:pt x="4515594" y="5839360"/>
                  <a:pt x="4522072" y="5864317"/>
                </a:cubicBezTo>
                <a:cubicBezTo>
                  <a:pt x="4525311" y="5876510"/>
                  <a:pt x="4525693" y="5890036"/>
                  <a:pt x="4523976" y="5902609"/>
                </a:cubicBezTo>
                <a:cubicBezTo>
                  <a:pt x="4519024" y="5939376"/>
                  <a:pt x="4516928" y="5975763"/>
                  <a:pt x="4524168" y="6012722"/>
                </a:cubicBezTo>
                <a:cubicBezTo>
                  <a:pt x="4527025" y="6027391"/>
                  <a:pt x="4522263" y="6043775"/>
                  <a:pt x="4520548" y="6059396"/>
                </a:cubicBezTo>
                <a:cubicBezTo>
                  <a:pt x="4515976" y="6096735"/>
                  <a:pt x="4511022" y="6134074"/>
                  <a:pt x="4506642" y="6171604"/>
                </a:cubicBezTo>
                <a:cubicBezTo>
                  <a:pt x="4503975" y="6195036"/>
                  <a:pt x="4502450" y="6218659"/>
                  <a:pt x="4499785" y="6242092"/>
                </a:cubicBezTo>
                <a:cubicBezTo>
                  <a:pt x="4496544" y="6269143"/>
                  <a:pt x="4491591" y="6296004"/>
                  <a:pt x="4488923" y="6323057"/>
                </a:cubicBezTo>
                <a:cubicBezTo>
                  <a:pt x="4485875" y="6353918"/>
                  <a:pt x="4485305" y="6384971"/>
                  <a:pt x="4482065" y="6415832"/>
                </a:cubicBezTo>
                <a:cubicBezTo>
                  <a:pt x="4475779" y="6472224"/>
                  <a:pt x="4468349" y="6528423"/>
                  <a:pt x="4461300" y="6584811"/>
                </a:cubicBezTo>
                <a:cubicBezTo>
                  <a:pt x="4454442" y="6639487"/>
                  <a:pt x="4448346" y="6694163"/>
                  <a:pt x="4439775" y="6748457"/>
                </a:cubicBezTo>
                <a:cubicBezTo>
                  <a:pt x="4436154" y="6771318"/>
                  <a:pt x="4426247" y="6793034"/>
                  <a:pt x="4420723" y="6815515"/>
                </a:cubicBezTo>
                <a:lnTo>
                  <a:pt x="4411023" y="6858000"/>
                </a:lnTo>
                <a:lnTo>
                  <a:pt x="4238770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72963" y="-1"/>
            <a:ext cx="66318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18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97661" y="280374"/>
            <a:ext cx="8579095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763" y="433545"/>
            <a:ext cx="8354890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 fontAlgn="auto">
              <a:spcAft>
                <a:spcPts val="0"/>
              </a:spcAft>
              <a:defRPr/>
            </a:pPr>
            <a:r>
              <a:rPr lang="en-US" sz="4700" dirty="0">
                <a:solidFill>
                  <a:srgbClr val="FFFFFF"/>
                </a:solidFill>
              </a:rPr>
              <a:t>Upbringing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2558" y="1522292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7" name="Picture 2" descr="D:\mpg\symb classes\RockycopCROP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30569" y="2426818"/>
            <a:ext cx="3128150" cy="3997637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8720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8" name="Picture 3" descr="D:\mpg\symb classes\girlCellistSm.jp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175780" y="2426818"/>
            <a:ext cx="3407985" cy="39976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605" y="1450655"/>
            <a:ext cx="2949023" cy="395669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7000">
                <a:solidFill>
                  <a:schemeClr val="bg1"/>
                </a:solidFill>
              </a:rPr>
              <a:t>Family and social factors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0605" y="1450655"/>
            <a:ext cx="29490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0605" y="5408571"/>
            <a:ext cx="29490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0" y="1108061"/>
            <a:ext cx="3756675" cy="457197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Early childhood experiences </a:t>
            </a:r>
          </a:p>
          <a:p>
            <a:r>
              <a:rPr lang="en-US" sz="2400" dirty="0">
                <a:solidFill>
                  <a:schemeClr val="bg1"/>
                </a:solidFill>
              </a:rPr>
              <a:t>Role of significant others</a:t>
            </a:r>
          </a:p>
          <a:p>
            <a:r>
              <a:rPr lang="en-US" sz="2400" dirty="0">
                <a:solidFill>
                  <a:schemeClr val="bg1"/>
                </a:solidFill>
              </a:rPr>
              <a:t>Socialization </a:t>
            </a:r>
          </a:p>
          <a:p>
            <a:r>
              <a:rPr lang="en-US" sz="2400" dirty="0">
                <a:solidFill>
                  <a:schemeClr val="bg1"/>
                </a:solidFill>
              </a:rPr>
              <a:t>Identification process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48F26-D2B0-41DA-B2B7-F65491337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05" y="1450655"/>
            <a:ext cx="2949023" cy="3956690"/>
          </a:xfrm>
        </p:spPr>
        <p:txBody>
          <a:bodyPr anchor="ctr">
            <a:normAutofit/>
          </a:bodyPr>
          <a:lstStyle/>
          <a:p>
            <a:r>
              <a:rPr lang="en-GB" sz="6500">
                <a:solidFill>
                  <a:schemeClr val="bg1"/>
                </a:solidFill>
              </a:rPr>
              <a:t>Some theories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0605" y="1450655"/>
            <a:ext cx="29490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0605" y="5408571"/>
            <a:ext cx="29490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4746D-052C-4C7C-97D4-DFABEC6A1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108061"/>
            <a:ext cx="3756675" cy="4571972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Freudian Theory - Role of Unconscious</a:t>
            </a:r>
          </a:p>
          <a:p>
            <a:r>
              <a:rPr lang="en-GB" sz="2400" dirty="0">
                <a:solidFill>
                  <a:schemeClr val="bg1"/>
                </a:solidFill>
              </a:rPr>
              <a:t>Social learning</a:t>
            </a:r>
          </a:p>
          <a:p>
            <a:r>
              <a:rPr lang="en-GB" sz="2400" dirty="0">
                <a:solidFill>
                  <a:schemeClr val="bg1"/>
                </a:solidFill>
              </a:rPr>
              <a:t>Self-Theory - The idea of “Self”</a:t>
            </a:r>
          </a:p>
        </p:txBody>
      </p:sp>
    </p:spTree>
    <p:extLst>
      <p:ext uri="{BB962C8B-B14F-4D97-AF65-F5344CB8AC3E}">
        <p14:creationId xmlns:p14="http://schemas.microsoft.com/office/powerpoint/2010/main" val="3854850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605" y="1450655"/>
            <a:ext cx="2949023" cy="395669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>
                <a:solidFill>
                  <a:schemeClr val="bg1"/>
                </a:solidFill>
              </a:rPr>
              <a:t>Intrapsychic  theory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0605" y="1450655"/>
            <a:ext cx="29490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0605" y="5408571"/>
            <a:ext cx="29490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0" y="1108061"/>
            <a:ext cx="3756675" cy="457197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Sigmund Freud and psychoanalytic theory</a:t>
            </a:r>
          </a:p>
          <a:p>
            <a:r>
              <a:rPr lang="en-US" sz="2400" dirty="0">
                <a:solidFill>
                  <a:schemeClr val="bg1"/>
                </a:solidFill>
              </a:rPr>
              <a:t>Levels of consciousness 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Conscious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Subconscious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Unconscious 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Three elements of mind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Id, Ego and the Super Ego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Development of personality </a:t>
            </a:r>
          </a:p>
          <a:p>
            <a:pPr>
              <a:buFont typeface="Wingdings 2" pitchFamily="18" charset="2"/>
              <a:buNone/>
            </a:pPr>
            <a:endParaRPr lang="en-US" sz="17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 fontAlgn="auto">
              <a:spcAft>
                <a:spcPts val="0"/>
              </a:spcAft>
              <a:defRPr/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tip of the iceberg</a:t>
            </a:r>
          </a:p>
        </p:txBody>
      </p:sp>
      <p:pic>
        <p:nvPicPr>
          <p:cNvPr id="20483" name="Picture 2" descr="D:\mpg\symb classes\Iceberg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618316" y="467208"/>
            <a:ext cx="4936320" cy="592358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Aggression and competitiveness</a:t>
            </a:r>
            <a:endParaRPr lang="en-US" dirty="0"/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813" y="2133600"/>
            <a:ext cx="833278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605" y="1450655"/>
            <a:ext cx="2949023" cy="395669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500">
                <a:solidFill>
                  <a:schemeClr val="bg1"/>
                </a:solidFill>
              </a:rPr>
              <a:t>Social learning theory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0605" y="1450655"/>
            <a:ext cx="29490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0605" y="5408571"/>
            <a:ext cx="29490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0" y="1108061"/>
            <a:ext cx="3756675" cy="4571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Learning is relatively permanent change in </a:t>
            </a:r>
            <a:r>
              <a:rPr lang="en-US" sz="2000" dirty="0" err="1">
                <a:solidFill>
                  <a:schemeClr val="bg1"/>
                </a:solidFill>
              </a:rPr>
              <a:t>behaviour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>
                <a:solidFill>
                  <a:schemeClr val="bg1"/>
                </a:solidFill>
              </a:rPr>
              <a:t>All </a:t>
            </a:r>
            <a:r>
              <a:rPr lang="en-US" sz="2000" dirty="0" err="1">
                <a:solidFill>
                  <a:schemeClr val="bg1"/>
                </a:solidFill>
              </a:rPr>
              <a:t>behaviours</a:t>
            </a:r>
            <a:r>
              <a:rPr lang="en-US" sz="2000" dirty="0">
                <a:solidFill>
                  <a:schemeClr val="bg1"/>
                </a:solidFill>
              </a:rPr>
              <a:t> are learned.</a:t>
            </a:r>
          </a:p>
          <a:p>
            <a:r>
              <a:rPr lang="en-US" sz="2000" dirty="0">
                <a:solidFill>
                  <a:schemeClr val="bg1"/>
                </a:solidFill>
              </a:rPr>
              <a:t>Impact of role-models in childhood.</a:t>
            </a:r>
          </a:p>
          <a:p>
            <a:r>
              <a:rPr lang="en-US" sz="2000" dirty="0">
                <a:solidFill>
                  <a:schemeClr val="bg1"/>
                </a:solidFill>
              </a:rPr>
              <a:t>Positive and negative reinforcements.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Internalized rewards.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 fontAlgn="auto">
              <a:spcAft>
                <a:spcPts val="0"/>
              </a:spcAft>
              <a:defRPr/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Vicarious learning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865366" y="1161454"/>
            <a:ext cx="4915159" cy="45430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D:\mpg\symb classes\self-awareness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590800" y="1371600"/>
            <a:ext cx="4038600" cy="4754563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605" y="1450655"/>
            <a:ext cx="2949023" cy="395669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7000">
                <a:solidFill>
                  <a:schemeClr val="bg1"/>
                </a:solidFill>
              </a:rPr>
              <a:t>Self theory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0605" y="1450655"/>
            <a:ext cx="29490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0605" y="5408571"/>
            <a:ext cx="29490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0" y="1108061"/>
            <a:ext cx="3756675" cy="457197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Carl Rogers </a:t>
            </a:r>
          </a:p>
          <a:p>
            <a:r>
              <a:rPr lang="en-US" sz="2800" dirty="0">
                <a:solidFill>
                  <a:schemeClr val="bg1"/>
                </a:solidFill>
              </a:rPr>
              <a:t>Free will</a:t>
            </a:r>
          </a:p>
          <a:p>
            <a:r>
              <a:rPr lang="en-US" sz="2800" dirty="0">
                <a:solidFill>
                  <a:schemeClr val="bg1"/>
                </a:solidFill>
              </a:rPr>
              <a:t>Self-concept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The organism </a:t>
            </a:r>
          </a:p>
          <a:p>
            <a:r>
              <a:rPr lang="en-US" sz="2800" dirty="0">
                <a:solidFill>
                  <a:schemeClr val="bg1"/>
                </a:solidFill>
              </a:rPr>
              <a:t>Self-esteem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The development of self</a:t>
            </a:r>
          </a:p>
          <a:p>
            <a:r>
              <a:rPr lang="en-US" sz="2800" dirty="0">
                <a:solidFill>
                  <a:schemeClr val="bg1"/>
                </a:solidFill>
              </a:rPr>
              <a:t>Unconditional acceptance</a:t>
            </a:r>
          </a:p>
          <a:p>
            <a:endParaRPr lang="en-US" sz="17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58A6-F5F7-48EC-A969-D78611990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What/why is this course??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DC1F6-24F5-40EC-8B3F-A85CB9081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course on Self-understanding and Self-improvement </a:t>
            </a:r>
          </a:p>
          <a:p>
            <a:r>
              <a:rPr lang="en-GB" dirty="0"/>
              <a:t>Transitioning from adolescence to young adulthood</a:t>
            </a:r>
          </a:p>
          <a:p>
            <a:r>
              <a:rPr lang="en-GB" dirty="0"/>
              <a:t>Social and psychological independence </a:t>
            </a:r>
          </a:p>
          <a:p>
            <a:r>
              <a:rPr lang="en-GB" dirty="0"/>
              <a:t>Choices and their consequences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02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0930" y="1"/>
            <a:ext cx="6305670" cy="6874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0605" y="1450655"/>
            <a:ext cx="2949023" cy="395669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900">
                <a:solidFill>
                  <a:schemeClr val="bg1"/>
                </a:solidFill>
              </a:rPr>
              <a:t>Individuals with high self-esteem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0605" y="1450655"/>
            <a:ext cx="29490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0605" y="5408571"/>
            <a:ext cx="29490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5" name="Content Placeholder 3"/>
          <p:cNvSpPr>
            <a:spLocks noGrp="1"/>
          </p:cNvSpPr>
          <p:nvPr>
            <p:ph idx="1"/>
          </p:nvPr>
        </p:nvSpPr>
        <p:spPr>
          <a:xfrm>
            <a:off x="4572000" y="1108061"/>
            <a:ext cx="3756675" cy="4571972"/>
          </a:xfrm>
        </p:spPr>
        <p:txBody>
          <a:bodyPr anchor="ctr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Happy and satisfied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Realistic expectations</a:t>
            </a:r>
          </a:p>
          <a:p>
            <a:r>
              <a:rPr lang="en-US" sz="2400" dirty="0">
                <a:solidFill>
                  <a:schemeClr val="bg1"/>
                </a:solidFill>
              </a:rPr>
              <a:t>Realistic understanding of self</a:t>
            </a:r>
          </a:p>
          <a:p>
            <a:r>
              <a:rPr lang="en-US" sz="2400" dirty="0">
                <a:solidFill>
                  <a:schemeClr val="bg1"/>
                </a:solidFill>
              </a:rPr>
              <a:t>Moderate risk takers</a:t>
            </a:r>
          </a:p>
          <a:p>
            <a:r>
              <a:rPr lang="en-US" sz="2400" dirty="0">
                <a:solidFill>
                  <a:schemeClr val="bg1"/>
                </a:solidFill>
              </a:rPr>
              <a:t>Friendly and encouraging </a:t>
            </a:r>
          </a:p>
          <a:p>
            <a:r>
              <a:rPr lang="en-US" sz="2400" dirty="0">
                <a:solidFill>
                  <a:schemeClr val="bg1"/>
                </a:solidFill>
              </a:rPr>
              <a:t>Highly motivated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Self-disciplined </a:t>
            </a:r>
          </a:p>
          <a:p>
            <a:r>
              <a:rPr lang="en-US" sz="2400" dirty="0">
                <a:solidFill>
                  <a:schemeClr val="bg1"/>
                </a:solidFill>
              </a:rPr>
              <a:t>Ready to take responsibilities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1816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/>
              <a:t>I don’t need such a big office as this, my ego does</a:t>
            </a:r>
          </a:p>
        </p:txBody>
      </p:sp>
      <p:pic>
        <p:nvPicPr>
          <p:cNvPr id="27651" name="Picture 2" descr="D:\mpg\symb classes\self esteem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05000" y="381000"/>
            <a:ext cx="5334000" cy="449580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Self-Awareness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376821" y="719344"/>
            <a:ext cx="5419311" cy="54193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27" y="3399769"/>
            <a:ext cx="7980565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 fontAlgn="auto">
              <a:spcAft>
                <a:spcPts val="0"/>
              </a:spcAft>
              <a:defRPr/>
            </a:pPr>
            <a:r>
              <a:rPr lang="en-US" sz="3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Locus of control 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7257560" y="0"/>
            <a:ext cx="1886211" cy="2174333"/>
            <a:chOff x="-305" y="-4155"/>
            <a:chExt cx="2514948" cy="2174333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0723" name="Picture 2" descr="D:\mpg\supervisory training\pictures\locus_of_control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73528" y="320231"/>
            <a:ext cx="8350853" cy="2836567"/>
          </a:xfrm>
          <a:prstGeom prst="rect">
            <a:avLst/>
          </a:prstGeom>
          <a:noFill/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228" y="4322879"/>
            <a:ext cx="2533818" cy="2535121"/>
            <a:chOff x="-305" y="-1"/>
            <a:chExt cx="3832880" cy="2876136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7" name="Picture 2" descr="D:\mpg\supervisory training\pictures\SplitPersonality.jpg"/>
          <p:cNvPicPr>
            <a:picLocks noChangeAspect="1" noChangeArrowheads="1"/>
          </p:cNvPicPr>
          <p:nvPr/>
        </p:nvPicPr>
        <p:blipFill rotWithShape="1">
          <a:blip r:embed="rId3" cstate="print"/>
          <a:srcRect r="28427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fontAlgn="auto">
              <a:spcAft>
                <a:spcPts val="0"/>
              </a:spcAft>
              <a:defRPr/>
            </a:pPr>
            <a:r>
              <a:rPr lang="en-US" sz="4200"/>
              <a:t>Who Am I??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33E885-6CA4-41F1-8B7B-FF65BBEC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05" y="1450655"/>
            <a:ext cx="2949023" cy="3956690"/>
          </a:xfrm>
        </p:spPr>
        <p:txBody>
          <a:bodyPr anchor="ctr">
            <a:normAutofit/>
          </a:bodyPr>
          <a:lstStyle/>
          <a:p>
            <a:r>
              <a:rPr lang="en-GB" sz="5400">
                <a:solidFill>
                  <a:schemeClr val="bg1"/>
                </a:solidFill>
              </a:rPr>
              <a:t>Questions to ponder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0605" y="1450655"/>
            <a:ext cx="29490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0605" y="5408571"/>
            <a:ext cx="29490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595E7-6D31-479D-85A5-BADF333D0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108061"/>
            <a:ext cx="3756675" cy="4571972"/>
          </a:xfrm>
        </p:spPr>
        <p:txBody>
          <a:bodyPr anchor="ctr">
            <a:norm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Why do we behave the way we do?</a:t>
            </a:r>
          </a:p>
          <a:p>
            <a:r>
              <a:rPr lang="en-GB" sz="2800" dirty="0">
                <a:solidFill>
                  <a:schemeClr val="bg1"/>
                </a:solidFill>
              </a:rPr>
              <a:t>Am I unique?</a:t>
            </a:r>
          </a:p>
          <a:p>
            <a:r>
              <a:rPr lang="en-GB" sz="2800" dirty="0">
                <a:solidFill>
                  <a:schemeClr val="bg1"/>
                </a:solidFill>
              </a:rPr>
              <a:t>Is change  possible</a:t>
            </a:r>
            <a:r>
              <a:rPr lang="en-GB" sz="17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659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605" y="1450655"/>
            <a:ext cx="2949023" cy="395669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>
                <a:solidFill>
                  <a:schemeClr val="bg1"/>
                </a:solidFill>
              </a:rPr>
              <a:t>Defining personality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0605" y="1450655"/>
            <a:ext cx="29490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0605" y="5408571"/>
            <a:ext cx="29490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0" y="1108061"/>
            <a:ext cx="3756675" cy="4571972"/>
          </a:xfrm>
        </p:spPr>
        <p:txBody>
          <a:bodyPr anchor="ctr">
            <a:normAutofit/>
          </a:bodyPr>
          <a:lstStyle/>
          <a:p>
            <a:r>
              <a:rPr lang="en-US" sz="2000" u="sng" dirty="0">
                <a:solidFill>
                  <a:schemeClr val="bg1"/>
                </a:solidFill>
              </a:rPr>
              <a:t>Relatively stable characteristics </a:t>
            </a:r>
            <a:r>
              <a:rPr lang="en-US" sz="2000" dirty="0">
                <a:solidFill>
                  <a:schemeClr val="bg1"/>
                </a:solidFill>
              </a:rPr>
              <a:t>of an individual which influences his/her behavior, attitudes, motivations and emotions.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Personality traits and types.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17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3" name="Picture 12292" descr="Human brain nerve cells">
            <a:extLst>
              <a:ext uri="{FF2B5EF4-FFF2-40B4-BE49-F238E27FC236}">
                <a16:creationId xmlns:a16="http://schemas.microsoft.com/office/drawing/2014/main" id="{92F0CDE1-338F-407D-A95B-F695FB18EC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892"/>
          <a:stretch/>
        </p:blipFill>
        <p:spPr>
          <a:xfrm>
            <a:off x="2641851" y="10"/>
            <a:ext cx="6502149" cy="685799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/>
              <a:t>Biological determinants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en-US" sz="2000" dirty="0"/>
              <a:t>The heredity</a:t>
            </a:r>
          </a:p>
          <a:p>
            <a:r>
              <a:rPr lang="en-US" sz="2000" dirty="0"/>
              <a:t>Brain functions</a:t>
            </a:r>
          </a:p>
          <a:p>
            <a:r>
              <a:rPr lang="en-US" sz="2000" dirty="0"/>
              <a:t>Physical features</a:t>
            </a:r>
          </a:p>
          <a:p>
            <a:endParaRPr lang="en-US" sz="15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2548" r="30570" b="6473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fontAlgn="auto">
              <a:spcAft>
                <a:spcPts val="0"/>
              </a:spcAft>
              <a:defRPr/>
            </a:pPr>
            <a:r>
              <a:rPr lang="en-US" sz="4200"/>
              <a:t>Genetic traits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5576887"/>
            <a:ext cx="8183880" cy="640081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/>
              <a:t>Left brain vs. right brain dominance 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8715" r="1" b="11149"/>
          <a:stretch/>
        </p:blipFill>
        <p:spPr bwMode="auto">
          <a:xfrm>
            <a:off x="480060" y="640080"/>
            <a:ext cx="8183880" cy="483679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605" y="1450655"/>
            <a:ext cx="2949023" cy="395669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500">
                <a:solidFill>
                  <a:schemeClr val="bg1"/>
                </a:solidFill>
              </a:rPr>
              <a:t>Cultural factors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0605" y="1450655"/>
            <a:ext cx="29490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0605" y="5408571"/>
            <a:ext cx="29490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0" y="1108061"/>
            <a:ext cx="3756675" cy="457197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Cultural norms</a:t>
            </a:r>
          </a:p>
          <a:p>
            <a:r>
              <a:rPr lang="en-US" sz="2400" dirty="0">
                <a:solidFill>
                  <a:schemeClr val="bg1"/>
                </a:solidFill>
              </a:rPr>
              <a:t>Culture specific </a:t>
            </a:r>
            <a:r>
              <a:rPr lang="en-US" sz="2400" dirty="0" err="1">
                <a:solidFill>
                  <a:schemeClr val="bg1"/>
                </a:solidFill>
              </a:rPr>
              <a:t>behaviours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Cultural characteristics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3843</TotalTime>
  <Words>292</Words>
  <Application>Microsoft Office PowerPoint</Application>
  <PresentationFormat>On-screen Show (4:3)</PresentationFormat>
  <Paragraphs>90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 2</vt:lpstr>
      <vt:lpstr>Office Theme</vt:lpstr>
      <vt:lpstr>Personality Development </vt:lpstr>
      <vt:lpstr>What/why is this course??</vt:lpstr>
      <vt:lpstr>Who Am I??</vt:lpstr>
      <vt:lpstr>Questions to ponder</vt:lpstr>
      <vt:lpstr>Defining personality</vt:lpstr>
      <vt:lpstr>Biological determinants</vt:lpstr>
      <vt:lpstr>Genetic traits</vt:lpstr>
      <vt:lpstr>Left brain vs. right brain dominance </vt:lpstr>
      <vt:lpstr>Cultural factors</vt:lpstr>
      <vt:lpstr>Upbringing</vt:lpstr>
      <vt:lpstr>Family and social factors</vt:lpstr>
      <vt:lpstr>Some theories</vt:lpstr>
      <vt:lpstr>Intrapsychic  theory</vt:lpstr>
      <vt:lpstr>The tip of the iceberg</vt:lpstr>
      <vt:lpstr>Aggression and competitiveness</vt:lpstr>
      <vt:lpstr>Social learning theory</vt:lpstr>
      <vt:lpstr>Vicarious learning</vt:lpstr>
      <vt:lpstr>PowerPoint Presentation</vt:lpstr>
      <vt:lpstr>Self theory</vt:lpstr>
      <vt:lpstr>PowerPoint Presentation</vt:lpstr>
      <vt:lpstr>Individuals with high self-esteem</vt:lpstr>
      <vt:lpstr>I don’t need such a big office as this, my ego does</vt:lpstr>
      <vt:lpstr>Self-Awareness</vt:lpstr>
      <vt:lpstr>Locus of control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Personality</dc:title>
  <dc:creator>MP GANESH</dc:creator>
  <cp:lastModifiedBy>Ganesh MP</cp:lastModifiedBy>
  <cp:revision>110</cp:revision>
  <dcterms:created xsi:type="dcterms:W3CDTF">2006-08-16T00:00:00Z</dcterms:created>
  <dcterms:modified xsi:type="dcterms:W3CDTF">2021-08-28T02:57:15Z</dcterms:modified>
</cp:coreProperties>
</file>