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60" r:id="rId4"/>
    <p:sldId id="258" r:id="rId5"/>
    <p:sldId id="259"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474F9CC5-1DC7-437B-B283-37C4FB070465}" type="datetimeFigureOut">
              <a:rPr lang="en-US" smtClean="0"/>
              <a:t>2/8/2022</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C7C913F-2006-4338-979C-47738BFA04D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4F9CC5-1DC7-437B-B283-37C4FB070465}"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C913F-2006-4338-979C-47738BFA04D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474F9CC5-1DC7-437B-B283-37C4FB070465}" type="datetimeFigureOut">
              <a:rPr lang="en-US" smtClean="0"/>
              <a:t>2/8/2022</a:t>
            </a:fld>
            <a:endParaRPr lang="en-US"/>
          </a:p>
        </p:txBody>
      </p:sp>
      <p:sp>
        <p:nvSpPr>
          <p:cNvPr id="5" name="Footer Placeholder 4"/>
          <p:cNvSpPr>
            <a:spLocks noGrp="1"/>
          </p:cNvSpPr>
          <p:nvPr>
            <p:ph type="ftr" sz="quarter" idx="11"/>
          </p:nvPr>
        </p:nvSpPr>
        <p:spPr>
          <a:xfrm>
            <a:off x="457200" y="6556248"/>
            <a:ext cx="3657600" cy="228600"/>
          </a:xfrm>
        </p:spPr>
        <p:txBody>
          <a:bodyPr/>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C7C913F-2006-4338-979C-47738BFA04D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4F9CC5-1DC7-437B-B283-37C4FB070465}"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C913F-2006-4338-979C-47738BFA04D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474F9CC5-1DC7-437B-B283-37C4FB070465}" type="datetimeFigureOut">
              <a:rPr lang="en-US" smtClean="0"/>
              <a:t>2/8/2022</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p>
            <a:fld id="{BC7C913F-2006-4338-979C-47738BFA04D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74F9CC5-1DC7-437B-B283-37C4FB070465}" type="datetimeFigureOut">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C913F-2006-4338-979C-47738BFA04D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74F9CC5-1DC7-437B-B283-37C4FB070465}" type="datetimeFigureOut">
              <a:rPr lang="en-US" smtClean="0"/>
              <a:t>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7C913F-2006-4338-979C-47738BFA04D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74F9CC5-1DC7-437B-B283-37C4FB070465}" type="datetimeFigureOut">
              <a:rPr lang="en-US" smtClean="0"/>
              <a:t>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7C913F-2006-4338-979C-47738BFA04D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474F9CC5-1DC7-437B-B283-37C4FB070465}" type="datetimeFigureOut">
              <a:rPr lang="en-US" smtClean="0"/>
              <a:t>2/8/2022</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p>
            <a:fld id="{BC7C913F-2006-4338-979C-47738BFA04D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74F9CC5-1DC7-437B-B283-37C4FB070465}" type="datetimeFigureOut">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C913F-2006-4338-979C-47738BFA04D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474F9CC5-1DC7-437B-B283-37C4FB070465}" type="datetimeFigureOut">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C913F-2006-4338-979C-47738BFA04D4}"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474F9CC5-1DC7-437B-B283-37C4FB070465}" type="datetimeFigureOut">
              <a:rPr lang="en-US" smtClean="0"/>
              <a:t>2/8/2022</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C7C913F-2006-4338-979C-47738BFA04D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solidFill>
                  <a:srgbClr val="FFFF00"/>
                </a:solidFill>
              </a:rPr>
              <a:t>Sharing and Gaining Knowledge </a:t>
            </a:r>
            <a:br>
              <a:rPr lang="en-US" sz="4800" dirty="0">
                <a:solidFill>
                  <a:srgbClr val="FFFF00"/>
                </a:solidFill>
              </a:rPr>
            </a:br>
            <a:r>
              <a:rPr lang="en-US" sz="4800" dirty="0">
                <a:solidFill>
                  <a:srgbClr val="FFFF00"/>
                </a:solidFill>
              </a:rPr>
              <a:t>SGK Startup</a:t>
            </a:r>
            <a:endParaRPr lang="en-US" sz="4800" dirty="0"/>
          </a:p>
        </p:txBody>
      </p:sp>
      <p:sp>
        <p:nvSpPr>
          <p:cNvPr id="3" name="Subtitle 2"/>
          <p:cNvSpPr>
            <a:spLocks noGrp="1"/>
          </p:cNvSpPr>
          <p:nvPr>
            <p:ph type="subTitle" idx="1"/>
          </p:nvPr>
        </p:nvSpPr>
        <p:spPr>
          <a:xfrm>
            <a:off x="3428992" y="4929198"/>
            <a:ext cx="5114778" cy="1101248"/>
          </a:xfrm>
        </p:spPr>
        <p:txBody>
          <a:bodyPr>
            <a:noAutofit/>
          </a:bodyPr>
          <a:lstStyle/>
          <a:p>
            <a:r>
              <a:rPr lang="en-US" sz="2800" i="1" dirty="0">
                <a:solidFill>
                  <a:srgbClr val="FFFF00"/>
                </a:solidFill>
              </a:rPr>
              <a:t>by </a:t>
            </a:r>
          </a:p>
          <a:p>
            <a:r>
              <a:rPr lang="en-US" sz="2800" i="1" dirty="0">
                <a:solidFill>
                  <a:srgbClr val="FFFF00"/>
                </a:solidFill>
              </a:rPr>
              <a:t>SURAJ TELUGU CS20BTECH11050</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7239000" cy="857232"/>
          </a:xfrm>
          <a:noFill/>
        </p:spPr>
        <p:txBody>
          <a:bodyPr>
            <a:noAutofit/>
          </a:bodyPr>
          <a:lstStyle/>
          <a:p>
            <a:pPr algn="ctr"/>
            <a:r>
              <a:rPr lang="en-GB" sz="4800" u="sng" dirty="0">
                <a:solidFill>
                  <a:schemeClr val="bg2">
                    <a:lumMod val="50000"/>
                  </a:schemeClr>
                </a:solidFill>
              </a:rPr>
              <a:t>OUTLINE</a:t>
            </a:r>
            <a:endParaRPr lang="en-US" sz="4800" u="sng" dirty="0">
              <a:solidFill>
                <a:schemeClr val="bg2">
                  <a:lumMod val="50000"/>
                </a:schemeClr>
              </a:solidFill>
            </a:endParaRPr>
          </a:p>
        </p:txBody>
      </p:sp>
      <p:sp>
        <p:nvSpPr>
          <p:cNvPr id="3" name="Content Placeholder 2"/>
          <p:cNvSpPr>
            <a:spLocks noGrp="1"/>
          </p:cNvSpPr>
          <p:nvPr>
            <p:ph idx="1"/>
          </p:nvPr>
        </p:nvSpPr>
        <p:spPr>
          <a:xfrm>
            <a:off x="428596" y="1357298"/>
            <a:ext cx="7239000" cy="4846320"/>
          </a:xfrm>
        </p:spPr>
        <p:txBody>
          <a:bodyPr>
            <a:normAutofit lnSpcReduction="10000"/>
          </a:bodyPr>
          <a:lstStyle/>
          <a:p>
            <a:r>
              <a:rPr lang="en-GB" dirty="0"/>
              <a:t>Start-up Details</a:t>
            </a:r>
          </a:p>
          <a:p>
            <a:endParaRPr lang="en-GB" dirty="0"/>
          </a:p>
          <a:p>
            <a:r>
              <a:rPr lang="en-GB" dirty="0"/>
              <a:t>Consumers and major Stakeholders</a:t>
            </a:r>
          </a:p>
          <a:p>
            <a:endParaRPr lang="en-GB" dirty="0"/>
          </a:p>
          <a:p>
            <a:r>
              <a:rPr lang="en-GB" dirty="0"/>
              <a:t>Value addition to the Consumers</a:t>
            </a:r>
          </a:p>
          <a:p>
            <a:endParaRPr lang="en-GB" dirty="0"/>
          </a:p>
          <a:p>
            <a:r>
              <a:rPr lang="en-GB" dirty="0"/>
              <a:t>Competitors / Existing Service Providers</a:t>
            </a:r>
          </a:p>
          <a:p>
            <a:endParaRPr lang="en-GB" dirty="0"/>
          </a:p>
          <a:p>
            <a:r>
              <a:rPr lang="en-GB" dirty="0"/>
              <a:t>Growth and Future Plan</a:t>
            </a:r>
          </a:p>
          <a:p>
            <a:endParaRPr lang="en-GB" dirty="0"/>
          </a:p>
          <a:p>
            <a:r>
              <a:rPr lang="en-GB" dirty="0"/>
              <a:t>Conclusion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7128792" cy="648072"/>
          </a:xfrm>
        </p:spPr>
        <p:txBody>
          <a:bodyPr vert="horz" lIns="45720" tIns="0" rIns="45720" bIns="0" anchor="b" anchorCtr="0">
            <a:normAutofit/>
          </a:bodyPr>
          <a:lstStyle/>
          <a:p>
            <a:r>
              <a:rPr lang="en-GB" sz="3600" dirty="0">
                <a:solidFill>
                  <a:schemeClr val="bg2">
                    <a:lumMod val="50000"/>
                  </a:schemeClr>
                </a:solidFill>
              </a:rPr>
              <a:t>START UP DETAILS</a:t>
            </a:r>
          </a:p>
        </p:txBody>
      </p:sp>
      <p:sp>
        <p:nvSpPr>
          <p:cNvPr id="3" name="Content Placeholder 2"/>
          <p:cNvSpPr>
            <a:spLocks noGrp="1"/>
          </p:cNvSpPr>
          <p:nvPr>
            <p:ph idx="1"/>
          </p:nvPr>
        </p:nvSpPr>
        <p:spPr>
          <a:xfrm>
            <a:off x="395536" y="1412776"/>
            <a:ext cx="7300664" cy="5042960"/>
          </a:xfrm>
        </p:spPr>
        <p:txBody>
          <a:bodyPr>
            <a:normAutofit fontScale="77500" lnSpcReduction="20000"/>
          </a:bodyPr>
          <a:lstStyle/>
          <a:p>
            <a:pPr marL="0" indent="0">
              <a:buNone/>
            </a:pPr>
            <a:r>
              <a:rPr lang="en-US" dirty="0"/>
              <a:t>This is an app based startup. The main objective is to make students share their knowledge among each other</a:t>
            </a:r>
          </a:p>
          <a:p>
            <a:pPr marL="0" indent="0">
              <a:buNone/>
            </a:pPr>
            <a:r>
              <a:rPr lang="en-US" i="1" u="sng" dirty="0">
                <a:solidFill>
                  <a:schemeClr val="bg2">
                    <a:lumMod val="50000"/>
                  </a:schemeClr>
                </a:solidFill>
              </a:rPr>
              <a:t>Features of app :</a:t>
            </a:r>
          </a:p>
          <a:p>
            <a:r>
              <a:rPr lang="en-US" dirty="0"/>
              <a:t>This app takes the knowledge information of student, till what class he studied and what topics he can teach to others</a:t>
            </a:r>
          </a:p>
          <a:p>
            <a:r>
              <a:rPr lang="en-US" dirty="0"/>
              <a:t>The app allows an individual student to post his doubt, a notification to teach is sent to group of students who are same or upper class</a:t>
            </a:r>
          </a:p>
          <a:p>
            <a:r>
              <a:rPr lang="en-US" dirty="0"/>
              <a:t>Doubt will be assigned to student who accepts to teach and he can chat or video call through our app and it will be charged accordingly</a:t>
            </a:r>
          </a:p>
          <a:p>
            <a:r>
              <a:rPr lang="en-US" dirty="0"/>
              <a:t>If student wants a tutor, app can send notification to teach as tutor to near by upper class students and interested student can take up tutorship. </a:t>
            </a:r>
          </a:p>
          <a:p>
            <a:r>
              <a:rPr lang="en-US" dirty="0"/>
              <a:t>App usage charges will be charged and student will be paid based on his time of teaching students</a:t>
            </a:r>
            <a:endParaRPr lang="en-IN"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bg2">
                    <a:lumMod val="50000"/>
                  </a:schemeClr>
                </a:solidFill>
              </a:rPr>
              <a:t>Consumers and major stakeholders</a:t>
            </a:r>
            <a:endParaRPr lang="en-US" dirty="0">
              <a:solidFill>
                <a:schemeClr val="bg2">
                  <a:lumMod val="50000"/>
                </a:schemeClr>
              </a:solidFill>
            </a:endParaRPr>
          </a:p>
        </p:txBody>
      </p:sp>
      <p:sp>
        <p:nvSpPr>
          <p:cNvPr id="3" name="Content Placeholder 2"/>
          <p:cNvSpPr>
            <a:spLocks noGrp="1"/>
          </p:cNvSpPr>
          <p:nvPr>
            <p:ph idx="1"/>
          </p:nvPr>
        </p:nvSpPr>
        <p:spPr>
          <a:xfrm>
            <a:off x="260276" y="1857440"/>
            <a:ext cx="7632848" cy="4680520"/>
          </a:xfrm>
        </p:spPr>
        <p:txBody>
          <a:bodyPr>
            <a:noAutofit/>
          </a:bodyPr>
          <a:lstStyle/>
          <a:p>
            <a:r>
              <a:rPr lang="en-US" sz="2000" dirty="0"/>
              <a:t>Learners are consumers of our app. Every student can learn from their peer students and can teach what they had learned</a:t>
            </a:r>
          </a:p>
          <a:p>
            <a:r>
              <a:rPr lang="en-US" sz="2000" dirty="0"/>
              <a:t>First we create the app. For budget and salaries we can take loan from bank or choose a stake holder to start SGK startup.</a:t>
            </a:r>
          </a:p>
          <a:p>
            <a:r>
              <a:rPr lang="en-US" sz="2000" dirty="0"/>
              <a:t>The database of the app and the doubts and tutors requests are monitored by employees in the startup. </a:t>
            </a:r>
          </a:p>
          <a:p>
            <a:r>
              <a:rPr lang="en-US" sz="2000" dirty="0"/>
              <a:t>Weird doubts will be reported by students and eventually removed. Tutor will be changed if student does not understand </a:t>
            </a:r>
          </a:p>
          <a:p>
            <a:r>
              <a:rPr lang="en-US" sz="2000" dirty="0"/>
              <a:t>All complaints and reports are managed by employees</a:t>
            </a:r>
          </a:p>
          <a:p>
            <a:r>
              <a:rPr lang="en-US" sz="2000" dirty="0"/>
              <a:t>Comfort of user of app is priority of SGK company. Sharing and gaining knowledge and supporting each other will make happy</a:t>
            </a:r>
          </a:p>
          <a:p>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108" y="-32130"/>
            <a:ext cx="7239000" cy="723244"/>
          </a:xfrm>
        </p:spPr>
        <p:txBody>
          <a:bodyPr vert="horz" lIns="45720" tIns="0" rIns="45720" bIns="0" anchor="b" anchorCtr="0">
            <a:normAutofit/>
          </a:bodyPr>
          <a:lstStyle/>
          <a:p>
            <a:r>
              <a:rPr lang="en-GB" sz="3200" dirty="0">
                <a:solidFill>
                  <a:schemeClr val="bg2">
                    <a:lumMod val="50000"/>
                  </a:schemeClr>
                </a:solidFill>
              </a:rPr>
              <a:t>Value addition to the consumers</a:t>
            </a:r>
            <a:endParaRPr lang="en-US" sz="3200" dirty="0">
              <a:solidFill>
                <a:schemeClr val="bg2">
                  <a:lumMod val="50000"/>
                </a:schemeClr>
              </a:solidFill>
            </a:endParaRPr>
          </a:p>
        </p:txBody>
      </p:sp>
      <p:sp>
        <p:nvSpPr>
          <p:cNvPr id="3" name="Content Placeholder 2"/>
          <p:cNvSpPr>
            <a:spLocks noGrp="1"/>
          </p:cNvSpPr>
          <p:nvPr>
            <p:ph idx="1"/>
          </p:nvPr>
        </p:nvSpPr>
        <p:spPr>
          <a:xfrm>
            <a:off x="251520" y="890100"/>
            <a:ext cx="7632848" cy="5638408"/>
          </a:xfrm>
        </p:spPr>
        <p:txBody>
          <a:bodyPr>
            <a:noAutofit/>
          </a:bodyPr>
          <a:lstStyle/>
          <a:p>
            <a:r>
              <a:rPr lang="en-US" sz="1800" dirty="0"/>
              <a:t>Discussion among peers makes a student comfortable and the subject will be learned quickly. </a:t>
            </a:r>
          </a:p>
          <a:p>
            <a:r>
              <a:rPr lang="en-US" sz="1800" dirty="0"/>
              <a:t>The person who teaches will be profited and also his knowledge on that topic will be increased</a:t>
            </a:r>
          </a:p>
          <a:p>
            <a:r>
              <a:rPr lang="en-US" sz="1800" dirty="0"/>
              <a:t>SGK startup provides an interface to help each other and make friends by sharing subject and knowledge</a:t>
            </a:r>
            <a:r>
              <a:rPr lang="en-IN" sz="1800" dirty="0"/>
              <a:t>. It can lead the future generation towards better future</a:t>
            </a:r>
          </a:p>
          <a:p>
            <a:pPr marL="0" indent="0">
              <a:buNone/>
            </a:pPr>
            <a:r>
              <a:rPr lang="en-IN" sz="1800" i="1" u="sng" dirty="0">
                <a:solidFill>
                  <a:schemeClr val="bg2">
                    <a:lumMod val="50000"/>
                  </a:schemeClr>
                </a:solidFill>
              </a:rPr>
              <a:t>Risks in start-up and how they are dealt:</a:t>
            </a:r>
          </a:p>
          <a:p>
            <a:r>
              <a:rPr lang="en-IN" sz="1800" dirty="0"/>
              <a:t>Tutors are also students so once they become acquainted with student they may use them for gaining money without using app</a:t>
            </a:r>
          </a:p>
          <a:p>
            <a:r>
              <a:rPr lang="en-IN" sz="1800" dirty="0"/>
              <a:t>Some students may use app unnecessarily and may post weird things but once students report they will be immediately removed</a:t>
            </a:r>
          </a:p>
          <a:p>
            <a:r>
              <a:rPr lang="en-IN" sz="1800" dirty="0"/>
              <a:t>Users get bored if their doubts are not addressed soon so we can take help to teachers by introducing teacher account in the app if students do not get solved with in time teachers can help. Once they are acquainted student can personally chose whose help they need</a:t>
            </a:r>
          </a:p>
          <a:p>
            <a:r>
              <a:rPr lang="en-IN" sz="1800" dirty="0"/>
              <a:t>Though there are risks it is worthy to share knowledge among students for better future</a:t>
            </a:r>
          </a:p>
          <a:p>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320040"/>
            <a:ext cx="7670086" cy="1143000"/>
          </a:xfrm>
        </p:spPr>
        <p:txBody>
          <a:bodyPr vert="horz" lIns="45720" tIns="0" rIns="45720" bIns="0" anchor="b" anchorCtr="0">
            <a:normAutofit/>
          </a:bodyPr>
          <a:lstStyle/>
          <a:p>
            <a:r>
              <a:rPr lang="en-GB" sz="3200" dirty="0">
                <a:solidFill>
                  <a:schemeClr val="bg2">
                    <a:lumMod val="50000"/>
                  </a:schemeClr>
                </a:solidFill>
              </a:rPr>
              <a:t>EXISTING Competitors / SIMILAR Service Providers</a:t>
            </a:r>
            <a:endParaRPr lang="en-US" sz="3200" dirty="0">
              <a:solidFill>
                <a:schemeClr val="bg2">
                  <a:lumMod val="50000"/>
                </a:schemeClr>
              </a:solidFill>
            </a:endParaRPr>
          </a:p>
        </p:txBody>
      </p:sp>
      <p:sp>
        <p:nvSpPr>
          <p:cNvPr id="3" name="Content Placeholder 2"/>
          <p:cNvSpPr>
            <a:spLocks noGrp="1"/>
          </p:cNvSpPr>
          <p:nvPr>
            <p:ph idx="1"/>
          </p:nvPr>
        </p:nvSpPr>
        <p:spPr>
          <a:xfrm>
            <a:off x="214282" y="1510948"/>
            <a:ext cx="7858180" cy="5214974"/>
          </a:xfrm>
        </p:spPr>
        <p:txBody>
          <a:bodyPr>
            <a:noAutofit/>
          </a:bodyPr>
          <a:lstStyle/>
          <a:p>
            <a:r>
              <a:rPr lang="en-US" sz="2000" dirty="0" err="1"/>
              <a:t>Unacademy</a:t>
            </a:r>
            <a:r>
              <a:rPr lang="en-US" sz="2000" dirty="0"/>
              <a:t> , </a:t>
            </a:r>
            <a:r>
              <a:rPr lang="en-US" sz="2000" dirty="0" err="1"/>
              <a:t>Byjus</a:t>
            </a:r>
            <a:r>
              <a:rPr lang="en-US" sz="2000" dirty="0"/>
              <a:t>, </a:t>
            </a:r>
            <a:r>
              <a:rPr lang="en-US" sz="2000" dirty="0" err="1"/>
              <a:t>Upgrad</a:t>
            </a:r>
            <a:r>
              <a:rPr lang="en-US" sz="2000" dirty="0"/>
              <a:t> etc are some similar service providers </a:t>
            </a:r>
          </a:p>
          <a:p>
            <a:r>
              <a:rPr lang="en-US" sz="2000" dirty="0"/>
              <a:t>In the above mentioned online teaching apps there is a teacher and student and knowledge is shared by teacher to student</a:t>
            </a:r>
          </a:p>
          <a:p>
            <a:r>
              <a:rPr lang="en-US" sz="2000" dirty="0"/>
              <a:t>But the concept of SGK startup is to share knowledge among peers</a:t>
            </a:r>
          </a:p>
          <a:p>
            <a:r>
              <a:rPr lang="en-US" sz="2000" dirty="0"/>
              <a:t>Since student of their age is acting like a teacher in our service students easily and understand what they learned</a:t>
            </a:r>
          </a:p>
          <a:p>
            <a:r>
              <a:rPr lang="en-US" sz="2000" dirty="0"/>
              <a:t>They can make friends who has more knowledge and share their doubts and gain knowledge </a:t>
            </a:r>
          </a:p>
          <a:p>
            <a:r>
              <a:rPr lang="en-US" sz="2000" dirty="0"/>
              <a:t>After teaching the teaching student gains confidence on subject so both are benefited </a:t>
            </a:r>
          </a:p>
          <a:p>
            <a:r>
              <a:rPr lang="en-US" sz="2000" dirty="0"/>
              <a:t>Sharing knowledge among student and teacher is one way but sharing knowledge among students in two way process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45720" tIns="0" rIns="45720" bIns="0" anchor="b" anchorCtr="0">
            <a:normAutofit/>
          </a:bodyPr>
          <a:lstStyle/>
          <a:p>
            <a:r>
              <a:rPr lang="en-GB" sz="3600" dirty="0">
                <a:solidFill>
                  <a:schemeClr val="bg2">
                    <a:lumMod val="50000"/>
                  </a:schemeClr>
                </a:solidFill>
              </a:rPr>
              <a:t>Growth and Future Plan</a:t>
            </a:r>
            <a:br>
              <a:rPr lang="en-GB" sz="3600" dirty="0">
                <a:solidFill>
                  <a:schemeClr val="bg2">
                    <a:lumMod val="50000"/>
                  </a:schemeClr>
                </a:solidFill>
              </a:rPr>
            </a:br>
            <a:endParaRPr lang="en-US" sz="3600" dirty="0">
              <a:solidFill>
                <a:schemeClr val="bg2">
                  <a:lumMod val="50000"/>
                </a:schemeClr>
              </a:solidFill>
            </a:endParaRPr>
          </a:p>
        </p:txBody>
      </p:sp>
      <p:sp>
        <p:nvSpPr>
          <p:cNvPr id="3" name="Content Placeholder 2"/>
          <p:cNvSpPr>
            <a:spLocks noGrp="1"/>
          </p:cNvSpPr>
          <p:nvPr>
            <p:ph idx="1"/>
          </p:nvPr>
        </p:nvSpPr>
        <p:spPr>
          <a:xfrm>
            <a:off x="107504" y="1196752"/>
            <a:ext cx="7704856" cy="5040560"/>
          </a:xfrm>
        </p:spPr>
        <p:txBody>
          <a:bodyPr>
            <a:noAutofit/>
          </a:bodyPr>
          <a:lstStyle/>
          <a:p>
            <a:r>
              <a:rPr lang="en-US" sz="2000" dirty="0"/>
              <a:t>There is an additional feature which can added once the startup and app becomes popular</a:t>
            </a:r>
          </a:p>
          <a:p>
            <a:r>
              <a:rPr lang="en-US" sz="2000" dirty="0"/>
              <a:t>Student can sell their unwanted books to us and we sell those books to the student who needs them with little higher price</a:t>
            </a:r>
          </a:p>
          <a:p>
            <a:r>
              <a:rPr lang="en-US" sz="2000" dirty="0"/>
              <a:t>By this we can gain profits and since they are second hand both student who buys the student who sells are satisfied</a:t>
            </a:r>
          </a:p>
          <a:p>
            <a:r>
              <a:rPr lang="en-US" sz="2000" dirty="0"/>
              <a:t>By sharing books among students the student who cannot afford for costly books can easily buy books through our app </a:t>
            </a:r>
          </a:p>
          <a:p>
            <a:r>
              <a:rPr lang="en-US" sz="2000" dirty="0"/>
              <a:t>We can also sell first hand books through our app by using those profits we can gain even more profit</a:t>
            </a:r>
          </a:p>
          <a:p>
            <a:r>
              <a:rPr lang="en-US" sz="2000" dirty="0"/>
              <a:t>This startup will definitely grow successfully as it involves not only teachers but also students who share and gain knowledge</a:t>
            </a:r>
            <a:endParaRPr lang="en-IN" sz="2000" dirty="0"/>
          </a:p>
          <a:p>
            <a:r>
              <a:rPr lang="en-US" sz="2000" dirty="0"/>
              <a:t>Once the company gets </a:t>
            </a:r>
            <a:r>
              <a:rPr lang="en-US" sz="2000" dirty="0" err="1"/>
              <a:t>upto</a:t>
            </a:r>
            <a:r>
              <a:rPr lang="en-US" sz="2000" dirty="0"/>
              <a:t> certain level we help rural and poor students by sharing knowledge and books free of cost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737" y="389890"/>
            <a:ext cx="7239000" cy="626328"/>
          </a:xfrm>
        </p:spPr>
        <p:txBody>
          <a:bodyPr vert="horz" lIns="45720" tIns="0" rIns="45720" bIns="0" anchor="b" anchorCtr="0">
            <a:normAutofit/>
          </a:bodyPr>
          <a:lstStyle/>
          <a:p>
            <a:r>
              <a:rPr lang="en-GB" sz="3600" dirty="0">
                <a:solidFill>
                  <a:schemeClr val="bg2">
                    <a:lumMod val="50000"/>
                  </a:schemeClr>
                </a:solidFill>
              </a:rPr>
              <a:t>CONCLUSION</a:t>
            </a:r>
            <a:endParaRPr lang="en-US" sz="3600" dirty="0">
              <a:solidFill>
                <a:schemeClr val="bg2">
                  <a:lumMod val="50000"/>
                </a:schemeClr>
              </a:solidFill>
            </a:endParaRPr>
          </a:p>
        </p:txBody>
      </p:sp>
      <p:sp>
        <p:nvSpPr>
          <p:cNvPr id="3" name="Content Placeholder 2"/>
          <p:cNvSpPr>
            <a:spLocks noGrp="1"/>
          </p:cNvSpPr>
          <p:nvPr>
            <p:ph idx="1"/>
          </p:nvPr>
        </p:nvSpPr>
        <p:spPr>
          <a:xfrm>
            <a:off x="251520" y="1268760"/>
            <a:ext cx="7704856" cy="5042960"/>
          </a:xfrm>
        </p:spPr>
        <p:txBody>
          <a:bodyPr>
            <a:normAutofit/>
          </a:bodyPr>
          <a:lstStyle/>
          <a:p>
            <a:r>
              <a:rPr lang="en-US" sz="2000" dirty="0"/>
              <a:t>The SGK startup acts as a platform between students and help them to clear their doubts</a:t>
            </a:r>
          </a:p>
          <a:p>
            <a:r>
              <a:rPr lang="en-US" sz="2000" dirty="0"/>
              <a:t>Money is needed for recruiting employees, Designing app and maintaining it and regularly checking for complaints from consumers and addressing them</a:t>
            </a:r>
          </a:p>
          <a:p>
            <a:r>
              <a:rPr lang="en-US" sz="2000" dirty="0"/>
              <a:t>Startup fund can be obtained from bank as loan or we can take help from stakeholders or choose a partner with knowledge in this field for financial stability</a:t>
            </a:r>
          </a:p>
          <a:p>
            <a:r>
              <a:rPr lang="en-US" sz="2000" dirty="0"/>
              <a:t>Though there are similar service providers our company basically expands their idea and provides a larger and better service compared to them</a:t>
            </a:r>
          </a:p>
          <a:p>
            <a:r>
              <a:rPr lang="en-US" sz="2000" dirty="0"/>
              <a:t>By making the app as a platform of second hand books will make the app even more useful and popular ensuring the growth of the company</a:t>
            </a:r>
          </a:p>
          <a:p>
            <a:endParaRPr lang="en-US"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67</TotalTime>
  <Words>857</Words>
  <Application>Microsoft Office PowerPoint</Application>
  <PresentationFormat>On-screen Show (4:3)</PresentationFormat>
  <Paragraphs>61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Trebuchet MS</vt:lpstr>
      <vt:lpstr>Wingdings</vt:lpstr>
      <vt:lpstr>Wingdings 2</vt:lpstr>
      <vt:lpstr>Opulent</vt:lpstr>
      <vt:lpstr>Sharing and Gaining Knowledge  SGK Startup</vt:lpstr>
      <vt:lpstr>OUTLINE</vt:lpstr>
      <vt:lpstr>START UP DETAILS</vt:lpstr>
      <vt:lpstr>Consumers and major stakeholders</vt:lpstr>
      <vt:lpstr>Value addition to the consumers</vt:lpstr>
      <vt:lpstr>EXISTING Competitors / SIMILAR Service Providers</vt:lpstr>
      <vt:lpstr>Growth and Future Plan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Sharing and Gaining Knowledge  SGK Startup</dc:title>
  <dc:creator>ecil</dc:creator>
  <cp:lastModifiedBy>Suraj Telugu</cp:lastModifiedBy>
  <cp:revision>26</cp:revision>
  <dcterms:created xsi:type="dcterms:W3CDTF">2022-02-08T13:33:00Z</dcterms:created>
  <dcterms:modified xsi:type="dcterms:W3CDTF">2022-02-08T14:42:18Z</dcterms:modified>
</cp:coreProperties>
</file>