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112898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3F4FF9-2772-45E5-A001-83C01061A448}"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112220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351033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0211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530354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3573494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1926812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2533395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208769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308552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144534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3F4FF9-2772-45E5-A001-83C01061A448}"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105677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3F4FF9-2772-45E5-A001-83C01061A448}"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48209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10386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122673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C3F4FF9-2772-45E5-A001-83C01061A448}" type="datetimeFigureOut">
              <a:rPr lang="en-IN" smtClean="0"/>
              <a:t>08-02-2022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229053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3F4FF9-2772-45E5-A001-83C01061A448}"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8530A-F29E-461E-B211-08C05CBFDEB0}" type="slidenum">
              <a:rPr lang="en-IN" smtClean="0"/>
              <a:t>‹#›</a:t>
            </a:fld>
            <a:endParaRPr lang="en-IN"/>
          </a:p>
        </p:txBody>
      </p:sp>
    </p:spTree>
    <p:extLst>
      <p:ext uri="{BB962C8B-B14F-4D97-AF65-F5344CB8AC3E}">
        <p14:creationId xmlns:p14="http://schemas.microsoft.com/office/powerpoint/2010/main" val="85047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3F4FF9-2772-45E5-A001-83C01061A448}" type="datetimeFigureOut">
              <a:rPr lang="en-IN" smtClean="0"/>
              <a:t>08-02-2022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48530A-F29E-461E-B211-08C05CBFDEB0}" type="slidenum">
              <a:rPr lang="en-IN" smtClean="0"/>
              <a:t>‹#›</a:t>
            </a:fld>
            <a:endParaRPr lang="en-IN"/>
          </a:p>
        </p:txBody>
      </p:sp>
    </p:spTree>
    <p:extLst>
      <p:ext uri="{BB962C8B-B14F-4D97-AF65-F5344CB8AC3E}">
        <p14:creationId xmlns:p14="http://schemas.microsoft.com/office/powerpoint/2010/main" val="3275762169"/>
      </p:ext>
    </p:extLst>
  </p:cSld>
  <p:clrMap bg1="dk1" tx1="lt1" bg2="dk2" tx2="lt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5CB9C1-E1ED-4B18-BADC-04594E8B35B2}"/>
              </a:ext>
            </a:extLst>
          </p:cNvPr>
          <p:cNvSpPr>
            <a:spLocks noGrp="1"/>
          </p:cNvSpPr>
          <p:nvPr>
            <p:ph type="title"/>
          </p:nvPr>
        </p:nvSpPr>
        <p:spPr>
          <a:xfrm>
            <a:off x="651589" y="163631"/>
            <a:ext cx="10235682" cy="1805473"/>
          </a:xfrm>
        </p:spPr>
        <p:txBody>
          <a:bodyPr>
            <a:normAutofit fontScale="90000"/>
          </a:bodyPr>
          <a:lstStyle/>
          <a:p>
            <a:pPr algn="ctr"/>
            <a:r>
              <a:rPr lang="en-US" sz="4000" b="1" dirty="0">
                <a:solidFill>
                  <a:srgbClr val="FFFF00"/>
                </a:solidFill>
              </a:rPr>
              <a:t>Sharing and Gaining Knowledge </a:t>
            </a:r>
            <a:br>
              <a:rPr lang="en-US" sz="4000" b="1" dirty="0">
                <a:solidFill>
                  <a:srgbClr val="FFFF00"/>
                </a:solidFill>
              </a:rPr>
            </a:br>
            <a:r>
              <a:rPr lang="en-US" sz="4000" b="1" dirty="0">
                <a:solidFill>
                  <a:srgbClr val="FFFF00"/>
                </a:solidFill>
              </a:rPr>
              <a:t>SGK Startup</a:t>
            </a:r>
            <a:br>
              <a:rPr lang="en-US" b="1" dirty="0">
                <a:solidFill>
                  <a:srgbClr val="FFFF00"/>
                </a:solidFill>
              </a:rPr>
            </a:br>
            <a:r>
              <a:rPr lang="en-US" b="1" dirty="0">
                <a:solidFill>
                  <a:srgbClr val="FFFF00"/>
                </a:solidFill>
              </a:rPr>
              <a:t>                            </a:t>
            </a:r>
            <a:r>
              <a:rPr lang="en-US" sz="2400" i="1" dirty="0">
                <a:solidFill>
                  <a:srgbClr val="FFFF00"/>
                </a:solidFill>
              </a:rPr>
              <a:t>by SURAJ TELUGU CS20BTECH11050</a:t>
            </a:r>
            <a:endParaRPr lang="en-IN" sz="2400" i="1" dirty="0">
              <a:solidFill>
                <a:srgbClr val="FFFF00"/>
              </a:solidFill>
            </a:endParaRPr>
          </a:p>
        </p:txBody>
      </p:sp>
      <p:sp>
        <p:nvSpPr>
          <p:cNvPr id="5" name="Content Placeholder 4">
            <a:extLst>
              <a:ext uri="{FF2B5EF4-FFF2-40B4-BE49-F238E27FC236}">
                <a16:creationId xmlns:a16="http://schemas.microsoft.com/office/drawing/2014/main" id="{9465C306-63C2-435E-958F-C70D1F94B115}"/>
              </a:ext>
            </a:extLst>
          </p:cNvPr>
          <p:cNvSpPr>
            <a:spLocks noGrp="1"/>
          </p:cNvSpPr>
          <p:nvPr>
            <p:ph idx="1"/>
          </p:nvPr>
        </p:nvSpPr>
        <p:spPr/>
        <p:txBody>
          <a:bodyPr>
            <a:normAutofit fontScale="92500" lnSpcReduction="10000"/>
          </a:bodyPr>
          <a:lstStyle/>
          <a:p>
            <a:pPr marL="0" indent="0">
              <a:buNone/>
            </a:pPr>
            <a:r>
              <a:rPr lang="en-US" dirty="0"/>
              <a:t>This is an app based startup. The main objective of this startup is to make students share their knowledge among each other</a:t>
            </a:r>
          </a:p>
          <a:p>
            <a:pPr marL="0" indent="0">
              <a:buNone/>
            </a:pPr>
            <a:r>
              <a:rPr lang="en-US" i="1" u="sng" dirty="0">
                <a:solidFill>
                  <a:schemeClr val="bg1"/>
                </a:solidFill>
              </a:rPr>
              <a:t>Features of app :</a:t>
            </a:r>
          </a:p>
          <a:p>
            <a:r>
              <a:rPr lang="en-US" dirty="0"/>
              <a:t>This app takes the knowledge information of student, till what class he studied and what topics he can teach to others</a:t>
            </a:r>
          </a:p>
          <a:p>
            <a:r>
              <a:rPr lang="en-US" dirty="0"/>
              <a:t>The app allows an individual student to post his doubt, a notification to teach is sent to group of students who are same or upper class</a:t>
            </a:r>
          </a:p>
          <a:p>
            <a:r>
              <a:rPr lang="en-US" dirty="0"/>
              <a:t>Doubt will be assigned to student who accepts to teach and he can chat or video call through our app and it will be charged accordingly</a:t>
            </a:r>
          </a:p>
          <a:p>
            <a:r>
              <a:rPr lang="en-US" dirty="0"/>
              <a:t>If student wants a tutor, app can send notification to teach as tutor to near by upper class students and interested student can take up tutorship. App usage charges will be charged and student will be paid based on his time</a:t>
            </a:r>
            <a:endParaRPr lang="en-IN" dirty="0"/>
          </a:p>
        </p:txBody>
      </p:sp>
    </p:spTree>
    <p:extLst>
      <p:ext uri="{BB962C8B-B14F-4D97-AF65-F5344CB8AC3E}">
        <p14:creationId xmlns:p14="http://schemas.microsoft.com/office/powerpoint/2010/main" val="369998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BCA4-B91D-4646-BC0D-5409E9DB7D61}"/>
              </a:ext>
            </a:extLst>
          </p:cNvPr>
          <p:cNvSpPr>
            <a:spLocks noGrp="1"/>
          </p:cNvSpPr>
          <p:nvPr>
            <p:ph type="title"/>
          </p:nvPr>
        </p:nvSpPr>
        <p:spPr>
          <a:xfrm>
            <a:off x="838200" y="508701"/>
            <a:ext cx="10059955" cy="1147202"/>
          </a:xfrm>
        </p:spPr>
        <p:txBody>
          <a:bodyPr/>
          <a:lstStyle/>
          <a:p>
            <a:r>
              <a:rPr lang="en-US" sz="4000" dirty="0">
                <a:solidFill>
                  <a:srgbClr val="FFFF00"/>
                </a:solidFill>
              </a:rPr>
              <a:t>Consumers and major stakeholders</a:t>
            </a:r>
            <a:endParaRPr lang="en-IN" sz="4000" dirty="0">
              <a:solidFill>
                <a:srgbClr val="FFFF00"/>
              </a:solidFill>
            </a:endParaRPr>
          </a:p>
        </p:txBody>
      </p:sp>
      <p:sp>
        <p:nvSpPr>
          <p:cNvPr id="3" name="Content Placeholder 2">
            <a:extLst>
              <a:ext uri="{FF2B5EF4-FFF2-40B4-BE49-F238E27FC236}">
                <a16:creationId xmlns:a16="http://schemas.microsoft.com/office/drawing/2014/main" id="{EFB5B3FF-56C0-45DB-B598-19E785AE208B}"/>
              </a:ext>
            </a:extLst>
          </p:cNvPr>
          <p:cNvSpPr>
            <a:spLocks noGrp="1"/>
          </p:cNvSpPr>
          <p:nvPr>
            <p:ph idx="1"/>
          </p:nvPr>
        </p:nvSpPr>
        <p:spPr>
          <a:xfrm>
            <a:off x="903514" y="1655903"/>
            <a:ext cx="10515600" cy="4693396"/>
          </a:xfrm>
        </p:spPr>
        <p:txBody>
          <a:bodyPr>
            <a:normAutofit/>
          </a:bodyPr>
          <a:lstStyle/>
          <a:p>
            <a:r>
              <a:rPr lang="en-US" dirty="0"/>
              <a:t>Students are consumers of our app. Every student can learn from their peer students and can teach what they had learned</a:t>
            </a:r>
          </a:p>
          <a:p>
            <a:r>
              <a:rPr lang="en-US" dirty="0"/>
              <a:t>First the app will be created. For budget and salaries we can take loan from bank or choose a stake holder to start SGK startup.</a:t>
            </a:r>
          </a:p>
          <a:p>
            <a:r>
              <a:rPr lang="en-US" dirty="0"/>
              <a:t>The database of the app and the doubts and tutors requests are monitored by employees in the startup. </a:t>
            </a:r>
          </a:p>
          <a:p>
            <a:r>
              <a:rPr lang="en-US" dirty="0"/>
              <a:t>Weird doubts will be reported by students and eventually removed. Tutor will be changed if student does not understand all these complaints and reports are managed by employees</a:t>
            </a:r>
          </a:p>
          <a:p>
            <a:r>
              <a:rPr lang="en-US" dirty="0"/>
              <a:t>Comfort of user of app is priority of SGK company. Sharing and gaining knowledge and supporting each other will make happy</a:t>
            </a:r>
          </a:p>
          <a:p>
            <a:endParaRPr lang="en-US" dirty="0"/>
          </a:p>
        </p:txBody>
      </p:sp>
    </p:spTree>
    <p:extLst>
      <p:ext uri="{BB962C8B-B14F-4D97-AF65-F5344CB8AC3E}">
        <p14:creationId xmlns:p14="http://schemas.microsoft.com/office/powerpoint/2010/main" val="228879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184B-58C3-4648-B179-D9E1EB129A0D}"/>
              </a:ext>
            </a:extLst>
          </p:cNvPr>
          <p:cNvSpPr>
            <a:spLocks noGrp="1"/>
          </p:cNvSpPr>
          <p:nvPr>
            <p:ph type="title"/>
          </p:nvPr>
        </p:nvSpPr>
        <p:spPr>
          <a:xfrm>
            <a:off x="381001" y="243828"/>
            <a:ext cx="10125269" cy="987814"/>
          </a:xfrm>
        </p:spPr>
        <p:txBody>
          <a:bodyPr>
            <a:normAutofit/>
          </a:bodyPr>
          <a:lstStyle/>
          <a:p>
            <a:r>
              <a:rPr lang="en-US" sz="4000" dirty="0">
                <a:solidFill>
                  <a:srgbClr val="FFFF00"/>
                </a:solidFill>
              </a:rPr>
              <a:t>Value addition to consumer and society</a:t>
            </a:r>
            <a:endParaRPr lang="en-IN" sz="4000" dirty="0">
              <a:solidFill>
                <a:srgbClr val="FFFF00"/>
              </a:solidFill>
            </a:endParaRPr>
          </a:p>
        </p:txBody>
      </p:sp>
      <p:sp>
        <p:nvSpPr>
          <p:cNvPr id="3" name="Content Placeholder 2">
            <a:extLst>
              <a:ext uri="{FF2B5EF4-FFF2-40B4-BE49-F238E27FC236}">
                <a16:creationId xmlns:a16="http://schemas.microsoft.com/office/drawing/2014/main" id="{24AF5B85-CAD0-4601-8415-B5B75500A40D}"/>
              </a:ext>
            </a:extLst>
          </p:cNvPr>
          <p:cNvSpPr>
            <a:spLocks noGrp="1"/>
          </p:cNvSpPr>
          <p:nvPr>
            <p:ph idx="1"/>
          </p:nvPr>
        </p:nvSpPr>
        <p:spPr>
          <a:xfrm>
            <a:off x="838200" y="1231642"/>
            <a:ext cx="10843727" cy="5383763"/>
          </a:xfrm>
        </p:spPr>
        <p:txBody>
          <a:bodyPr>
            <a:normAutofit fontScale="85000" lnSpcReduction="20000"/>
          </a:bodyPr>
          <a:lstStyle/>
          <a:p>
            <a:r>
              <a:rPr lang="en-US" sz="2400" dirty="0"/>
              <a:t>Discussion among peers makes a student comfortable and the subject will be learned quickly. </a:t>
            </a:r>
          </a:p>
          <a:p>
            <a:r>
              <a:rPr lang="en-US" sz="2400" dirty="0"/>
              <a:t>The person who teaches will be profited and also his knowledge on that topic will be increased</a:t>
            </a:r>
          </a:p>
          <a:p>
            <a:r>
              <a:rPr lang="en-US" sz="2400" dirty="0"/>
              <a:t>SGK startup provides an interface to help each other and make friends by sharing subject and knowledge</a:t>
            </a:r>
            <a:r>
              <a:rPr lang="en-IN" sz="2400" dirty="0"/>
              <a:t>. It can lead the future generation towards better future</a:t>
            </a:r>
          </a:p>
          <a:p>
            <a:pPr marL="0" indent="0">
              <a:buNone/>
            </a:pPr>
            <a:r>
              <a:rPr lang="en-IN" sz="2400" i="1" u="sng" dirty="0">
                <a:solidFill>
                  <a:schemeClr val="bg1"/>
                </a:solidFill>
              </a:rPr>
              <a:t>Risks in SGK start-up and how they are dealt:</a:t>
            </a:r>
          </a:p>
          <a:p>
            <a:r>
              <a:rPr lang="en-IN" sz="2400" dirty="0"/>
              <a:t>Tutors are also students so once they become acquainted with student they may use them for gaining money without using app</a:t>
            </a:r>
          </a:p>
          <a:p>
            <a:r>
              <a:rPr lang="en-IN" sz="2400" dirty="0"/>
              <a:t>Some students may use app unnecessarily and may post weird things but once students report they will be immediately removed</a:t>
            </a:r>
          </a:p>
          <a:p>
            <a:r>
              <a:rPr lang="en-IN" sz="2400" dirty="0"/>
              <a:t>Users may get bored if their doubts are not addressed soon so we can take help to teachers by introducing teacher account in the app if student do not get solved with in time teachers can help. Once they are acquainted student can personally chose whom to help</a:t>
            </a:r>
          </a:p>
          <a:p>
            <a:r>
              <a:rPr lang="en-IN" sz="2400" dirty="0"/>
              <a:t>Though there are risks it is worthy to share knowledge among students for better future</a:t>
            </a:r>
          </a:p>
          <a:p>
            <a:endParaRPr lang="en-IN" sz="2400" dirty="0"/>
          </a:p>
          <a:p>
            <a:endParaRPr lang="en-IN" dirty="0"/>
          </a:p>
        </p:txBody>
      </p:sp>
    </p:spTree>
    <p:extLst>
      <p:ext uri="{BB962C8B-B14F-4D97-AF65-F5344CB8AC3E}">
        <p14:creationId xmlns:p14="http://schemas.microsoft.com/office/powerpoint/2010/main" val="343393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C8E3-D204-4817-A984-3DEFAC655693}"/>
              </a:ext>
            </a:extLst>
          </p:cNvPr>
          <p:cNvSpPr>
            <a:spLocks noGrp="1"/>
          </p:cNvSpPr>
          <p:nvPr>
            <p:ph type="title"/>
          </p:nvPr>
        </p:nvSpPr>
        <p:spPr>
          <a:xfrm>
            <a:off x="543508" y="365125"/>
            <a:ext cx="10153261" cy="1090451"/>
          </a:xfrm>
        </p:spPr>
        <p:txBody>
          <a:bodyPr>
            <a:normAutofit/>
          </a:bodyPr>
          <a:lstStyle/>
          <a:p>
            <a:r>
              <a:rPr lang="en-US" sz="4000" dirty="0">
                <a:solidFill>
                  <a:srgbClr val="FFFF00"/>
                </a:solidFill>
              </a:rPr>
              <a:t>Competitors or Similar Service providers</a:t>
            </a:r>
            <a:endParaRPr lang="en-IN" sz="4000" dirty="0">
              <a:solidFill>
                <a:srgbClr val="FFFF00"/>
              </a:solidFill>
            </a:endParaRPr>
          </a:p>
        </p:txBody>
      </p:sp>
      <p:sp>
        <p:nvSpPr>
          <p:cNvPr id="3" name="Content Placeholder 2">
            <a:extLst>
              <a:ext uri="{FF2B5EF4-FFF2-40B4-BE49-F238E27FC236}">
                <a16:creationId xmlns:a16="http://schemas.microsoft.com/office/drawing/2014/main" id="{532C32A5-F14F-4D81-9BC2-A23C5D8EB6F9}"/>
              </a:ext>
            </a:extLst>
          </p:cNvPr>
          <p:cNvSpPr>
            <a:spLocks noGrp="1"/>
          </p:cNvSpPr>
          <p:nvPr>
            <p:ph idx="1"/>
          </p:nvPr>
        </p:nvSpPr>
        <p:spPr>
          <a:xfrm>
            <a:off x="838200" y="1455576"/>
            <a:ext cx="10515600" cy="4721387"/>
          </a:xfrm>
        </p:spPr>
        <p:txBody>
          <a:bodyPr>
            <a:normAutofit/>
          </a:bodyPr>
          <a:lstStyle/>
          <a:p>
            <a:r>
              <a:rPr lang="en-US" dirty="0" err="1"/>
              <a:t>Unacademy</a:t>
            </a:r>
            <a:r>
              <a:rPr lang="en-US" dirty="0"/>
              <a:t> , </a:t>
            </a:r>
            <a:r>
              <a:rPr lang="en-US" dirty="0" err="1"/>
              <a:t>Byjus</a:t>
            </a:r>
            <a:r>
              <a:rPr lang="en-US" dirty="0"/>
              <a:t>, </a:t>
            </a:r>
            <a:r>
              <a:rPr lang="en-US" dirty="0" err="1"/>
              <a:t>Upgrad</a:t>
            </a:r>
            <a:r>
              <a:rPr lang="en-US" dirty="0"/>
              <a:t> </a:t>
            </a:r>
            <a:r>
              <a:rPr lang="en-US" dirty="0" err="1"/>
              <a:t>etc</a:t>
            </a:r>
            <a:r>
              <a:rPr lang="en-US" dirty="0"/>
              <a:t> are some similar service providers </a:t>
            </a:r>
          </a:p>
          <a:p>
            <a:r>
              <a:rPr lang="en-US" dirty="0"/>
              <a:t>In the above mentioned online teaching apps there is a teacher and student and knowledge is shared by teacher to student</a:t>
            </a:r>
          </a:p>
          <a:p>
            <a:r>
              <a:rPr lang="en-US" dirty="0"/>
              <a:t>But the concept of SGK startup is to share knowledge among peers</a:t>
            </a:r>
          </a:p>
          <a:p>
            <a:r>
              <a:rPr lang="en-US" dirty="0"/>
              <a:t>Since student of their age is acting like a teacher in our service students easily and understand what they learned</a:t>
            </a:r>
          </a:p>
          <a:p>
            <a:r>
              <a:rPr lang="en-US" dirty="0"/>
              <a:t>They can make friends who has more knowledge and share their doubts and gain knowledge </a:t>
            </a:r>
          </a:p>
          <a:p>
            <a:r>
              <a:rPr lang="en-US" dirty="0"/>
              <a:t>After teaching the teaching student gains confidence on subject so both are benefited </a:t>
            </a:r>
          </a:p>
          <a:p>
            <a:r>
              <a:rPr lang="en-US" dirty="0"/>
              <a:t>Sharing knowledge among student and teacher is one way but sharing knowledge among students in two way process</a:t>
            </a:r>
            <a:endParaRPr lang="en-IN" dirty="0"/>
          </a:p>
        </p:txBody>
      </p:sp>
    </p:spTree>
    <p:extLst>
      <p:ext uri="{BB962C8B-B14F-4D97-AF65-F5344CB8AC3E}">
        <p14:creationId xmlns:p14="http://schemas.microsoft.com/office/powerpoint/2010/main" val="407763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E679-3A50-4722-A32E-FBB572CF6956}"/>
              </a:ext>
            </a:extLst>
          </p:cNvPr>
          <p:cNvSpPr>
            <a:spLocks noGrp="1"/>
          </p:cNvSpPr>
          <p:nvPr>
            <p:ph type="title"/>
          </p:nvPr>
        </p:nvSpPr>
        <p:spPr>
          <a:xfrm>
            <a:off x="838200" y="365126"/>
            <a:ext cx="10433180" cy="1071788"/>
          </a:xfrm>
        </p:spPr>
        <p:txBody>
          <a:bodyPr/>
          <a:lstStyle/>
          <a:p>
            <a:r>
              <a:rPr lang="en-US" sz="4000" dirty="0">
                <a:solidFill>
                  <a:srgbClr val="FFFF00"/>
                </a:solidFill>
              </a:rPr>
              <a:t>Growth plan for future</a:t>
            </a:r>
            <a:endParaRPr lang="en-IN" sz="4000" dirty="0">
              <a:solidFill>
                <a:srgbClr val="FFFF00"/>
              </a:solidFill>
            </a:endParaRPr>
          </a:p>
        </p:txBody>
      </p:sp>
      <p:sp>
        <p:nvSpPr>
          <p:cNvPr id="3" name="Content Placeholder 2">
            <a:extLst>
              <a:ext uri="{FF2B5EF4-FFF2-40B4-BE49-F238E27FC236}">
                <a16:creationId xmlns:a16="http://schemas.microsoft.com/office/drawing/2014/main" id="{599DCB4A-9BE1-4322-89D9-E19A699E535C}"/>
              </a:ext>
            </a:extLst>
          </p:cNvPr>
          <p:cNvSpPr>
            <a:spLocks noGrp="1"/>
          </p:cNvSpPr>
          <p:nvPr>
            <p:ph idx="1"/>
          </p:nvPr>
        </p:nvSpPr>
        <p:spPr>
          <a:xfrm>
            <a:off x="838199" y="1436914"/>
            <a:ext cx="10946363" cy="5055960"/>
          </a:xfrm>
        </p:spPr>
        <p:txBody>
          <a:bodyPr>
            <a:normAutofit/>
          </a:bodyPr>
          <a:lstStyle/>
          <a:p>
            <a:r>
              <a:rPr lang="en-US" dirty="0"/>
              <a:t>There is an additional feature which can added once the startup and app becomes popular</a:t>
            </a:r>
          </a:p>
          <a:p>
            <a:r>
              <a:rPr lang="en-US" dirty="0"/>
              <a:t>Student can sell their unwanted books to us and we sell those books to the student who needs them with little higher price</a:t>
            </a:r>
          </a:p>
          <a:p>
            <a:r>
              <a:rPr lang="en-US" dirty="0"/>
              <a:t>By this we can gain profits and since they are second hand the student who buys is satisfied and the student who sells is also satisfied</a:t>
            </a:r>
          </a:p>
          <a:p>
            <a:r>
              <a:rPr lang="en-US" dirty="0"/>
              <a:t>We can also sell first hand books through our app by using those profits</a:t>
            </a:r>
          </a:p>
          <a:p>
            <a:r>
              <a:rPr lang="en-US" dirty="0"/>
              <a:t>By sharing books among students the student who cannot afford for costly books can easily buy books through our app </a:t>
            </a:r>
          </a:p>
          <a:p>
            <a:r>
              <a:rPr lang="en-US" dirty="0"/>
              <a:t>This company will definitely grow successfully as it involve not only teachers but also students who share and gain knowledge</a:t>
            </a:r>
            <a:endParaRPr lang="en-IN" dirty="0"/>
          </a:p>
        </p:txBody>
      </p:sp>
    </p:spTree>
    <p:extLst>
      <p:ext uri="{BB962C8B-B14F-4D97-AF65-F5344CB8AC3E}">
        <p14:creationId xmlns:p14="http://schemas.microsoft.com/office/powerpoint/2010/main" val="2726182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591</TotalTime>
  <Words>698</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Sharing and Gaining Knowledge  SGK Startup                             by SURAJ TELUGU CS20BTECH11050</vt:lpstr>
      <vt:lpstr>Consumers and major stakeholders</vt:lpstr>
      <vt:lpstr>Value addition to consumer and society</vt:lpstr>
      <vt:lpstr>Competitors or Similar Service providers</vt:lpstr>
      <vt:lpstr>Growth plan for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Knowledge </dc:title>
  <dc:creator>Suraj Telugu</dc:creator>
  <cp:lastModifiedBy>Suraj Telugu</cp:lastModifiedBy>
  <cp:revision>13</cp:revision>
  <dcterms:created xsi:type="dcterms:W3CDTF">2022-02-08T03:36:24Z</dcterms:created>
  <dcterms:modified xsi:type="dcterms:W3CDTF">2022-02-08T13:33:52Z</dcterms:modified>
</cp:coreProperties>
</file>