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1F161-1ABD-40B8-9810-A4842A392CB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DESIGN AND DEVELOPMENT OF SOLAR ENERGY SYSTEM FOR FOOD INDUSTRY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82BC-7C1F-411C-821A-57B43DE688E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3C5D-00A0-4B8A-B833-0FF92129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246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DESIGN AND DEVELOPMENT OF SOLAR ENERGY SYSTEM FOR FOOD INDUSTRY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1371F-C033-4BE9-9CE7-F0DE6E08B2C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A90B6-235C-4054-ADFF-B57F6A1B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43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DESIGN AND DEVELOPMENT OF SOLAR ENERGY SYSTEM FOR FOOD INDUSTRY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DESIGN AND DEVELOPMENT OF SOLAR ENERGY SYSTEM FOR FOOD INDUSTRY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1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9DB-83A6-469F-BD96-854510380B31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252F-0C64-4F85-B045-2A2A7701A57F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5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09C7-B0FD-43FD-8FF2-0A338C9FC02C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B5CA-008F-49D2-825F-CC6A7E550D81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692D-9548-4A0D-B2B0-B22434644E7B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6436-6852-4113-9FD6-7E6477B398AC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EA-8C06-44CE-8A87-EE30DDEB3DF2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0B8-97E8-4CFE-BF71-2CB315C1B2F4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2D90-4A00-4BBE-9C66-AFD701318A6C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7E8-887C-482F-B877-59EDF62DE301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508F-AE9C-4D6A-841D-E4AAD8658919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A12E-7E02-41FD-986C-8ACD6657D76D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40BC-B108-4A62-B372-E70D99CE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699" y="188640"/>
            <a:ext cx="72008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MGM college of engineering and technology </a:t>
            </a:r>
            <a:endParaRPr lang="en-US" sz="3200" dirty="0">
              <a:solidFill>
                <a:srgbClr val="FF0000"/>
              </a:solidFill>
            </a:endParaRP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sz="2400" b="1" u="sng" dirty="0" smtClean="0">
                <a:latin typeface="Adobe Ming Std L" pitchFamily="18" charset="-128"/>
                <a:ea typeface="Adobe Ming Std L" pitchFamily="18" charset="-128"/>
              </a:rPr>
              <a:t>Title</a:t>
            </a:r>
            <a:endParaRPr lang="en-US" sz="2400" b="1" u="sng" dirty="0">
              <a:latin typeface="Adobe Ming Std L" pitchFamily="18" charset="-128"/>
              <a:ea typeface="Adobe Ming Std L" pitchFamily="18" charset="-128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Development of Solar Energy System for Food Industry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 smtClean="0"/>
              <a:t>      GROUP </a:t>
            </a:r>
            <a:r>
              <a:rPr lang="en-US" b="1" dirty="0"/>
              <a:t>MEMBERS                         </a:t>
            </a:r>
            <a:r>
              <a:rPr lang="en-US" b="1" dirty="0" smtClean="0"/>
              <a:t> </a:t>
            </a:r>
            <a:r>
              <a:rPr lang="en-US" b="1" dirty="0"/>
              <a:t>UID NO:-</a:t>
            </a:r>
            <a:endParaRPr lang="en-US" dirty="0"/>
          </a:p>
          <a:p>
            <a:pPr algn="ctr"/>
            <a:r>
              <a:rPr lang="en-US" dirty="0"/>
              <a:t>JOSHI VISHARAD BANDOPANT            419ME3072A</a:t>
            </a:r>
          </a:p>
          <a:p>
            <a:pPr algn="ctr"/>
            <a:r>
              <a:rPr lang="en-US" dirty="0"/>
              <a:t>BUWA SURAJ NANDKISHORE               419ME3019A</a:t>
            </a:r>
          </a:p>
          <a:p>
            <a:pPr algn="ctr"/>
            <a:r>
              <a:rPr lang="en-US" dirty="0"/>
              <a:t>DHAMANE RUTIK SHANTANU               419ME3027A</a:t>
            </a:r>
          </a:p>
          <a:p>
            <a:pPr algn="ctr"/>
            <a:r>
              <a:rPr lang="en-US" dirty="0"/>
              <a:t>        PATIL ROHIT VIJAY                           419ME3188A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GM Medical College and Hospital-Aurangabad (@MGM_MCH) |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99" y="193906"/>
            <a:ext cx="816124" cy="8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673C8FE-D0AD-4F4F-ABBE-25CD9CC6A0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30413"/>
            <a:ext cx="4351338" cy="4389437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Consumption of Fossil Fuel: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ea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ea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3090DA6-66B5-4F8B-9AFF-69680D780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PROBLEM STATEMENT </a:t>
            </a:r>
            <a:endParaRPr lang="en-IN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DB64457-EC33-4A2F-B3F6-7C7341701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17801"/>
            <a:ext cx="4824819" cy="34484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9E9D99C-847D-43B8-A3D7-86BC07715276}"/>
              </a:ext>
            </a:extLst>
          </p:cNvPr>
          <p:cNvSpPr txBox="1">
            <a:spLocks/>
          </p:cNvSpPr>
          <p:nvPr/>
        </p:nvSpPr>
        <p:spPr>
          <a:xfrm>
            <a:off x="4693283" y="2076761"/>
            <a:ext cx="4245443" cy="4186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1371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a typeface="Calibri" panose="020F0502020204030204" pitchFamily="34" charset="0"/>
              </a:rPr>
              <a:t>Effect on consumption of Fossil Fuel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857635D-404F-4340-9AD3-05DCE336F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54" y="3069771"/>
            <a:ext cx="3526079" cy="27408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7" y="1412776"/>
            <a:ext cx="774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Problem of existing system is less efficient in case of clean energy , due to which dependency on fossil fuel has increased over the decades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01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 TO THE PROBLEM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58612" y="1822751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TO BUILD THE EXCISTING  SOLAR COLLETORS MORE EFFICIENT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Flat Plate Collector | Alternative Energy Tutorials">
            <a:extLst>
              <a:ext uri="{FF2B5EF4-FFF2-40B4-BE49-F238E27FC236}">
                <a16:creationId xmlns:a16="http://schemas.microsoft.com/office/drawing/2014/main" xmlns="" id="{F1A25682-221B-48E6-81B9-B0C16858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28" y="3453803"/>
            <a:ext cx="2866012" cy="25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hermal performance analysis of solar parabolic trough collector using  nanofluid as working fluid: A CFD modelling study - ScienceDirect">
            <a:extLst>
              <a:ext uri="{FF2B5EF4-FFF2-40B4-BE49-F238E27FC236}">
                <a16:creationId xmlns:a16="http://schemas.microsoft.com/office/drawing/2014/main" xmlns="" id="{A1214F86-CFB4-4262-987D-27BB034A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98" y="3453804"/>
            <a:ext cx="2158629" cy="250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arabolic dish collector (Suman, Khan, and Pathak 2015). | Download  Scientific Diagram">
            <a:extLst>
              <a:ext uri="{FF2B5EF4-FFF2-40B4-BE49-F238E27FC236}">
                <a16:creationId xmlns:a16="http://schemas.microsoft.com/office/drawing/2014/main" xmlns="" id="{2661E9F4-D027-49C2-B34B-605F15C2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00" y="3575351"/>
            <a:ext cx="2462438" cy="238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 ADOPTED FOR 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TO USE CERTAIN GRADE AND MORE EFFICIENT MATERIAL LIKE</a:t>
            </a:r>
          </a:p>
          <a:p>
            <a:pPr marL="0" indent="0" algn="ctr">
              <a:buNone/>
            </a:pP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A48E64A-7DCA-451B-8B79-8CD17068969D}"/>
              </a:ext>
            </a:extLst>
          </p:cNvPr>
          <p:cNvSpPr txBox="1">
            <a:spLocks/>
          </p:cNvSpPr>
          <p:nvPr/>
        </p:nvSpPr>
        <p:spPr>
          <a:xfrm>
            <a:off x="816746" y="4724074"/>
            <a:ext cx="8016822" cy="1034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600" smtClean="0">
                <a:ea typeface="Calibri" panose="020F0502020204030204" pitchFamily="34" charset="0"/>
              </a:rPr>
              <a:t>The selection of the material to be used to reflect the incoming solar radiation. It affects heavily the amount of solar radiation transmitted to the receiver.</a:t>
            </a:r>
            <a:endParaRPr lang="en-IN" sz="1350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99DF23-E64F-4EBE-BB3B-C67D41A883D3}"/>
              </a:ext>
            </a:extLst>
          </p:cNvPr>
          <p:cNvSpPr txBox="1"/>
          <p:nvPr/>
        </p:nvSpPr>
        <p:spPr>
          <a:xfrm>
            <a:off x="724724" y="2060848"/>
            <a:ext cx="579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Reflector Material Selection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4610A054-DA64-400A-B345-531D288FC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50947"/>
              </p:ext>
            </p:extLst>
          </p:nvPr>
        </p:nvGraphicFramePr>
        <p:xfrm>
          <a:off x="1187624" y="2436474"/>
          <a:ext cx="6480719" cy="1986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773">
                  <a:extLst>
                    <a:ext uri="{9D8B030D-6E8A-4147-A177-3AD203B41FA5}">
                      <a16:colId xmlns:a16="http://schemas.microsoft.com/office/drawing/2014/main" xmlns="" val="2441925706"/>
                    </a:ext>
                  </a:extLst>
                </a:gridCol>
                <a:gridCol w="1264889">
                  <a:extLst>
                    <a:ext uri="{9D8B030D-6E8A-4147-A177-3AD203B41FA5}">
                      <a16:colId xmlns:a16="http://schemas.microsoft.com/office/drawing/2014/main" xmlns="" val="2193729628"/>
                    </a:ext>
                  </a:extLst>
                </a:gridCol>
                <a:gridCol w="1384888">
                  <a:extLst>
                    <a:ext uri="{9D8B030D-6E8A-4147-A177-3AD203B41FA5}">
                      <a16:colId xmlns:a16="http://schemas.microsoft.com/office/drawing/2014/main" xmlns="" val="2064042834"/>
                    </a:ext>
                  </a:extLst>
                </a:gridCol>
                <a:gridCol w="946049">
                  <a:extLst>
                    <a:ext uri="{9D8B030D-6E8A-4147-A177-3AD203B41FA5}">
                      <a16:colId xmlns:a16="http://schemas.microsoft.com/office/drawing/2014/main" xmlns="" val="364190312"/>
                    </a:ext>
                  </a:extLst>
                </a:gridCol>
                <a:gridCol w="1285120">
                  <a:extLst>
                    <a:ext uri="{9D8B030D-6E8A-4147-A177-3AD203B41FA5}">
                      <a16:colId xmlns:a16="http://schemas.microsoft.com/office/drawing/2014/main" xmlns="" val="1189551397"/>
                    </a:ext>
                  </a:extLst>
                </a:gridCol>
              </a:tblGrid>
              <a:tr h="495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 Properties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Silver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Aluminium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Stainless Steel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992451572"/>
                  </a:ext>
                </a:extLst>
              </a:tr>
              <a:tr h="46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Reflectivity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93-96%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80-98%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62-63%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235432028"/>
                  </a:ext>
                </a:extLst>
              </a:tr>
              <a:tr h="526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82918947"/>
                  </a:ext>
                </a:extLst>
              </a:tr>
              <a:tr h="406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231015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9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EXPECTED OUTCOME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INCREASE IN EFFICIENCY then existing system of about 2% to 3% with reduction in manufacturing cost </a:t>
            </a:r>
          </a:p>
          <a:p>
            <a:pPr marL="0" indent="0">
              <a:buNone/>
            </a:pPr>
            <a:r>
              <a:rPr lang="en-US" sz="2800" dirty="0" smtClean="0"/>
              <a:t>Avg. thermal efficiency of current system is about 17%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40BC-B108-4A62-B372-E70D99CE105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AA8137-10F6-458F-9B0E-A8E4A4E817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04209"/>
            <a:ext cx="5256584" cy="302433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MGMCET kamothe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202</Words>
  <Application>Microsoft Office PowerPoint</Application>
  <PresentationFormat>On-screen Show (4:3)</PresentationFormat>
  <Paragraphs>62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     PROBLEM STATEMENT </vt:lpstr>
      <vt:lpstr>SOLUTION TO THE PROBLEM </vt:lpstr>
      <vt:lpstr>METHOD ADOPTED FOR SOLUTION</vt:lpstr>
      <vt:lpstr>EXPECTED OUTCOME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2021-09-29T14:18:10Z</dcterms:created>
  <dcterms:modified xsi:type="dcterms:W3CDTF">2021-09-29T16:27:30Z</dcterms:modified>
</cp:coreProperties>
</file>