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210" y="1821815"/>
            <a:ext cx="999617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311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55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210" y="4293235"/>
            <a:ext cx="1008697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Suraj S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Suraj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SRM INSTITUTE OF SCIENCE AND TECHNOLOGY 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      : Bsc Computer science                                    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l"/>
            <a:r>
              <a:rPr lang="en-US" altLang="en-US" b="1" dirty="0"/>
              <a:t>Advanced Algorithms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plan to use more complex hiding techniques, like embedding data in the frequency domain of images.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User-Friendly Interface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Creating a user-friendly graphical interface 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Support for Other Media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want to expand the tool to hide messages in audio and video files.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Cloud Integration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are working on a web-based version of the tool for online use.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Enhanced Security</a:t>
            </a:r>
            <a:r>
              <a:rPr lang="en-US" altLang="en-US" dirty="0"/>
              <a:t>: Adding encryption (e.g., AES) before embedding the message for added security.</a:t>
            </a:r>
            <a:endParaRPr lang="en-US" alt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05430" y="3429000"/>
            <a:ext cx="6652260" cy="890905"/>
          </a:xfrm>
        </p:spPr>
        <p:txBody>
          <a:bodyPr anchor="ctr" anchorCtr="0"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ctr" anchorCtr="0"/>
          <a:lstStyle/>
          <a:p>
            <a:r>
              <a:rPr lang="en-US" altLang="en-US" dirty="0"/>
              <a:t>In today’s digital world, secure communication is more important than ever.</a:t>
            </a:r>
            <a:endParaRPr lang="en-US" altLang="en-US" dirty="0"/>
          </a:p>
          <a:p>
            <a:r>
              <a:rPr lang="en-US" altLang="en-US" dirty="0"/>
              <a:t>Traditional encryption methods are great, but they often reveal that a secret message exists.</a:t>
            </a:r>
            <a:endParaRPr lang="en-US" altLang="en-US" dirty="0"/>
          </a:p>
          <a:p>
            <a:r>
              <a:rPr lang="en-US" altLang="en-US" dirty="0"/>
              <a:t>The Big Question: How can we hide messages in a way that's invisible and secure?</a:t>
            </a:r>
            <a:endParaRPr lang="en-US" altLang="en-US" dirty="0"/>
          </a:p>
          <a:p>
            <a:r>
              <a:rPr lang="en-US" altLang="en-US" dirty="0"/>
              <a:t>Our Solution: Use steganography to embed messages within images without visible changes.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b="1" dirty="0"/>
              <a:t>Python</a:t>
            </a:r>
            <a:r>
              <a:rPr lang="en-US" altLang="en-US" dirty="0"/>
              <a:t>: Our go-to programming language for this project. </a:t>
            </a:r>
            <a:endParaRPr lang="en-US" altLang="en-US" dirty="0"/>
          </a:p>
          <a:p>
            <a:r>
              <a:rPr lang="en-US" altLang="en-US" b="1" dirty="0"/>
              <a:t>OpenCV</a:t>
            </a:r>
            <a:r>
              <a:rPr lang="en-US" altLang="en-US" dirty="0"/>
              <a:t>: A powerful library that helps us manipulate images at the pixel level.</a:t>
            </a:r>
            <a:endParaRPr lang="en-US" altLang="en-US" dirty="0"/>
          </a:p>
          <a:p>
            <a:r>
              <a:rPr lang="en-US" altLang="en-US" b="1" dirty="0"/>
              <a:t>Least Significant Bit (LSB) Technique</a:t>
            </a:r>
            <a:r>
              <a:rPr lang="en-US" altLang="en-US" dirty="0"/>
              <a:t>: A clever method for embedding data in the least significant bits of pixel values.</a:t>
            </a:r>
            <a:endParaRPr lang="en-US" altLang="en-US" dirty="0"/>
          </a:p>
          <a:p>
            <a:r>
              <a:rPr lang="en-US" altLang="en-US" b="1" dirty="0"/>
              <a:t>PNG Format</a:t>
            </a:r>
            <a:r>
              <a:rPr lang="en-US" altLang="en-US" dirty="0"/>
              <a:t>: We use PNG images to ensure the hidden data stays intact without any loss.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0F0F0F"/>
                </a:solidFill>
              </a:rPr>
              <a:t>Secure Communication</a:t>
            </a:r>
            <a:r>
              <a:rPr lang="en-US" altLang="en-US" sz="1800" dirty="0">
                <a:solidFill>
                  <a:srgbClr val="0F0F0F"/>
                </a:solidFill>
              </a:rPr>
              <a:t>: Messages are hidden, making it tough for unauthorized users to detect their presence.</a:t>
            </a:r>
            <a:endParaRPr lang="en-US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Simple Yet Powerful</a:t>
            </a:r>
            <a:r>
              <a:rPr lang="en-US" altLang="en-US" sz="1800" dirty="0">
                <a:solidFill>
                  <a:srgbClr val="0F0F0F"/>
                </a:solidFill>
              </a:rPr>
              <a:t>: Our tool is easy to use with a straightforward command-line interface for encryption and decryption</a:t>
            </a:r>
            <a:r>
              <a:rPr lang="en-GB" altLang="en-US" sz="1800" dirty="0">
                <a:solidFill>
                  <a:srgbClr val="0F0F0F"/>
                </a:solidFill>
              </a:rPr>
              <a:t>.</a:t>
            </a:r>
            <a:endParaRPr lang="en-GB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Invisible to the Human Eye</a:t>
            </a:r>
            <a:r>
              <a:rPr lang="en-US" altLang="en-US" sz="1800" dirty="0">
                <a:solidFill>
                  <a:srgbClr val="0F0F0F"/>
                </a:solidFill>
              </a:rPr>
              <a:t>: The hidden message is added in a way that you won't notice any changes in the image.</a:t>
            </a:r>
            <a:endParaRPr lang="en-US" altLang="en-US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Individuals</a:t>
            </a:r>
            <a:r>
              <a:rPr lang="en-US" altLang="en-US" dirty="0"/>
              <a:t>: Perfect for personal use to hide sensitive information in images.</a:t>
            </a:r>
            <a:endParaRPr lang="en-US" altLang="en-US" dirty="0"/>
          </a:p>
          <a:p>
            <a:r>
              <a:rPr lang="en-US" altLang="en-US" b="1" dirty="0"/>
              <a:t>Developers</a:t>
            </a:r>
            <a:r>
              <a:rPr lang="en-US" altLang="en-US" dirty="0"/>
              <a:t>: Use it as a reference for building similar tools or integrating steganography into applications.</a:t>
            </a:r>
            <a:endParaRPr lang="en-US" altLang="en-US" dirty="0"/>
          </a:p>
          <a:p>
            <a:r>
              <a:rPr lang="en-US" altLang="en-US" b="1" dirty="0"/>
              <a:t>Organizations</a:t>
            </a:r>
            <a:r>
              <a:rPr lang="en-US" altLang="en-US" dirty="0"/>
              <a:t>: Ideal for secure communication and data protection within companies.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en-US" b="1" dirty="0"/>
              <a:t>Successful Encryption</a:t>
            </a:r>
            <a:r>
              <a:rPr lang="en-GB" altLang="en-US" dirty="0"/>
              <a:t> : </a:t>
            </a:r>
            <a:r>
              <a:rPr lang="en-US" altLang="en-US" dirty="0"/>
              <a:t> Messages are hidden inside images without any noticeable differences</a:t>
            </a:r>
            <a:endParaRPr lang="en-US" altLang="en-US" dirty="0"/>
          </a:p>
          <a:p>
            <a:r>
              <a:rPr lang="en-US" altLang="en-US" b="1" dirty="0"/>
              <a:t>Successful</a:t>
            </a:r>
            <a:r>
              <a:rPr lang="en-GB" altLang="en-US" b="1" dirty="0"/>
              <a:t> </a:t>
            </a:r>
            <a:r>
              <a:rPr lang="en-US" altLang="en-US" b="1" dirty="0"/>
              <a:t>Decryption</a:t>
            </a:r>
            <a:r>
              <a:rPr lang="en-US" altLang="en-US" dirty="0"/>
              <a:t>:</a:t>
            </a:r>
            <a:r>
              <a:rPr lang="en-GB" altLang="en-US" dirty="0"/>
              <a:t>   </a:t>
            </a:r>
            <a:r>
              <a:rPr lang="en-US" altLang="en-US" dirty="0"/>
              <a:t>Hidden messages are extracted accurately using our decryption tool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  <a:endParaRPr lang="en-US" altLang="en-US" dirty="0"/>
          </a:p>
          <a:p>
            <a:r>
              <a:rPr lang="en-US" altLang="en-US" b="1" dirty="0"/>
              <a:t>Original Image</a:t>
            </a:r>
            <a:r>
              <a:rPr lang="en-US" altLang="en-US" dirty="0"/>
              <a:t>: original.</a:t>
            </a:r>
            <a:r>
              <a:rPr lang="en-GB" altLang="en-US" dirty="0"/>
              <a:t>jpg</a:t>
            </a:r>
            <a:endParaRPr lang="en-US" altLang="en-US" dirty="0"/>
          </a:p>
          <a:p>
            <a:r>
              <a:rPr lang="en-US" altLang="en-US" b="1" dirty="0"/>
              <a:t>Encrypted Image</a:t>
            </a:r>
            <a:r>
              <a:rPr lang="en-US" altLang="en-US" dirty="0"/>
              <a:t>: encrypted.png </a:t>
            </a:r>
            <a:endParaRPr lang="en-US" altLang="en-US" dirty="0"/>
          </a:p>
          <a:p>
            <a:r>
              <a:rPr lang="en-US" altLang="en-US" b="1" dirty="0"/>
              <a:t>Decrypted Message</a:t>
            </a:r>
            <a:r>
              <a:rPr lang="en-US" altLang="en-US" dirty="0"/>
              <a:t>: "</a:t>
            </a:r>
            <a:r>
              <a:rPr lang="en-GB" altLang="en-US" dirty="0"/>
              <a:t>helloeveryone</a:t>
            </a:r>
            <a:r>
              <a:rPr lang="en-US" altLang="en-US" dirty="0"/>
              <a:t>"</a:t>
            </a:r>
            <a:endParaRPr lang="en-US" altLang="en-US" dirty="0"/>
          </a:p>
          <a:p>
            <a:r>
              <a:rPr lang="en-US" altLang="en-US" b="1" dirty="0"/>
              <a:t>Performance</a:t>
            </a:r>
            <a:r>
              <a:rPr lang="en-US" altLang="en-US" dirty="0"/>
              <a:t>: Works efficiently for small to medium-sized images.</a:t>
            </a:r>
            <a:endParaRPr lang="en-US" altLang="en-US" dirty="0"/>
          </a:p>
        </p:txBody>
      </p:sp>
      <p:pic>
        <p:nvPicPr>
          <p:cNvPr id="5" name="Picture 4" descr="Screenshot 2025-02-18 133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4296410"/>
            <a:ext cx="2429510" cy="2197100"/>
          </a:xfrm>
          <a:prstGeom prst="rect">
            <a:avLst/>
          </a:prstGeom>
        </p:spPr>
      </p:pic>
      <p:pic>
        <p:nvPicPr>
          <p:cNvPr id="6" name="Picture 5" descr="Screenshot 2025-02-18 134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35" y="4296410"/>
            <a:ext cx="4179570" cy="2025015"/>
          </a:xfrm>
          <a:prstGeom prst="rect">
            <a:avLst/>
          </a:prstGeom>
        </p:spPr>
      </p:pic>
      <p:pic>
        <p:nvPicPr>
          <p:cNvPr id="7" name="Picture 6" descr="Screenshot 2025-02-18 134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55" y="4094480"/>
            <a:ext cx="5007610" cy="22263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622550" y="6320790"/>
            <a:ext cx="694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olidFill>
                  <a:schemeClr val="accent2"/>
                </a:solidFill>
              </a:rPr>
              <a:t>Added 3 Screenshots of the code and the outputs</a:t>
            </a:r>
            <a:endParaRPr lang="en-GB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Steganography is a fantastic way to hide messages within images.</a:t>
            </a:r>
            <a:endParaRPr lang="en-US" altLang="en-US" dirty="0"/>
          </a:p>
          <a:p>
            <a:r>
              <a:rPr lang="en-US" altLang="en-US" dirty="0"/>
              <a:t>This project shows how Python and OpenCV can be used to implement steganography effectively.</a:t>
            </a:r>
            <a:endParaRPr lang="en-US" altLang="en-US" dirty="0"/>
          </a:p>
          <a:p>
            <a:r>
              <a:rPr lang="en-US" altLang="en-US" dirty="0"/>
              <a:t>Our tool is simple, secure, and practical for real-world use.</a:t>
            </a:r>
            <a:endParaRPr lang="en-US" altLang="en-US" dirty="0"/>
          </a:p>
          <a:p>
            <a:r>
              <a:rPr lang="en-US" altLang="en-US" dirty="0"/>
              <a:t>It serves as a foundation for exploring more advanced steganography techniques.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https://github.com/Surajithub/Suraj-ACITE-project.git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2961</Words>
  <Application>WPS Presentation</Application>
  <PresentationFormat>Custom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images using steganography 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suraj sundar</cp:lastModifiedBy>
  <cp:revision>37</cp:revision>
  <dcterms:created xsi:type="dcterms:W3CDTF">2021-05-26T16:50:00Z</dcterms:created>
  <dcterms:modified xsi:type="dcterms:W3CDTF">2025-02-19T09:28:19Z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42A922F631DB4CDFA8C89A7DA26CCA8F_13</vt:lpwstr>
  </property>
  <property fmtid="{D5CDD505-2E9C-101B-9397-08002B2CF9AE}" pid="4" name="KSOProductBuildVer">
    <vt:lpwstr>1033-12.2.0.19805</vt:lpwstr>
  </property>
</Properties>
</file>