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3"/>
    <p:sldId id="16140622" r:id="rId4"/>
    <p:sldId id="262" r:id="rId5"/>
    <p:sldId id="263" r:id="rId6"/>
    <p:sldId id="265" r:id="rId7"/>
    <p:sldId id="16140625" r:id="rId8"/>
    <p:sldId id="16140628" r:id="rId9"/>
    <p:sldId id="16140634" r:id="rId10"/>
    <p:sldId id="16140635" r:id="rId11"/>
    <p:sldId id="16140636" r:id="rId12"/>
    <p:sldId id="16140630" r:id="rId13"/>
    <p:sldId id="16140629" r:id="rId14"/>
    <p:sldId id="16140623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87" d="100"/>
          <a:sy n="87" d="100"/>
        </p:scale>
        <p:origin x="-422" y="5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ustomXml" Target="../customXml/item3.xml"/><Relationship Id="rId22" Type="http://schemas.openxmlformats.org/officeDocument/2006/relationships/customXml" Target="../customXml/item2.xml"/><Relationship Id="rId21" Type="http://schemas.openxmlformats.org/officeDocument/2006/relationships/customXml" Target="../customXml/item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2210" y="1821815"/>
            <a:ext cx="9996170" cy="9779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11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r>
              <a:rPr lang="en-US" altLang="en-US" sz="311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altLang="en-US" sz="311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6755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2210" y="4293235"/>
            <a:ext cx="10086975" cy="19380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Suraj S</a:t>
            </a:r>
            <a:endParaRPr lang="en-GB" alt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Student Name </a:t>
            </a: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Suraj 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Name 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SRM INSTITUTE OF SCIENCE AND TECHNOLOGY </a:t>
            </a:r>
            <a:endParaRPr lang="en-GB" alt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Department      : Bsc Computer science                                          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accent1"/>
                </a:solidFill>
              </a:rPr>
              <a:t>ORIGINAL AND ENCRYPTED IMAGE</a:t>
            </a:r>
            <a:endParaRPr lang="en-GB" alt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025" y="1301750"/>
            <a:ext cx="7943850" cy="46729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Steganography is a fantastic way to hide messages within images.</a:t>
            </a:r>
            <a:endParaRPr lang="en-US" altLang="en-US" dirty="0"/>
          </a:p>
          <a:p>
            <a:r>
              <a:rPr lang="en-US" altLang="en-US" dirty="0"/>
              <a:t>This project shows how Python and OpenCV can be used to implement steganography effectively.</a:t>
            </a:r>
            <a:endParaRPr lang="en-US" altLang="en-US" dirty="0"/>
          </a:p>
          <a:p>
            <a:r>
              <a:rPr lang="en-US" altLang="en-US" dirty="0"/>
              <a:t>Our tool is simple, secure, and practical for real-world use.</a:t>
            </a:r>
            <a:endParaRPr lang="en-US" altLang="en-US" dirty="0"/>
          </a:p>
          <a:p>
            <a:r>
              <a:rPr lang="en-US" altLang="en-US" dirty="0"/>
              <a:t>It serves as a foundation for exploring more advanced steganography techniques.</a:t>
            </a:r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https://github.com/Surajithub/Suraj-ACITE-project.git</a:t>
            </a:r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 algn="l"/>
            <a:r>
              <a:rPr lang="en-US" altLang="en-US" b="1" dirty="0"/>
              <a:t>Advanced Algorithms</a:t>
            </a:r>
            <a:r>
              <a:rPr lang="en-US" altLang="en-US" dirty="0"/>
              <a:t>:</a:t>
            </a:r>
            <a:r>
              <a:rPr lang="en-GB" altLang="en-US" dirty="0"/>
              <a:t> </a:t>
            </a:r>
            <a:r>
              <a:rPr lang="en-US" altLang="en-US" dirty="0"/>
              <a:t>We plan to use more complex hiding techniques, like embedding data in the frequency domain of images.</a:t>
            </a:r>
            <a:endParaRPr lang="en-US" altLang="en-US" dirty="0"/>
          </a:p>
          <a:p>
            <a:pPr marL="305435" indent="-305435" algn="l"/>
            <a:r>
              <a:rPr lang="en-US" altLang="en-US" b="1" dirty="0"/>
              <a:t>User-Friendly Interface</a:t>
            </a:r>
            <a:r>
              <a:rPr lang="en-US" altLang="en-US" dirty="0"/>
              <a:t>:</a:t>
            </a:r>
            <a:r>
              <a:rPr lang="en-GB" altLang="en-US" dirty="0"/>
              <a:t> </a:t>
            </a:r>
            <a:r>
              <a:rPr lang="en-US" altLang="en-US" dirty="0"/>
              <a:t>Creating a user-friendly graphical interface </a:t>
            </a:r>
            <a:endParaRPr lang="en-US" altLang="en-US" dirty="0"/>
          </a:p>
          <a:p>
            <a:pPr marL="305435" indent="-305435" algn="l"/>
            <a:r>
              <a:rPr lang="en-US" altLang="en-US" b="1" dirty="0"/>
              <a:t>Support for Other Media</a:t>
            </a:r>
            <a:r>
              <a:rPr lang="en-US" altLang="en-US" dirty="0"/>
              <a:t>:</a:t>
            </a:r>
            <a:r>
              <a:rPr lang="en-GB" altLang="en-US" dirty="0"/>
              <a:t> </a:t>
            </a:r>
            <a:r>
              <a:rPr lang="en-US" altLang="en-US" dirty="0"/>
              <a:t>We want to expand the tool to hide messages in audio and video files.</a:t>
            </a:r>
            <a:endParaRPr lang="en-US" altLang="en-US" dirty="0"/>
          </a:p>
          <a:p>
            <a:pPr marL="305435" indent="-305435" algn="l"/>
            <a:r>
              <a:rPr lang="en-US" altLang="en-US" b="1" dirty="0"/>
              <a:t>Cloud Integration</a:t>
            </a:r>
            <a:r>
              <a:rPr lang="en-US" altLang="en-US" dirty="0"/>
              <a:t>:</a:t>
            </a:r>
            <a:r>
              <a:rPr lang="en-GB" altLang="en-US" dirty="0"/>
              <a:t> </a:t>
            </a:r>
            <a:r>
              <a:rPr lang="en-US" altLang="en-US" dirty="0"/>
              <a:t>We are working on a web-based version of the tool for online use.</a:t>
            </a:r>
            <a:endParaRPr lang="en-US" altLang="en-US" dirty="0"/>
          </a:p>
          <a:p>
            <a:pPr marL="305435" indent="-305435" algn="l"/>
            <a:r>
              <a:rPr lang="en-US" altLang="en-US" b="1" dirty="0"/>
              <a:t>Enhanced Security</a:t>
            </a:r>
            <a:r>
              <a:rPr lang="en-US" altLang="en-US" dirty="0"/>
              <a:t>: Adding encryption (e.g., AES) before embedding the message for added security.</a:t>
            </a:r>
            <a:endParaRPr lang="en-US" altLang="en-US" dirty="0"/>
          </a:p>
        </p:txBody>
      </p:sp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05430" y="3429000"/>
            <a:ext cx="6652260" cy="890905"/>
          </a:xfrm>
        </p:spPr>
        <p:txBody>
          <a:bodyPr anchor="ctr" anchorCtr="0"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Technology used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Wow factor </a:t>
            </a:r>
            <a:endParaRPr lang="en-US" sz="2000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End users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Result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Conclusion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Git-hub Link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 anchor="ctr" anchorCtr="0"/>
          <a:lstStyle/>
          <a:p>
            <a:r>
              <a:rPr lang="en-US" altLang="en-US" dirty="0"/>
              <a:t>In today’s digital world, secure communication is more important than ever.</a:t>
            </a:r>
            <a:endParaRPr lang="en-US" altLang="en-US" dirty="0"/>
          </a:p>
          <a:p>
            <a:r>
              <a:rPr lang="en-US" altLang="en-US" dirty="0"/>
              <a:t>Traditional encryption methods are great, but they often reveal that a secret message exists.</a:t>
            </a:r>
            <a:endParaRPr lang="en-US" altLang="en-US" dirty="0"/>
          </a:p>
          <a:p>
            <a:r>
              <a:rPr lang="en-US" altLang="en-US" dirty="0"/>
              <a:t>The Big Question: How can we hide messages in a way that's invisible and secure?</a:t>
            </a:r>
            <a:endParaRPr lang="en-US" altLang="en-US" dirty="0"/>
          </a:p>
          <a:p>
            <a:r>
              <a:rPr lang="en-US" altLang="en-US" dirty="0"/>
              <a:t>Our Solution: Use steganography to embed messages within images without visible changes.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en-US" b="1" dirty="0"/>
              <a:t>Python</a:t>
            </a:r>
            <a:r>
              <a:rPr lang="en-US" altLang="en-US" dirty="0"/>
              <a:t>: Our go-to programming language for this project. </a:t>
            </a:r>
            <a:endParaRPr lang="en-US" altLang="en-US" dirty="0"/>
          </a:p>
          <a:p>
            <a:r>
              <a:rPr lang="en-US" altLang="en-US" b="1" dirty="0"/>
              <a:t>OpenCV</a:t>
            </a:r>
            <a:r>
              <a:rPr lang="en-US" altLang="en-US" dirty="0"/>
              <a:t>: A powerful library that helps us manipulate images at the pixel level.</a:t>
            </a:r>
            <a:endParaRPr lang="en-US" altLang="en-US" dirty="0"/>
          </a:p>
          <a:p>
            <a:r>
              <a:rPr lang="en-US" altLang="en-US" b="1" dirty="0"/>
              <a:t>Least Significant Bit (LSB) Technique</a:t>
            </a:r>
            <a:r>
              <a:rPr lang="en-US" altLang="en-US" dirty="0"/>
              <a:t>: A clever method for embedding data in the least significant bits of pixel values.</a:t>
            </a:r>
            <a:endParaRPr lang="en-US" altLang="en-US" dirty="0"/>
          </a:p>
          <a:p>
            <a:r>
              <a:rPr lang="en-US" altLang="en-US" b="1" dirty="0"/>
              <a:t>PNG Format</a:t>
            </a:r>
            <a:r>
              <a:rPr lang="en-US" altLang="en-US" dirty="0"/>
              <a:t>: We use PNG images to ensure the hidden data stays intact without any loss.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b="1" dirty="0">
                <a:solidFill>
                  <a:srgbClr val="0F0F0F"/>
                </a:solidFill>
              </a:rPr>
              <a:t>Secure Communication</a:t>
            </a:r>
            <a:r>
              <a:rPr lang="en-US" altLang="en-US" sz="1800" dirty="0">
                <a:solidFill>
                  <a:srgbClr val="0F0F0F"/>
                </a:solidFill>
              </a:rPr>
              <a:t>: Messages are hidden, making it tough for unauthorized users to detect their presence.</a:t>
            </a:r>
            <a:endParaRPr lang="en-US" altLang="en-US" sz="1800" dirty="0">
              <a:solidFill>
                <a:srgbClr val="0F0F0F"/>
              </a:solidFill>
            </a:endParaRPr>
          </a:p>
          <a:p>
            <a:r>
              <a:rPr lang="en-US" altLang="en-US" sz="1800" b="1" dirty="0">
                <a:solidFill>
                  <a:srgbClr val="0F0F0F"/>
                </a:solidFill>
              </a:rPr>
              <a:t>Simple Yet Powerful</a:t>
            </a:r>
            <a:r>
              <a:rPr lang="en-US" altLang="en-US" sz="1800" dirty="0">
                <a:solidFill>
                  <a:srgbClr val="0F0F0F"/>
                </a:solidFill>
              </a:rPr>
              <a:t>: Our tool is easy to use with a straightforward command-line interface for encryption and decryption</a:t>
            </a:r>
            <a:r>
              <a:rPr lang="en-GB" altLang="en-US" sz="1800" dirty="0">
                <a:solidFill>
                  <a:srgbClr val="0F0F0F"/>
                </a:solidFill>
              </a:rPr>
              <a:t>.</a:t>
            </a:r>
            <a:endParaRPr lang="en-GB" altLang="en-US" sz="1800" dirty="0">
              <a:solidFill>
                <a:srgbClr val="0F0F0F"/>
              </a:solidFill>
            </a:endParaRPr>
          </a:p>
          <a:p>
            <a:r>
              <a:rPr lang="en-US" altLang="en-US" sz="1800" b="1" dirty="0">
                <a:solidFill>
                  <a:srgbClr val="0F0F0F"/>
                </a:solidFill>
              </a:rPr>
              <a:t>Invisible to the Human Eye</a:t>
            </a:r>
            <a:r>
              <a:rPr lang="en-US" altLang="en-US" sz="1800" dirty="0">
                <a:solidFill>
                  <a:srgbClr val="0F0F0F"/>
                </a:solidFill>
              </a:rPr>
              <a:t>: The hidden message is added in a way that you won't notice any changes in the image.</a:t>
            </a:r>
            <a:endParaRPr lang="en-US" altLang="en-US" sz="1800" dirty="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Individuals</a:t>
            </a:r>
            <a:r>
              <a:rPr lang="en-US" altLang="en-US" dirty="0"/>
              <a:t>: Perfect for personal use to hide sensitive information in images.</a:t>
            </a:r>
            <a:endParaRPr lang="en-US" altLang="en-US" dirty="0"/>
          </a:p>
          <a:p>
            <a:r>
              <a:rPr lang="en-US" altLang="en-US" b="1" dirty="0"/>
              <a:t>Developers</a:t>
            </a:r>
            <a:r>
              <a:rPr lang="en-US" altLang="en-US" dirty="0"/>
              <a:t>: Use it as a reference for building similar tools or integrating steganography into applications.</a:t>
            </a:r>
            <a:endParaRPr lang="en-US" altLang="en-US" dirty="0"/>
          </a:p>
          <a:p>
            <a:r>
              <a:rPr lang="en-US" altLang="en-US" b="1" dirty="0"/>
              <a:t>Organizations</a:t>
            </a:r>
            <a:r>
              <a:rPr lang="en-US" altLang="en-US" dirty="0"/>
              <a:t>: Ideal for secure communication and data protection within companies.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en-US" altLang="en-US" b="1" dirty="0"/>
              <a:t>Successful Encryption</a:t>
            </a:r>
            <a:r>
              <a:rPr lang="en-GB" altLang="en-US" dirty="0"/>
              <a:t> : </a:t>
            </a:r>
            <a:r>
              <a:rPr lang="en-US" altLang="en-US" dirty="0"/>
              <a:t> Messages are hidden inside images without any noticeable differences</a:t>
            </a:r>
            <a:endParaRPr lang="en-US" altLang="en-US" dirty="0"/>
          </a:p>
          <a:p>
            <a:r>
              <a:rPr lang="en-US" altLang="en-US" b="1" dirty="0"/>
              <a:t>Successful</a:t>
            </a:r>
            <a:r>
              <a:rPr lang="en-GB" altLang="en-US" b="1" dirty="0"/>
              <a:t> </a:t>
            </a:r>
            <a:r>
              <a:rPr lang="en-US" altLang="en-US" b="1" dirty="0"/>
              <a:t>Decryption</a:t>
            </a:r>
            <a:r>
              <a:rPr lang="en-US" altLang="en-US" dirty="0"/>
              <a:t>:</a:t>
            </a:r>
            <a:r>
              <a:rPr lang="en-GB" altLang="en-US" dirty="0"/>
              <a:t>   </a:t>
            </a:r>
            <a:r>
              <a:rPr lang="en-US" altLang="en-US" dirty="0"/>
              <a:t>Hidden messages are extracted accurately using our decryption tool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Example:</a:t>
            </a:r>
            <a:endParaRPr lang="en-US" altLang="en-US" dirty="0"/>
          </a:p>
          <a:p>
            <a:r>
              <a:rPr lang="en-US" altLang="en-US" b="1" dirty="0"/>
              <a:t>Original Image</a:t>
            </a:r>
            <a:r>
              <a:rPr lang="en-US" altLang="en-US" dirty="0"/>
              <a:t>: original.</a:t>
            </a:r>
            <a:r>
              <a:rPr lang="en-GB" altLang="en-US" dirty="0"/>
              <a:t>jpg</a:t>
            </a:r>
            <a:endParaRPr lang="en-US" altLang="en-US" dirty="0"/>
          </a:p>
          <a:p>
            <a:r>
              <a:rPr lang="en-US" altLang="en-US" b="1" dirty="0"/>
              <a:t>Encrypted Image</a:t>
            </a:r>
            <a:r>
              <a:rPr lang="en-US" altLang="en-US" dirty="0"/>
              <a:t>: encrypted.png </a:t>
            </a:r>
            <a:endParaRPr lang="en-US" altLang="en-US" dirty="0"/>
          </a:p>
          <a:p>
            <a:r>
              <a:rPr lang="en-US" altLang="en-US" b="1" dirty="0"/>
              <a:t>Decrypted Message</a:t>
            </a:r>
            <a:r>
              <a:rPr lang="en-US" altLang="en-US" dirty="0"/>
              <a:t>: "</a:t>
            </a:r>
            <a:r>
              <a:rPr lang="en-GB" altLang="en-US" dirty="0"/>
              <a:t>helloeveryone</a:t>
            </a:r>
            <a:r>
              <a:rPr lang="en-US" altLang="en-US" dirty="0"/>
              <a:t>"</a:t>
            </a:r>
            <a:endParaRPr lang="en-US" altLang="en-US" dirty="0"/>
          </a:p>
          <a:p>
            <a:r>
              <a:rPr lang="en-US" altLang="en-US" b="1" dirty="0"/>
              <a:t>Performance</a:t>
            </a:r>
            <a:r>
              <a:rPr lang="en-US" altLang="en-US" dirty="0"/>
              <a:t>: Works efficiently for small to medium-sized images.</a:t>
            </a: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accent1"/>
                </a:solidFill>
              </a:rPr>
              <a:t>PYTHON CODE</a:t>
            </a:r>
            <a:endParaRPr lang="en-GB" alt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python 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025" y="1301750"/>
            <a:ext cx="8236585" cy="4672965"/>
          </a:xfrm>
          <a:prstGeom prst="rect">
            <a:avLst/>
          </a:prstGeom>
        </p:spPr>
      </p:pic>
      <p:pic>
        <p:nvPicPr>
          <p:cNvPr id="5" name="Picture 4" descr="python co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020" y="1301750"/>
            <a:ext cx="7513320" cy="46729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accent1"/>
                </a:solidFill>
              </a:rPr>
              <a:t>OUTPUT CODE</a:t>
            </a:r>
            <a:endParaRPr lang="en-GB" alt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output pyth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025" y="1301750"/>
            <a:ext cx="12192000" cy="467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/>
</ds:datastoreItem>
</file>

<file path=customXml/itemProps2.xml><?xml version="1.0" encoding="utf-8"?>
<ds:datastoreItem xmlns:ds="http://schemas.openxmlformats.org/officeDocument/2006/customXml" ds:itemID="{927BD4C1-B6B1-4715-ABF9-E660A51A4EA0}">
  <ds:schemaRefs/>
</ds:datastoreItem>
</file>

<file path=customXml/itemProps3.xml><?xml version="1.0" encoding="utf-8"?>
<ds:datastoreItem xmlns:ds="http://schemas.openxmlformats.org/officeDocument/2006/customXml" ds:itemID="{8D289AE2-D2AE-49D1-AFAC-3A79F679425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2964</Words>
  <Application>WPS Presentation</Application>
  <PresentationFormat>Custom</PresentationFormat>
  <Paragraphs>91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Wingdings 2</vt:lpstr>
      <vt:lpstr>Arial</vt:lpstr>
      <vt:lpstr>Calibri Light</vt:lpstr>
      <vt:lpstr>Microsoft YaHei</vt:lpstr>
      <vt:lpstr>Arial Unicode MS</vt:lpstr>
      <vt:lpstr>Franklin Gothic Demi</vt:lpstr>
      <vt:lpstr>Franklin Gothic Book</vt:lpstr>
      <vt:lpstr>Calibri</vt:lpstr>
      <vt:lpstr>DividendVTI</vt:lpstr>
      <vt:lpstr>Secure data hiding in images using steganography </vt:lpstr>
      <vt:lpstr>OUTLINE</vt:lpstr>
      <vt:lpstr>Problem Statement</vt:lpstr>
      <vt:lpstr>Technology  used</vt:lpstr>
      <vt:lpstr>Wow factors</vt:lpstr>
      <vt:lpstr>End users</vt:lpstr>
      <vt:lpstr>Results</vt:lpstr>
      <vt:lpstr>PYTHON CODE</vt:lpstr>
      <vt:lpstr>OUTPUT CODE</vt:lpstr>
      <vt:lpstr>ORIGINAL AND ENCRYPTED IMAGE</vt:lpstr>
      <vt:lpstr>Conclusion</vt:lpstr>
      <vt:lpstr>GitHub Link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suraj sundar</cp:lastModifiedBy>
  <cp:revision>41</cp:revision>
  <dcterms:created xsi:type="dcterms:W3CDTF">2021-05-26T16:50:00Z</dcterms:created>
  <dcterms:modified xsi:type="dcterms:W3CDTF">2025-02-19T12:36:57Z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ICV">
    <vt:lpwstr>42A922F631DB4CDFA8C89A7DA26CCA8F_13</vt:lpwstr>
  </property>
  <property fmtid="{D5CDD505-2E9C-101B-9397-08002B2CF9AE}" pid="4" name="KSOProductBuildVer">
    <vt:lpwstr>1033-12.2.0.19805</vt:lpwstr>
  </property>
</Properties>
</file>