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0" r:id="rId8"/>
    <p:sldId id="262" r:id="rId9"/>
    <p:sldId id="269" r:id="rId10"/>
    <p:sldId id="263" r:id="rId11"/>
    <p:sldId id="264" r:id="rId12"/>
    <p:sldId id="271" r:id="rId13"/>
    <p:sldId id="265" r:id="rId14"/>
    <p:sldId id="266" r:id="rId15"/>
    <p:sldId id="272" r:id="rId16"/>
    <p:sldId id="273" r:id="rId17"/>
    <p:sldId id="274" r:id="rId18"/>
    <p:sldId id="267"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3DFBF1D-508F-43B3-A080-EACD2364E8FE}">
          <p14:sldIdLst>
            <p14:sldId id="256"/>
          </p14:sldIdLst>
        </p14:section>
        <p14:section name="Introduction" id="{F7AE8D89-FB86-415D-BC93-305F20F38AF4}">
          <p14:sldIdLst>
            <p14:sldId id="257"/>
            <p14:sldId id="258"/>
            <p14:sldId id="259"/>
            <p14:sldId id="260"/>
          </p14:sldIdLst>
        </p14:section>
        <p14:section name="Contextual Background" id="{9DA3F094-989A-44CC-A487-6975959A0BD0}">
          <p14:sldIdLst>
            <p14:sldId id="261"/>
            <p14:sldId id="270"/>
            <p14:sldId id="262"/>
            <p14:sldId id="269"/>
            <p14:sldId id="263"/>
            <p14:sldId id="264"/>
            <p14:sldId id="271"/>
            <p14:sldId id="265"/>
            <p14:sldId id="266"/>
            <p14:sldId id="272"/>
            <p14:sldId id="273"/>
            <p14:sldId id="274"/>
            <p14:sldId id="267"/>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2" Type="http://schemas.openxmlformats.org/officeDocument/2006/relationships/hyperlink" Target="https://link.springer.com/chapter/10.1007/978-3-030-95288-4_6" TargetMode="External"/><Relationship Id="rId1" Type="http://schemas.openxmlformats.org/officeDocument/2006/relationships/hyperlink" Target="https://www.indiatoday.in/cities/bengaluru/story/bengaluru-losing-1-million-litres-of-water-per-day-due-to-cauvery-pipeline-leakage-1820444-2021-06-28" TargetMode="External"/></Relationships>
</file>

<file path=ppt/diagrams/_rels/data7.xml.rels><?xml version="1.0" encoding="UTF-8" standalone="yes"?>
<Relationships xmlns="http://schemas.openxmlformats.org/package/2006/relationships"><Relationship Id="rId1" Type="http://schemas.openxmlformats.org/officeDocument/2006/relationships/hyperlink" Target="https://link.springer.com/chapter/10.1007/978-3-030-95288-4_6" TargetMode="External"/></Relationships>
</file>

<file path=ppt/diagrams/_rels/data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2" Type="http://schemas.openxmlformats.org/officeDocument/2006/relationships/hyperlink" Target="https://link.springer.com/chapter/10.1007/978-3-030-95288-4_6" TargetMode="External"/><Relationship Id="rId1" Type="http://schemas.openxmlformats.org/officeDocument/2006/relationships/hyperlink" Target="https://www.indiatoday.in/cities/bengaluru/story/bengaluru-losing-1-million-litres-of-water-per-day-due-to-cauvery-pipeline-leakage-1820444-2021-06-28" TargetMode="External"/></Relationships>
</file>

<file path=ppt/diagrams/_rels/drawing7.xml.rels><?xml version="1.0" encoding="UTF-8" standalone="yes"?>
<Relationships xmlns="http://schemas.openxmlformats.org/package/2006/relationships"><Relationship Id="rId1" Type="http://schemas.openxmlformats.org/officeDocument/2006/relationships/hyperlink" Target="https://link.springer.com/chapter/10.1007/978-3-030-95288-4_6" TargetMode="External"/></Relationships>
</file>

<file path=ppt/diagrams/_rels/drawing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C86EF-E784-4CC5-88FB-1770093C954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79A30A4-C950-49B5-AA19-7C486A5DB1BF}">
      <dgm:prSet/>
      <dgm:spPr/>
      <dgm:t>
        <a:bodyPr/>
        <a:lstStyle/>
        <a:p>
          <a:pPr>
            <a:lnSpc>
              <a:spcPct val="100000"/>
            </a:lnSpc>
            <a:defRPr b="1"/>
          </a:pPr>
          <a:r>
            <a:rPr lang="en-US" b="1" i="0" baseline="0"/>
            <a:t>Title: IoT-based Water Leakage Management System for Bangalore </a:t>
          </a:r>
          <a:endParaRPr lang="en-US"/>
        </a:p>
      </dgm:t>
    </dgm:pt>
    <dgm:pt modelId="{48A68008-5CF2-410C-B3EA-996DD7AD910C}" type="parTrans" cxnId="{077E1E9D-D44B-487A-99A1-E6171C58BD46}">
      <dgm:prSet/>
      <dgm:spPr/>
      <dgm:t>
        <a:bodyPr/>
        <a:lstStyle/>
        <a:p>
          <a:endParaRPr lang="en-US"/>
        </a:p>
      </dgm:t>
    </dgm:pt>
    <dgm:pt modelId="{8C25B537-7809-4151-A38E-F1FF45893E24}" type="sibTrans" cxnId="{077E1E9D-D44B-487A-99A1-E6171C58BD46}">
      <dgm:prSet/>
      <dgm:spPr/>
      <dgm:t>
        <a:bodyPr/>
        <a:lstStyle/>
        <a:p>
          <a:endParaRPr lang="en-US"/>
        </a:p>
      </dgm:t>
    </dgm:pt>
    <dgm:pt modelId="{F9F96B2E-0D74-4924-B207-BF0E5E73AD00}">
      <dgm:prSet/>
      <dgm:spPr/>
      <dgm:t>
        <a:bodyPr/>
        <a:lstStyle/>
        <a:p>
          <a:pPr>
            <a:lnSpc>
              <a:spcPct val="100000"/>
            </a:lnSpc>
            <a:defRPr b="1"/>
          </a:pPr>
          <a:r>
            <a:rPr lang="en-US" b="0" i="0" baseline="0"/>
            <a:t>Context: </a:t>
          </a:r>
          <a:endParaRPr lang="en-US"/>
        </a:p>
      </dgm:t>
    </dgm:pt>
    <dgm:pt modelId="{F794FB64-74A3-4C2E-A0F8-171CD310E844}" type="parTrans" cxnId="{113E7147-2CC8-49AD-8818-8133DB79987E}">
      <dgm:prSet/>
      <dgm:spPr/>
      <dgm:t>
        <a:bodyPr/>
        <a:lstStyle/>
        <a:p>
          <a:endParaRPr lang="en-US"/>
        </a:p>
      </dgm:t>
    </dgm:pt>
    <dgm:pt modelId="{C7AFB22B-8A17-4E0D-A668-8456C5A03523}" type="sibTrans" cxnId="{113E7147-2CC8-49AD-8818-8133DB79987E}">
      <dgm:prSet/>
      <dgm:spPr/>
      <dgm:t>
        <a:bodyPr/>
        <a:lstStyle/>
        <a:p>
          <a:endParaRPr lang="en-US"/>
        </a:p>
      </dgm:t>
    </dgm:pt>
    <dgm:pt modelId="{903FBE12-A519-4DF0-B645-2DDFDDA932B5}">
      <dgm:prSet/>
      <dgm:spPr/>
      <dgm:t>
        <a:bodyPr/>
        <a:lstStyle/>
        <a:p>
          <a:pPr>
            <a:lnSpc>
              <a:spcPct val="100000"/>
            </a:lnSpc>
          </a:pPr>
          <a:r>
            <a:rPr lang="en-US"/>
            <a:t>Long time to detect leakages in urban areas</a:t>
          </a:r>
        </a:p>
      </dgm:t>
    </dgm:pt>
    <dgm:pt modelId="{2CFD61E5-D9DA-4332-A154-E985BA859B87}" type="parTrans" cxnId="{3E16B6DD-7AFF-478B-AED7-86362549DC88}">
      <dgm:prSet/>
      <dgm:spPr/>
      <dgm:t>
        <a:bodyPr/>
        <a:lstStyle/>
        <a:p>
          <a:endParaRPr lang="en-US"/>
        </a:p>
      </dgm:t>
    </dgm:pt>
    <dgm:pt modelId="{621865B8-7B0B-4C5B-B93F-EAA236BB0785}" type="sibTrans" cxnId="{3E16B6DD-7AFF-478B-AED7-86362549DC88}">
      <dgm:prSet/>
      <dgm:spPr/>
      <dgm:t>
        <a:bodyPr/>
        <a:lstStyle/>
        <a:p>
          <a:endParaRPr lang="en-US"/>
        </a:p>
      </dgm:t>
    </dgm:pt>
    <dgm:pt modelId="{42D219CD-907E-4191-81EE-9EABF7C08D52}">
      <dgm:prSet/>
      <dgm:spPr/>
      <dgm:t>
        <a:bodyPr/>
        <a:lstStyle/>
        <a:p>
          <a:pPr>
            <a:lnSpc>
              <a:spcPct val="100000"/>
            </a:lnSpc>
          </a:pPr>
          <a:r>
            <a:rPr lang="en-US" b="0" i="0" baseline="0"/>
            <a:t>Expensive damages to infrastructure. </a:t>
          </a:r>
          <a:endParaRPr lang="en-US"/>
        </a:p>
      </dgm:t>
    </dgm:pt>
    <dgm:pt modelId="{23D30F19-E574-4FE2-9F28-F1C348A838B7}" type="parTrans" cxnId="{2A7F3917-044D-42BF-98EE-C0219FBEFF7F}">
      <dgm:prSet/>
      <dgm:spPr/>
      <dgm:t>
        <a:bodyPr/>
        <a:lstStyle/>
        <a:p>
          <a:endParaRPr lang="en-US"/>
        </a:p>
      </dgm:t>
    </dgm:pt>
    <dgm:pt modelId="{6ED76F6E-84DB-4D95-9489-68603F053BC4}" type="sibTrans" cxnId="{2A7F3917-044D-42BF-98EE-C0219FBEFF7F}">
      <dgm:prSet/>
      <dgm:spPr/>
      <dgm:t>
        <a:bodyPr/>
        <a:lstStyle/>
        <a:p>
          <a:endParaRPr lang="en-US"/>
        </a:p>
      </dgm:t>
    </dgm:pt>
    <dgm:pt modelId="{BDE99730-C37E-47B8-B68E-FDC83201A8F6}">
      <dgm:prSet/>
      <dgm:spPr/>
      <dgm:t>
        <a:bodyPr/>
        <a:lstStyle/>
        <a:p>
          <a:pPr>
            <a:lnSpc>
              <a:spcPct val="100000"/>
            </a:lnSpc>
          </a:pPr>
          <a:r>
            <a:rPr lang="en-US"/>
            <a:t>Causes wider-spread of problems throughout residential/industrial complexes if left unsolved for long.</a:t>
          </a:r>
        </a:p>
      </dgm:t>
    </dgm:pt>
    <dgm:pt modelId="{8FD9B01E-97D6-454D-8ABB-5310CBE0F629}" type="parTrans" cxnId="{DF43B613-0E75-4FA5-8E79-1D43F591ED0C}">
      <dgm:prSet/>
      <dgm:spPr/>
      <dgm:t>
        <a:bodyPr/>
        <a:lstStyle/>
        <a:p>
          <a:endParaRPr lang="en-US"/>
        </a:p>
      </dgm:t>
    </dgm:pt>
    <dgm:pt modelId="{B8539EA8-B647-4C2C-9186-496AF563B548}" type="sibTrans" cxnId="{DF43B613-0E75-4FA5-8E79-1D43F591ED0C}">
      <dgm:prSet/>
      <dgm:spPr/>
      <dgm:t>
        <a:bodyPr/>
        <a:lstStyle/>
        <a:p>
          <a:endParaRPr lang="en-US"/>
        </a:p>
      </dgm:t>
    </dgm:pt>
    <dgm:pt modelId="{C5663E4E-6338-49AE-9F98-21168150CB8C}">
      <dgm:prSet/>
      <dgm:spPr/>
      <dgm:t>
        <a:bodyPr/>
        <a:lstStyle/>
        <a:p>
          <a:pPr>
            <a:lnSpc>
              <a:spcPct val="100000"/>
            </a:lnSpc>
          </a:pPr>
          <a:r>
            <a:rPr lang="en-US" b="0" i="0" baseline="0"/>
            <a:t>Growing water scarcity issues in urban areas </a:t>
          </a:r>
          <a:endParaRPr lang="en-US"/>
        </a:p>
      </dgm:t>
    </dgm:pt>
    <dgm:pt modelId="{3952F7D2-E829-4924-8EF3-B2352AE6AB45}" type="parTrans" cxnId="{4757213A-10EA-4665-81B1-DBFC71085D72}">
      <dgm:prSet/>
      <dgm:spPr/>
      <dgm:t>
        <a:bodyPr/>
        <a:lstStyle/>
        <a:p>
          <a:endParaRPr lang="en-US"/>
        </a:p>
      </dgm:t>
    </dgm:pt>
    <dgm:pt modelId="{A80D87DD-E87D-4251-B564-A8AE71DBF29A}" type="sibTrans" cxnId="{4757213A-10EA-4665-81B1-DBFC71085D72}">
      <dgm:prSet/>
      <dgm:spPr/>
      <dgm:t>
        <a:bodyPr/>
        <a:lstStyle/>
        <a:p>
          <a:endParaRPr lang="en-US"/>
        </a:p>
      </dgm:t>
    </dgm:pt>
    <dgm:pt modelId="{1A5A28F5-7BDE-4FA3-95FD-BF0F289ADD28}">
      <dgm:prSet/>
      <dgm:spPr/>
      <dgm:t>
        <a:bodyPr/>
        <a:lstStyle/>
        <a:p>
          <a:pPr>
            <a:lnSpc>
              <a:spcPct val="100000"/>
            </a:lnSpc>
          </a:pPr>
          <a:r>
            <a:rPr lang="en-US" b="0" i="0" baseline="0"/>
            <a:t>Importance of efficient water management</a:t>
          </a:r>
          <a:endParaRPr lang="en-US"/>
        </a:p>
      </dgm:t>
    </dgm:pt>
    <dgm:pt modelId="{D250B591-6E5D-499E-9FB7-FCCBEE50F469}" type="parTrans" cxnId="{4CAC34E2-A3DD-4F96-947F-BA847A0D4A49}">
      <dgm:prSet/>
      <dgm:spPr/>
      <dgm:t>
        <a:bodyPr/>
        <a:lstStyle/>
        <a:p>
          <a:endParaRPr lang="en-US"/>
        </a:p>
      </dgm:t>
    </dgm:pt>
    <dgm:pt modelId="{9506F417-6AAF-4955-B7D4-F7472FBD6D84}" type="sibTrans" cxnId="{4CAC34E2-A3DD-4F96-947F-BA847A0D4A49}">
      <dgm:prSet/>
      <dgm:spPr/>
      <dgm:t>
        <a:bodyPr/>
        <a:lstStyle/>
        <a:p>
          <a:endParaRPr lang="en-US"/>
        </a:p>
      </dgm:t>
    </dgm:pt>
    <dgm:pt modelId="{AAB8ADCB-1263-4819-A8D1-08DABD9ABEAE}">
      <dgm:prSet/>
      <dgm:spPr/>
      <dgm:t>
        <a:bodyPr/>
        <a:lstStyle/>
        <a:p>
          <a:pPr>
            <a:lnSpc>
              <a:spcPct val="100000"/>
            </a:lnSpc>
          </a:pPr>
          <a:r>
            <a:rPr lang="en-US" b="0" i="0" baseline="0"/>
            <a:t>Role of IoT in modern infrastructure management </a:t>
          </a:r>
          <a:endParaRPr lang="en-US"/>
        </a:p>
      </dgm:t>
    </dgm:pt>
    <dgm:pt modelId="{5A929345-CD11-4ED0-B46F-34ADB7941DAB}" type="parTrans" cxnId="{B3995F22-56E7-48C5-8440-D3A767AF5876}">
      <dgm:prSet/>
      <dgm:spPr/>
      <dgm:t>
        <a:bodyPr/>
        <a:lstStyle/>
        <a:p>
          <a:endParaRPr lang="en-US"/>
        </a:p>
      </dgm:t>
    </dgm:pt>
    <dgm:pt modelId="{8A586B9C-DBB6-4E4B-9841-9A90F4325209}" type="sibTrans" cxnId="{B3995F22-56E7-48C5-8440-D3A767AF5876}">
      <dgm:prSet/>
      <dgm:spPr/>
      <dgm:t>
        <a:bodyPr/>
        <a:lstStyle/>
        <a:p>
          <a:endParaRPr lang="en-US"/>
        </a:p>
      </dgm:t>
    </dgm:pt>
    <dgm:pt modelId="{109AA10A-3519-4AE3-B2E3-FA2E2FCBFE1F}">
      <dgm:prSet/>
      <dgm:spPr/>
      <dgm:t>
        <a:bodyPr/>
        <a:lstStyle/>
        <a:p>
          <a:pPr>
            <a:lnSpc>
              <a:spcPct val="100000"/>
            </a:lnSpc>
            <a:defRPr b="1"/>
          </a:pPr>
          <a:r>
            <a:rPr lang="en-US" b="0" i="0" baseline="0"/>
            <a:t>Project overview: </a:t>
          </a:r>
          <a:endParaRPr lang="en-US"/>
        </a:p>
      </dgm:t>
    </dgm:pt>
    <dgm:pt modelId="{8F55604A-0835-440C-BD45-0D7440B3DCF7}" type="parTrans" cxnId="{3C6C008F-1934-45EF-89DA-D6FA163F8D83}">
      <dgm:prSet/>
      <dgm:spPr/>
      <dgm:t>
        <a:bodyPr/>
        <a:lstStyle/>
        <a:p>
          <a:endParaRPr lang="en-US"/>
        </a:p>
      </dgm:t>
    </dgm:pt>
    <dgm:pt modelId="{D2AFF8AE-5359-48A4-8EC6-63CAF29EE90A}" type="sibTrans" cxnId="{3C6C008F-1934-45EF-89DA-D6FA163F8D83}">
      <dgm:prSet/>
      <dgm:spPr/>
      <dgm:t>
        <a:bodyPr/>
        <a:lstStyle/>
        <a:p>
          <a:endParaRPr lang="en-US"/>
        </a:p>
      </dgm:t>
    </dgm:pt>
    <dgm:pt modelId="{A3BD854A-9015-4A03-8563-5034DC9278CF}">
      <dgm:prSet/>
      <dgm:spPr/>
      <dgm:t>
        <a:bodyPr/>
        <a:lstStyle/>
        <a:p>
          <a:pPr>
            <a:lnSpc>
              <a:spcPct val="100000"/>
            </a:lnSpc>
          </a:pPr>
          <a:r>
            <a:rPr lang="en-US" b="0" i="0" baseline="0"/>
            <a:t>Integration of Arduino Board and Water Flow Sensor </a:t>
          </a:r>
          <a:endParaRPr lang="en-US"/>
        </a:p>
      </dgm:t>
    </dgm:pt>
    <dgm:pt modelId="{4FEF38D7-56AF-457B-904C-C2C6752F134A}" type="parTrans" cxnId="{18ABB111-3DE6-44C5-A6E1-B367C819A825}">
      <dgm:prSet/>
      <dgm:spPr/>
      <dgm:t>
        <a:bodyPr/>
        <a:lstStyle/>
        <a:p>
          <a:endParaRPr lang="en-US"/>
        </a:p>
      </dgm:t>
    </dgm:pt>
    <dgm:pt modelId="{FD83F989-D18E-40AC-A738-F3C8F5D2E71C}" type="sibTrans" cxnId="{18ABB111-3DE6-44C5-A6E1-B367C819A825}">
      <dgm:prSet/>
      <dgm:spPr/>
      <dgm:t>
        <a:bodyPr/>
        <a:lstStyle/>
        <a:p>
          <a:endParaRPr lang="en-US"/>
        </a:p>
      </dgm:t>
    </dgm:pt>
    <dgm:pt modelId="{2B3FDF04-BE58-422C-8D6D-4ED522383D7A}">
      <dgm:prSet/>
      <dgm:spPr/>
      <dgm:t>
        <a:bodyPr/>
        <a:lstStyle/>
        <a:p>
          <a:pPr>
            <a:lnSpc>
              <a:spcPct val="100000"/>
            </a:lnSpc>
          </a:pPr>
          <a:r>
            <a:rPr lang="en-US" b="0" i="0" baseline="0"/>
            <a:t>Real-time monitoring and data transmission </a:t>
          </a:r>
          <a:endParaRPr lang="en-US"/>
        </a:p>
      </dgm:t>
    </dgm:pt>
    <dgm:pt modelId="{450C1147-9F63-4132-B41A-644F136C0FD7}" type="parTrans" cxnId="{F7DFD679-D5B7-456F-98AB-C25FA744F28E}">
      <dgm:prSet/>
      <dgm:spPr/>
      <dgm:t>
        <a:bodyPr/>
        <a:lstStyle/>
        <a:p>
          <a:endParaRPr lang="en-US"/>
        </a:p>
      </dgm:t>
    </dgm:pt>
    <dgm:pt modelId="{8FCE8825-978A-4B03-90D4-F92850A23812}" type="sibTrans" cxnId="{F7DFD679-D5B7-456F-98AB-C25FA744F28E}">
      <dgm:prSet/>
      <dgm:spPr/>
      <dgm:t>
        <a:bodyPr/>
        <a:lstStyle/>
        <a:p>
          <a:endParaRPr lang="en-US"/>
        </a:p>
      </dgm:t>
    </dgm:pt>
    <dgm:pt modelId="{F0CC04C6-7B1B-457B-940A-EA513ED57841}">
      <dgm:prSet/>
      <dgm:spPr/>
      <dgm:t>
        <a:bodyPr/>
        <a:lstStyle/>
        <a:p>
          <a:pPr>
            <a:lnSpc>
              <a:spcPct val="100000"/>
            </a:lnSpc>
          </a:pPr>
          <a:r>
            <a:rPr lang="en-US" b="0" i="0" baseline="0"/>
            <a:t>Use of ThingSpeak as IoT server for remote access</a:t>
          </a:r>
          <a:endParaRPr lang="en-US"/>
        </a:p>
      </dgm:t>
    </dgm:pt>
    <dgm:pt modelId="{4A8A9961-57D8-4CD4-A9B4-89893048B84D}" type="parTrans" cxnId="{4F8D2D1A-DCB6-47C8-AD9A-A8D132D537D8}">
      <dgm:prSet/>
      <dgm:spPr/>
      <dgm:t>
        <a:bodyPr/>
        <a:lstStyle/>
        <a:p>
          <a:endParaRPr lang="en-US"/>
        </a:p>
      </dgm:t>
    </dgm:pt>
    <dgm:pt modelId="{354E9067-79A1-40F6-94A0-61025465D466}" type="sibTrans" cxnId="{4F8D2D1A-DCB6-47C8-AD9A-A8D132D537D8}">
      <dgm:prSet/>
      <dgm:spPr/>
      <dgm:t>
        <a:bodyPr/>
        <a:lstStyle/>
        <a:p>
          <a:endParaRPr lang="en-US"/>
        </a:p>
      </dgm:t>
    </dgm:pt>
    <dgm:pt modelId="{10CB808F-8440-4A02-944A-D835D8596E8B}" type="pres">
      <dgm:prSet presAssocID="{7C3C86EF-E784-4CC5-88FB-1770093C954F}" presName="root" presStyleCnt="0">
        <dgm:presLayoutVars>
          <dgm:dir/>
          <dgm:resizeHandles val="exact"/>
        </dgm:presLayoutVars>
      </dgm:prSet>
      <dgm:spPr/>
    </dgm:pt>
    <dgm:pt modelId="{CF4432EA-AF8B-49C5-BC50-1D1D1ACE3E0C}" type="pres">
      <dgm:prSet presAssocID="{879A30A4-C950-49B5-AA19-7C486A5DB1BF}" presName="compNode" presStyleCnt="0"/>
      <dgm:spPr/>
    </dgm:pt>
    <dgm:pt modelId="{9421A621-0958-480A-B0F4-D1AAE69DE555}" type="pres">
      <dgm:prSet presAssocID="{879A30A4-C950-49B5-AA19-7C486A5DB1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8F071EBF-FE20-4B2A-999D-63C1DC772588}" type="pres">
      <dgm:prSet presAssocID="{879A30A4-C950-49B5-AA19-7C486A5DB1BF}" presName="iconSpace" presStyleCnt="0"/>
      <dgm:spPr/>
    </dgm:pt>
    <dgm:pt modelId="{10334641-2C69-4A49-8057-F0718B634637}" type="pres">
      <dgm:prSet presAssocID="{879A30A4-C950-49B5-AA19-7C486A5DB1BF}" presName="parTx" presStyleLbl="revTx" presStyleIdx="0" presStyleCnt="6">
        <dgm:presLayoutVars>
          <dgm:chMax val="0"/>
          <dgm:chPref val="0"/>
        </dgm:presLayoutVars>
      </dgm:prSet>
      <dgm:spPr/>
    </dgm:pt>
    <dgm:pt modelId="{5135B082-3DFF-448B-8C22-B8E3E77CAA10}" type="pres">
      <dgm:prSet presAssocID="{879A30A4-C950-49B5-AA19-7C486A5DB1BF}" presName="txSpace" presStyleCnt="0"/>
      <dgm:spPr/>
    </dgm:pt>
    <dgm:pt modelId="{85908DBF-38DD-42D2-BEBC-2DAACC2DFE29}" type="pres">
      <dgm:prSet presAssocID="{879A30A4-C950-49B5-AA19-7C486A5DB1BF}" presName="desTx" presStyleLbl="revTx" presStyleIdx="1" presStyleCnt="6">
        <dgm:presLayoutVars/>
      </dgm:prSet>
      <dgm:spPr/>
    </dgm:pt>
    <dgm:pt modelId="{DFF31585-40D0-43F9-A39F-A7DC03D4DEE6}" type="pres">
      <dgm:prSet presAssocID="{8C25B537-7809-4151-A38E-F1FF45893E24}" presName="sibTrans" presStyleCnt="0"/>
      <dgm:spPr/>
    </dgm:pt>
    <dgm:pt modelId="{C55C61CB-8C6A-4CDA-AE9C-662F4914BB3F}" type="pres">
      <dgm:prSet presAssocID="{F9F96B2E-0D74-4924-B207-BF0E5E73AD00}" presName="compNode" presStyleCnt="0"/>
      <dgm:spPr/>
    </dgm:pt>
    <dgm:pt modelId="{94ECB8E3-0C00-412E-BE2E-F400E5119B82}" type="pres">
      <dgm:prSet presAssocID="{F9F96B2E-0D74-4924-B207-BF0E5E73AD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86352008-B49B-4E17-8752-36A8672B740D}" type="pres">
      <dgm:prSet presAssocID="{F9F96B2E-0D74-4924-B207-BF0E5E73AD00}" presName="iconSpace" presStyleCnt="0"/>
      <dgm:spPr/>
    </dgm:pt>
    <dgm:pt modelId="{28D8AE47-930E-4F50-8B96-405FD3E0FF5A}" type="pres">
      <dgm:prSet presAssocID="{F9F96B2E-0D74-4924-B207-BF0E5E73AD00}" presName="parTx" presStyleLbl="revTx" presStyleIdx="2" presStyleCnt="6">
        <dgm:presLayoutVars>
          <dgm:chMax val="0"/>
          <dgm:chPref val="0"/>
        </dgm:presLayoutVars>
      </dgm:prSet>
      <dgm:spPr/>
    </dgm:pt>
    <dgm:pt modelId="{9233C396-C309-4543-9750-24BDAA014FEB}" type="pres">
      <dgm:prSet presAssocID="{F9F96B2E-0D74-4924-B207-BF0E5E73AD00}" presName="txSpace" presStyleCnt="0"/>
      <dgm:spPr/>
    </dgm:pt>
    <dgm:pt modelId="{8D5B8A9C-54F0-4BB9-A891-51E71355BD35}" type="pres">
      <dgm:prSet presAssocID="{F9F96B2E-0D74-4924-B207-BF0E5E73AD00}" presName="desTx" presStyleLbl="revTx" presStyleIdx="3" presStyleCnt="6">
        <dgm:presLayoutVars/>
      </dgm:prSet>
      <dgm:spPr/>
    </dgm:pt>
    <dgm:pt modelId="{67EFD943-9255-40FB-9551-0252B480FDF9}" type="pres">
      <dgm:prSet presAssocID="{C7AFB22B-8A17-4E0D-A668-8456C5A03523}" presName="sibTrans" presStyleCnt="0"/>
      <dgm:spPr/>
    </dgm:pt>
    <dgm:pt modelId="{0075B490-E394-4BF6-B0CD-9C0A1229EDD0}" type="pres">
      <dgm:prSet presAssocID="{109AA10A-3519-4AE3-B2E3-FA2E2FCBFE1F}" presName="compNode" presStyleCnt="0"/>
      <dgm:spPr/>
    </dgm:pt>
    <dgm:pt modelId="{E9E7BBF9-9BAF-4571-B8B9-3AB3448E04CB}" type="pres">
      <dgm:prSet presAssocID="{109AA10A-3519-4AE3-B2E3-FA2E2FCBFE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80882C20-ADF3-4C3A-83D1-50394B545BFD}" type="pres">
      <dgm:prSet presAssocID="{109AA10A-3519-4AE3-B2E3-FA2E2FCBFE1F}" presName="iconSpace" presStyleCnt="0"/>
      <dgm:spPr/>
    </dgm:pt>
    <dgm:pt modelId="{80685854-8AA1-4453-9B5A-3313EB5294F0}" type="pres">
      <dgm:prSet presAssocID="{109AA10A-3519-4AE3-B2E3-FA2E2FCBFE1F}" presName="parTx" presStyleLbl="revTx" presStyleIdx="4" presStyleCnt="6">
        <dgm:presLayoutVars>
          <dgm:chMax val="0"/>
          <dgm:chPref val="0"/>
        </dgm:presLayoutVars>
      </dgm:prSet>
      <dgm:spPr/>
    </dgm:pt>
    <dgm:pt modelId="{8DCC4E30-E920-42B0-8EAC-0CB1BB53F5AC}" type="pres">
      <dgm:prSet presAssocID="{109AA10A-3519-4AE3-B2E3-FA2E2FCBFE1F}" presName="txSpace" presStyleCnt="0"/>
      <dgm:spPr/>
    </dgm:pt>
    <dgm:pt modelId="{B514C4DD-AA69-4884-BCA1-521707FA9C15}" type="pres">
      <dgm:prSet presAssocID="{109AA10A-3519-4AE3-B2E3-FA2E2FCBFE1F}" presName="desTx" presStyleLbl="revTx" presStyleIdx="5" presStyleCnt="6">
        <dgm:presLayoutVars/>
      </dgm:prSet>
      <dgm:spPr/>
    </dgm:pt>
  </dgm:ptLst>
  <dgm:cxnLst>
    <dgm:cxn modelId="{18ABB111-3DE6-44C5-A6E1-B367C819A825}" srcId="{109AA10A-3519-4AE3-B2E3-FA2E2FCBFE1F}" destId="{A3BD854A-9015-4A03-8563-5034DC9278CF}" srcOrd="0" destOrd="0" parTransId="{4FEF38D7-56AF-457B-904C-C2C6752F134A}" sibTransId="{FD83F989-D18E-40AC-A738-F3C8F5D2E71C}"/>
    <dgm:cxn modelId="{65FB2312-AE7B-4BC3-B4FC-824D07655BAB}" type="presOf" srcId="{879A30A4-C950-49B5-AA19-7C486A5DB1BF}" destId="{10334641-2C69-4A49-8057-F0718B634637}" srcOrd="0" destOrd="0" presId="urn:microsoft.com/office/officeart/2018/2/layout/IconLabelDescriptionList"/>
    <dgm:cxn modelId="{DF43B613-0E75-4FA5-8E79-1D43F591ED0C}" srcId="{F9F96B2E-0D74-4924-B207-BF0E5E73AD00}" destId="{BDE99730-C37E-47B8-B68E-FDC83201A8F6}" srcOrd="2" destOrd="0" parTransId="{8FD9B01E-97D6-454D-8ABB-5310CBE0F629}" sibTransId="{B8539EA8-B647-4C2C-9186-496AF563B548}"/>
    <dgm:cxn modelId="{2A7F3917-044D-42BF-98EE-C0219FBEFF7F}" srcId="{F9F96B2E-0D74-4924-B207-BF0E5E73AD00}" destId="{42D219CD-907E-4191-81EE-9EABF7C08D52}" srcOrd="1" destOrd="0" parTransId="{23D30F19-E574-4FE2-9F28-F1C348A838B7}" sibTransId="{6ED76F6E-84DB-4D95-9489-68603F053BC4}"/>
    <dgm:cxn modelId="{20BCBE19-78F2-4F74-9038-E69AD224D670}" type="presOf" srcId="{2B3FDF04-BE58-422C-8D6D-4ED522383D7A}" destId="{B514C4DD-AA69-4884-BCA1-521707FA9C15}" srcOrd="0" destOrd="1" presId="urn:microsoft.com/office/officeart/2018/2/layout/IconLabelDescriptionList"/>
    <dgm:cxn modelId="{4F8D2D1A-DCB6-47C8-AD9A-A8D132D537D8}" srcId="{109AA10A-3519-4AE3-B2E3-FA2E2FCBFE1F}" destId="{F0CC04C6-7B1B-457B-940A-EA513ED57841}" srcOrd="2" destOrd="0" parTransId="{4A8A9961-57D8-4CD4-A9B4-89893048B84D}" sibTransId="{354E9067-79A1-40F6-94A0-61025465D466}"/>
    <dgm:cxn modelId="{B3995F22-56E7-48C5-8440-D3A767AF5876}" srcId="{F9F96B2E-0D74-4924-B207-BF0E5E73AD00}" destId="{AAB8ADCB-1263-4819-A8D1-08DABD9ABEAE}" srcOrd="5" destOrd="0" parTransId="{5A929345-CD11-4ED0-B46F-34ADB7941DAB}" sibTransId="{8A586B9C-DBB6-4E4B-9841-9A90F4325209}"/>
    <dgm:cxn modelId="{4757213A-10EA-4665-81B1-DBFC71085D72}" srcId="{F9F96B2E-0D74-4924-B207-BF0E5E73AD00}" destId="{C5663E4E-6338-49AE-9F98-21168150CB8C}" srcOrd="3" destOrd="0" parTransId="{3952F7D2-E829-4924-8EF3-B2352AE6AB45}" sibTransId="{A80D87DD-E87D-4251-B564-A8AE71DBF29A}"/>
    <dgm:cxn modelId="{C60CF55D-236A-4943-8B56-4E46BA18D905}" type="presOf" srcId="{109AA10A-3519-4AE3-B2E3-FA2E2FCBFE1F}" destId="{80685854-8AA1-4453-9B5A-3313EB5294F0}" srcOrd="0" destOrd="0" presId="urn:microsoft.com/office/officeart/2018/2/layout/IconLabelDescriptionList"/>
    <dgm:cxn modelId="{113E7147-2CC8-49AD-8818-8133DB79987E}" srcId="{7C3C86EF-E784-4CC5-88FB-1770093C954F}" destId="{F9F96B2E-0D74-4924-B207-BF0E5E73AD00}" srcOrd="1" destOrd="0" parTransId="{F794FB64-74A3-4C2E-A0F8-171CD310E844}" sibTransId="{C7AFB22B-8A17-4E0D-A668-8456C5A03523}"/>
    <dgm:cxn modelId="{F7DFD679-D5B7-456F-98AB-C25FA744F28E}" srcId="{109AA10A-3519-4AE3-B2E3-FA2E2FCBFE1F}" destId="{2B3FDF04-BE58-422C-8D6D-4ED522383D7A}" srcOrd="1" destOrd="0" parTransId="{450C1147-9F63-4132-B41A-644F136C0FD7}" sibTransId="{8FCE8825-978A-4B03-90D4-F92850A23812}"/>
    <dgm:cxn modelId="{77F0967B-55A5-423B-8272-BBEEC9A4E6C5}" type="presOf" srcId="{AAB8ADCB-1263-4819-A8D1-08DABD9ABEAE}" destId="{8D5B8A9C-54F0-4BB9-A891-51E71355BD35}" srcOrd="0" destOrd="5" presId="urn:microsoft.com/office/officeart/2018/2/layout/IconLabelDescriptionList"/>
    <dgm:cxn modelId="{14CB4382-AAE5-4BF9-8991-9C22B2F04A9A}" type="presOf" srcId="{42D219CD-907E-4191-81EE-9EABF7C08D52}" destId="{8D5B8A9C-54F0-4BB9-A891-51E71355BD35}" srcOrd="0" destOrd="1" presId="urn:microsoft.com/office/officeart/2018/2/layout/IconLabelDescriptionList"/>
    <dgm:cxn modelId="{3C6C008F-1934-45EF-89DA-D6FA163F8D83}" srcId="{7C3C86EF-E784-4CC5-88FB-1770093C954F}" destId="{109AA10A-3519-4AE3-B2E3-FA2E2FCBFE1F}" srcOrd="2" destOrd="0" parTransId="{8F55604A-0835-440C-BD45-0D7440B3DCF7}" sibTransId="{D2AFF8AE-5359-48A4-8EC6-63CAF29EE90A}"/>
    <dgm:cxn modelId="{88736C95-0DFC-4367-9A4A-29DCC7C16A74}" type="presOf" srcId="{903FBE12-A519-4DF0-B645-2DDFDDA932B5}" destId="{8D5B8A9C-54F0-4BB9-A891-51E71355BD35}" srcOrd="0" destOrd="0" presId="urn:microsoft.com/office/officeart/2018/2/layout/IconLabelDescriptionList"/>
    <dgm:cxn modelId="{3B1F3C9C-02DF-45A3-A8AC-B8D935D70608}" type="presOf" srcId="{1A5A28F5-7BDE-4FA3-95FD-BF0F289ADD28}" destId="{8D5B8A9C-54F0-4BB9-A891-51E71355BD35}" srcOrd="0" destOrd="4" presId="urn:microsoft.com/office/officeart/2018/2/layout/IconLabelDescriptionList"/>
    <dgm:cxn modelId="{077E1E9D-D44B-487A-99A1-E6171C58BD46}" srcId="{7C3C86EF-E784-4CC5-88FB-1770093C954F}" destId="{879A30A4-C950-49B5-AA19-7C486A5DB1BF}" srcOrd="0" destOrd="0" parTransId="{48A68008-5CF2-410C-B3EA-996DD7AD910C}" sibTransId="{8C25B537-7809-4151-A38E-F1FF45893E24}"/>
    <dgm:cxn modelId="{BF5474A0-8627-489E-A8BA-2D8F4DB14C1B}" type="presOf" srcId="{F0CC04C6-7B1B-457B-940A-EA513ED57841}" destId="{B514C4DD-AA69-4884-BCA1-521707FA9C15}" srcOrd="0" destOrd="2" presId="urn:microsoft.com/office/officeart/2018/2/layout/IconLabelDescriptionList"/>
    <dgm:cxn modelId="{63C228AD-8826-4DEB-9878-D5AF8C5F2DF6}" type="presOf" srcId="{F9F96B2E-0D74-4924-B207-BF0E5E73AD00}" destId="{28D8AE47-930E-4F50-8B96-405FD3E0FF5A}" srcOrd="0" destOrd="0" presId="urn:microsoft.com/office/officeart/2018/2/layout/IconLabelDescriptionList"/>
    <dgm:cxn modelId="{C7D826B7-A09E-43A9-9DDF-6472CA23F30C}" type="presOf" srcId="{7C3C86EF-E784-4CC5-88FB-1770093C954F}" destId="{10CB808F-8440-4A02-944A-D835D8596E8B}" srcOrd="0" destOrd="0" presId="urn:microsoft.com/office/officeart/2018/2/layout/IconLabelDescriptionList"/>
    <dgm:cxn modelId="{50980EBB-6A50-467C-BD74-FE95DEDDC594}" type="presOf" srcId="{A3BD854A-9015-4A03-8563-5034DC9278CF}" destId="{B514C4DD-AA69-4884-BCA1-521707FA9C15}" srcOrd="0" destOrd="0" presId="urn:microsoft.com/office/officeart/2018/2/layout/IconLabelDescriptionList"/>
    <dgm:cxn modelId="{3E16B6DD-7AFF-478B-AED7-86362549DC88}" srcId="{F9F96B2E-0D74-4924-B207-BF0E5E73AD00}" destId="{903FBE12-A519-4DF0-B645-2DDFDDA932B5}" srcOrd="0" destOrd="0" parTransId="{2CFD61E5-D9DA-4332-A154-E985BA859B87}" sibTransId="{621865B8-7B0B-4C5B-B93F-EAA236BB0785}"/>
    <dgm:cxn modelId="{4CAC34E2-A3DD-4F96-947F-BA847A0D4A49}" srcId="{F9F96B2E-0D74-4924-B207-BF0E5E73AD00}" destId="{1A5A28F5-7BDE-4FA3-95FD-BF0F289ADD28}" srcOrd="4" destOrd="0" parTransId="{D250B591-6E5D-499E-9FB7-FCCBEE50F469}" sibTransId="{9506F417-6AAF-4955-B7D4-F7472FBD6D84}"/>
    <dgm:cxn modelId="{8CD91CE3-2DBD-4890-BE16-5272927B3B66}" type="presOf" srcId="{C5663E4E-6338-49AE-9F98-21168150CB8C}" destId="{8D5B8A9C-54F0-4BB9-A891-51E71355BD35}" srcOrd="0" destOrd="3" presId="urn:microsoft.com/office/officeart/2018/2/layout/IconLabelDescriptionList"/>
    <dgm:cxn modelId="{FA18F4EA-9F81-47CF-9F50-0A167357FE38}" type="presOf" srcId="{BDE99730-C37E-47B8-B68E-FDC83201A8F6}" destId="{8D5B8A9C-54F0-4BB9-A891-51E71355BD35}" srcOrd="0" destOrd="2" presId="urn:microsoft.com/office/officeart/2018/2/layout/IconLabelDescriptionList"/>
    <dgm:cxn modelId="{2C744C5C-D8E0-4149-A459-239191433EBA}" type="presParOf" srcId="{10CB808F-8440-4A02-944A-D835D8596E8B}" destId="{CF4432EA-AF8B-49C5-BC50-1D1D1ACE3E0C}" srcOrd="0" destOrd="0" presId="urn:microsoft.com/office/officeart/2018/2/layout/IconLabelDescriptionList"/>
    <dgm:cxn modelId="{EA0CA508-5A2E-4D9B-9D8D-913897C142D0}" type="presParOf" srcId="{CF4432EA-AF8B-49C5-BC50-1D1D1ACE3E0C}" destId="{9421A621-0958-480A-B0F4-D1AAE69DE555}" srcOrd="0" destOrd="0" presId="urn:microsoft.com/office/officeart/2018/2/layout/IconLabelDescriptionList"/>
    <dgm:cxn modelId="{D3614CD6-AE08-4CD4-8DAE-BAAF56BABEFF}" type="presParOf" srcId="{CF4432EA-AF8B-49C5-BC50-1D1D1ACE3E0C}" destId="{8F071EBF-FE20-4B2A-999D-63C1DC772588}" srcOrd="1" destOrd="0" presId="urn:microsoft.com/office/officeart/2018/2/layout/IconLabelDescriptionList"/>
    <dgm:cxn modelId="{D52B7180-DD84-4586-958D-CAB7AAC39768}" type="presParOf" srcId="{CF4432EA-AF8B-49C5-BC50-1D1D1ACE3E0C}" destId="{10334641-2C69-4A49-8057-F0718B634637}" srcOrd="2" destOrd="0" presId="urn:microsoft.com/office/officeart/2018/2/layout/IconLabelDescriptionList"/>
    <dgm:cxn modelId="{20E01E39-84BB-42C8-A4D2-EDB529C40BD5}" type="presParOf" srcId="{CF4432EA-AF8B-49C5-BC50-1D1D1ACE3E0C}" destId="{5135B082-3DFF-448B-8C22-B8E3E77CAA10}" srcOrd="3" destOrd="0" presId="urn:microsoft.com/office/officeart/2018/2/layout/IconLabelDescriptionList"/>
    <dgm:cxn modelId="{57611B05-631B-487F-B2B1-4C44F8AE3CFA}" type="presParOf" srcId="{CF4432EA-AF8B-49C5-BC50-1D1D1ACE3E0C}" destId="{85908DBF-38DD-42D2-BEBC-2DAACC2DFE29}" srcOrd="4" destOrd="0" presId="urn:microsoft.com/office/officeart/2018/2/layout/IconLabelDescriptionList"/>
    <dgm:cxn modelId="{1657C618-D007-4A5A-961C-91A1ACF0D1E0}" type="presParOf" srcId="{10CB808F-8440-4A02-944A-D835D8596E8B}" destId="{DFF31585-40D0-43F9-A39F-A7DC03D4DEE6}" srcOrd="1" destOrd="0" presId="urn:microsoft.com/office/officeart/2018/2/layout/IconLabelDescriptionList"/>
    <dgm:cxn modelId="{5031DA91-3193-4169-9C00-F7658CD804B2}" type="presParOf" srcId="{10CB808F-8440-4A02-944A-D835D8596E8B}" destId="{C55C61CB-8C6A-4CDA-AE9C-662F4914BB3F}" srcOrd="2" destOrd="0" presId="urn:microsoft.com/office/officeart/2018/2/layout/IconLabelDescriptionList"/>
    <dgm:cxn modelId="{3E3FDEE1-E43A-4CD7-8B7A-AE83371A5B2F}" type="presParOf" srcId="{C55C61CB-8C6A-4CDA-AE9C-662F4914BB3F}" destId="{94ECB8E3-0C00-412E-BE2E-F400E5119B82}" srcOrd="0" destOrd="0" presId="urn:microsoft.com/office/officeart/2018/2/layout/IconLabelDescriptionList"/>
    <dgm:cxn modelId="{E225E663-13BB-4911-9215-4A86E05D934D}" type="presParOf" srcId="{C55C61CB-8C6A-4CDA-AE9C-662F4914BB3F}" destId="{86352008-B49B-4E17-8752-36A8672B740D}" srcOrd="1" destOrd="0" presId="urn:microsoft.com/office/officeart/2018/2/layout/IconLabelDescriptionList"/>
    <dgm:cxn modelId="{05BE3CCF-8202-420E-A38A-26BC2D3F5193}" type="presParOf" srcId="{C55C61CB-8C6A-4CDA-AE9C-662F4914BB3F}" destId="{28D8AE47-930E-4F50-8B96-405FD3E0FF5A}" srcOrd="2" destOrd="0" presId="urn:microsoft.com/office/officeart/2018/2/layout/IconLabelDescriptionList"/>
    <dgm:cxn modelId="{A3639242-02AE-4746-B4EA-99C34423F913}" type="presParOf" srcId="{C55C61CB-8C6A-4CDA-AE9C-662F4914BB3F}" destId="{9233C396-C309-4543-9750-24BDAA014FEB}" srcOrd="3" destOrd="0" presId="urn:microsoft.com/office/officeart/2018/2/layout/IconLabelDescriptionList"/>
    <dgm:cxn modelId="{0CF4F7A5-D73E-43A6-A0D7-9C9EC50D5C8C}" type="presParOf" srcId="{C55C61CB-8C6A-4CDA-AE9C-662F4914BB3F}" destId="{8D5B8A9C-54F0-4BB9-A891-51E71355BD35}" srcOrd="4" destOrd="0" presId="urn:microsoft.com/office/officeart/2018/2/layout/IconLabelDescriptionList"/>
    <dgm:cxn modelId="{20D1B591-8B0F-4D03-B1A8-17152969BA27}" type="presParOf" srcId="{10CB808F-8440-4A02-944A-D835D8596E8B}" destId="{67EFD943-9255-40FB-9551-0252B480FDF9}" srcOrd="3" destOrd="0" presId="urn:microsoft.com/office/officeart/2018/2/layout/IconLabelDescriptionList"/>
    <dgm:cxn modelId="{88AEF67D-633B-4522-B9B4-B9657DFC81BA}" type="presParOf" srcId="{10CB808F-8440-4A02-944A-D835D8596E8B}" destId="{0075B490-E394-4BF6-B0CD-9C0A1229EDD0}" srcOrd="4" destOrd="0" presId="urn:microsoft.com/office/officeart/2018/2/layout/IconLabelDescriptionList"/>
    <dgm:cxn modelId="{37B52F5C-86AD-4F5B-AF25-F7072D130AE6}" type="presParOf" srcId="{0075B490-E394-4BF6-B0CD-9C0A1229EDD0}" destId="{E9E7BBF9-9BAF-4571-B8B9-3AB3448E04CB}" srcOrd="0" destOrd="0" presId="urn:microsoft.com/office/officeart/2018/2/layout/IconLabelDescriptionList"/>
    <dgm:cxn modelId="{07EFD159-6AD6-4D19-8390-BD802AC79F11}" type="presParOf" srcId="{0075B490-E394-4BF6-B0CD-9C0A1229EDD0}" destId="{80882C20-ADF3-4C3A-83D1-50394B545BFD}" srcOrd="1" destOrd="0" presId="urn:microsoft.com/office/officeart/2018/2/layout/IconLabelDescriptionList"/>
    <dgm:cxn modelId="{835A8F55-B79D-4BC5-B2C8-A9CE06B25382}" type="presParOf" srcId="{0075B490-E394-4BF6-B0CD-9C0A1229EDD0}" destId="{80685854-8AA1-4453-9B5A-3313EB5294F0}" srcOrd="2" destOrd="0" presId="urn:microsoft.com/office/officeart/2018/2/layout/IconLabelDescriptionList"/>
    <dgm:cxn modelId="{373B323A-3777-48AC-A366-234636A21D04}" type="presParOf" srcId="{0075B490-E394-4BF6-B0CD-9C0A1229EDD0}" destId="{8DCC4E30-E920-42B0-8EAC-0CB1BB53F5AC}" srcOrd="3" destOrd="0" presId="urn:microsoft.com/office/officeart/2018/2/layout/IconLabelDescriptionList"/>
    <dgm:cxn modelId="{4FE07009-143F-4C0A-9DC1-E7D21619F047}" type="presParOf" srcId="{0075B490-E394-4BF6-B0CD-9C0A1229EDD0}" destId="{B514C4DD-AA69-4884-BCA1-521707FA9C1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6C825CB-7B3D-46C6-AF75-E39D9DC51F2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E3926B7-1392-4564-B50B-5DF2569BA618}">
      <dgm:prSet/>
      <dgm:spPr/>
      <dgm:t>
        <a:bodyPr/>
        <a:lstStyle/>
        <a:p>
          <a:pPr>
            <a:lnSpc>
              <a:spcPct val="100000"/>
            </a:lnSpc>
            <a:defRPr b="1"/>
          </a:pPr>
          <a:r>
            <a:rPr lang="en-US" b="1"/>
            <a:t>Boost to Bangalore's Tech Ecosystem</a:t>
          </a:r>
          <a:endParaRPr lang="en-US"/>
        </a:p>
      </dgm:t>
    </dgm:pt>
    <dgm:pt modelId="{4657BE98-970D-49EF-A4C8-ED796F5499B2}" type="parTrans" cxnId="{58FFCB13-4B7C-495F-A682-D101F49D44AE}">
      <dgm:prSet/>
      <dgm:spPr/>
      <dgm:t>
        <a:bodyPr/>
        <a:lstStyle/>
        <a:p>
          <a:endParaRPr lang="en-US"/>
        </a:p>
      </dgm:t>
    </dgm:pt>
    <dgm:pt modelId="{53604F63-66DD-410D-9C03-35C07C3FB8B7}" type="sibTrans" cxnId="{58FFCB13-4B7C-495F-A682-D101F49D44AE}">
      <dgm:prSet/>
      <dgm:spPr/>
      <dgm:t>
        <a:bodyPr/>
        <a:lstStyle/>
        <a:p>
          <a:endParaRPr lang="en-US"/>
        </a:p>
      </dgm:t>
    </dgm:pt>
    <dgm:pt modelId="{BBB15628-74BE-485C-A4A6-559D00853989}">
      <dgm:prSet/>
      <dgm:spPr/>
      <dgm:t>
        <a:bodyPr/>
        <a:lstStyle/>
        <a:p>
          <a:pPr>
            <a:lnSpc>
              <a:spcPct val="100000"/>
            </a:lnSpc>
          </a:pPr>
          <a:r>
            <a:rPr lang="en-US" dirty="0"/>
            <a:t>Showcasing Bangalore as a leader in smart water management</a:t>
          </a:r>
        </a:p>
      </dgm:t>
    </dgm:pt>
    <dgm:pt modelId="{A77AFA83-6631-4A3D-B4EA-E140754ED42E}" type="parTrans" cxnId="{1E79F2D6-799C-4459-9524-1108DF9D8B10}">
      <dgm:prSet/>
      <dgm:spPr/>
      <dgm:t>
        <a:bodyPr/>
        <a:lstStyle/>
        <a:p>
          <a:endParaRPr lang="en-US"/>
        </a:p>
      </dgm:t>
    </dgm:pt>
    <dgm:pt modelId="{09AE7473-CEE4-4610-8026-5F7AADD94C17}" type="sibTrans" cxnId="{1E79F2D6-799C-4459-9524-1108DF9D8B10}">
      <dgm:prSet/>
      <dgm:spPr/>
      <dgm:t>
        <a:bodyPr/>
        <a:lstStyle/>
        <a:p>
          <a:endParaRPr lang="en-US"/>
        </a:p>
      </dgm:t>
    </dgm:pt>
    <dgm:pt modelId="{AAADCD1A-01D1-4A7D-A975-91C4574B2A6A}">
      <dgm:prSet/>
      <dgm:spPr/>
      <dgm:t>
        <a:bodyPr/>
        <a:lstStyle/>
        <a:p>
          <a:pPr>
            <a:lnSpc>
              <a:spcPct val="100000"/>
            </a:lnSpc>
          </a:pPr>
          <a:r>
            <a:rPr lang="en-US"/>
            <a:t>Potential for local tech companies to participate in system development and maintenance</a:t>
          </a:r>
        </a:p>
      </dgm:t>
    </dgm:pt>
    <dgm:pt modelId="{4FF43FD6-0D2E-44A6-B074-BB6011039FA4}" type="parTrans" cxnId="{BFE958AF-F284-42D8-A77A-6C2882BDD21D}">
      <dgm:prSet/>
      <dgm:spPr/>
      <dgm:t>
        <a:bodyPr/>
        <a:lstStyle/>
        <a:p>
          <a:endParaRPr lang="en-US"/>
        </a:p>
      </dgm:t>
    </dgm:pt>
    <dgm:pt modelId="{7BDC79C9-DE37-43CE-BDFC-0AEB3824635A}" type="sibTrans" cxnId="{BFE958AF-F284-42D8-A77A-6C2882BDD21D}">
      <dgm:prSet/>
      <dgm:spPr/>
      <dgm:t>
        <a:bodyPr/>
        <a:lstStyle/>
        <a:p>
          <a:endParaRPr lang="en-US"/>
        </a:p>
      </dgm:t>
    </dgm:pt>
    <dgm:pt modelId="{6D248060-251A-4348-AC4A-14F74AB1ACEE}">
      <dgm:prSet/>
      <dgm:spPr/>
      <dgm:t>
        <a:bodyPr/>
        <a:lstStyle/>
        <a:p>
          <a:pPr>
            <a:lnSpc>
              <a:spcPct val="100000"/>
            </a:lnSpc>
            <a:defRPr b="1"/>
          </a:pPr>
          <a:r>
            <a:rPr lang="en-US" b="1"/>
            <a:t>Environmental Impact</a:t>
          </a:r>
          <a:endParaRPr lang="en-US"/>
        </a:p>
      </dgm:t>
    </dgm:pt>
    <dgm:pt modelId="{95075B0C-69B1-4F06-8A02-9E777E7659C3}" type="parTrans" cxnId="{8DFF5F74-B328-42BE-83E1-9AFE543305AB}">
      <dgm:prSet/>
      <dgm:spPr/>
      <dgm:t>
        <a:bodyPr/>
        <a:lstStyle/>
        <a:p>
          <a:endParaRPr lang="en-US"/>
        </a:p>
      </dgm:t>
    </dgm:pt>
    <dgm:pt modelId="{6581E0CB-420D-416B-9D2A-10F4474DC233}" type="sibTrans" cxnId="{8DFF5F74-B328-42BE-83E1-9AFE543305AB}">
      <dgm:prSet/>
      <dgm:spPr/>
      <dgm:t>
        <a:bodyPr/>
        <a:lstStyle/>
        <a:p>
          <a:endParaRPr lang="en-US"/>
        </a:p>
      </dgm:t>
    </dgm:pt>
    <dgm:pt modelId="{7B10648B-CDE7-474E-804C-ACA45A6FE4F7}">
      <dgm:prSet/>
      <dgm:spPr/>
      <dgm:t>
        <a:bodyPr/>
        <a:lstStyle/>
        <a:p>
          <a:pPr>
            <a:lnSpc>
              <a:spcPct val="100000"/>
            </a:lnSpc>
          </a:pPr>
          <a:r>
            <a:rPr lang="en-US"/>
            <a:t>Reducing energy consumption in water pumping and treatment</a:t>
          </a:r>
        </a:p>
      </dgm:t>
    </dgm:pt>
    <dgm:pt modelId="{876C79E8-FD71-4B28-9A12-925848D0D7FB}" type="parTrans" cxnId="{B45B2927-9090-4995-BFFD-6D5D4722AF8C}">
      <dgm:prSet/>
      <dgm:spPr/>
      <dgm:t>
        <a:bodyPr/>
        <a:lstStyle/>
        <a:p>
          <a:endParaRPr lang="en-US"/>
        </a:p>
      </dgm:t>
    </dgm:pt>
    <dgm:pt modelId="{40620789-AF77-4390-808C-3DE786F180E8}" type="sibTrans" cxnId="{B45B2927-9090-4995-BFFD-6D5D4722AF8C}">
      <dgm:prSet/>
      <dgm:spPr/>
      <dgm:t>
        <a:bodyPr/>
        <a:lstStyle/>
        <a:p>
          <a:endParaRPr lang="en-US"/>
        </a:p>
      </dgm:t>
    </dgm:pt>
    <dgm:pt modelId="{A339CB66-F990-48A2-AD91-5B9D91F4E3C6}">
      <dgm:prSet/>
      <dgm:spPr/>
      <dgm:t>
        <a:bodyPr/>
        <a:lstStyle/>
        <a:p>
          <a:pPr>
            <a:lnSpc>
              <a:spcPct val="100000"/>
            </a:lnSpc>
          </a:pPr>
          <a:r>
            <a:rPr lang="en-US"/>
            <a:t>Contributing to the preservation of Bangalore's lakes and groundwater</a:t>
          </a:r>
        </a:p>
      </dgm:t>
    </dgm:pt>
    <dgm:pt modelId="{DF21EA25-76AF-402B-BFD8-73D3ECDB031A}" type="parTrans" cxnId="{5A43769E-7D87-419D-B781-A69CC2E3F96F}">
      <dgm:prSet/>
      <dgm:spPr/>
      <dgm:t>
        <a:bodyPr/>
        <a:lstStyle/>
        <a:p>
          <a:endParaRPr lang="en-US"/>
        </a:p>
      </dgm:t>
    </dgm:pt>
    <dgm:pt modelId="{61DB4906-FAFA-4686-B006-FC918FAD4210}" type="sibTrans" cxnId="{5A43769E-7D87-419D-B781-A69CC2E3F96F}">
      <dgm:prSet/>
      <dgm:spPr/>
      <dgm:t>
        <a:bodyPr/>
        <a:lstStyle/>
        <a:p>
          <a:endParaRPr lang="en-US"/>
        </a:p>
      </dgm:t>
    </dgm:pt>
    <dgm:pt modelId="{54B6669A-C86C-4E08-AEFE-825AA5919499}">
      <dgm:prSet/>
      <dgm:spPr/>
      <dgm:t>
        <a:bodyPr/>
        <a:lstStyle/>
        <a:p>
          <a:pPr>
            <a:lnSpc>
              <a:spcPct val="100000"/>
            </a:lnSpc>
            <a:defRPr b="1"/>
          </a:pPr>
          <a:r>
            <a:rPr lang="en-US" b="1"/>
            <a:t>Citizen Engagement and Awareness</a:t>
          </a:r>
          <a:endParaRPr lang="en-US"/>
        </a:p>
      </dgm:t>
    </dgm:pt>
    <dgm:pt modelId="{48184479-49C0-480A-A71F-5AEE4028846A}" type="parTrans" cxnId="{BA86A51C-B124-4083-A3C3-E23229C06D47}">
      <dgm:prSet/>
      <dgm:spPr/>
      <dgm:t>
        <a:bodyPr/>
        <a:lstStyle/>
        <a:p>
          <a:endParaRPr lang="en-US"/>
        </a:p>
      </dgm:t>
    </dgm:pt>
    <dgm:pt modelId="{680EEB97-A87B-4BE6-98DD-AE326FA5A179}" type="sibTrans" cxnId="{BA86A51C-B124-4083-A3C3-E23229C06D47}">
      <dgm:prSet/>
      <dgm:spPr/>
      <dgm:t>
        <a:bodyPr/>
        <a:lstStyle/>
        <a:p>
          <a:endParaRPr lang="en-US"/>
        </a:p>
      </dgm:t>
    </dgm:pt>
    <dgm:pt modelId="{F21BAA98-C018-4A8F-B8EA-716ED1A2D777}">
      <dgm:prSet/>
      <dgm:spPr/>
      <dgm:t>
        <a:bodyPr/>
        <a:lstStyle/>
        <a:p>
          <a:pPr>
            <a:lnSpc>
              <a:spcPct val="100000"/>
            </a:lnSpc>
          </a:pPr>
          <a:r>
            <a:rPr lang="en-US"/>
            <a:t>Increasing public awareness about water conservation</a:t>
          </a:r>
        </a:p>
      </dgm:t>
    </dgm:pt>
    <dgm:pt modelId="{452DED9A-83F8-4947-A0D2-977F0BCA826F}" type="parTrans" cxnId="{FEA739D1-A8E8-4562-A6BE-B76E4D1AF263}">
      <dgm:prSet/>
      <dgm:spPr/>
      <dgm:t>
        <a:bodyPr/>
        <a:lstStyle/>
        <a:p>
          <a:endParaRPr lang="en-US"/>
        </a:p>
      </dgm:t>
    </dgm:pt>
    <dgm:pt modelId="{0DFF00BC-6EDD-4CC7-8BC0-F4B4C1397C62}" type="sibTrans" cxnId="{FEA739D1-A8E8-4562-A6BE-B76E4D1AF263}">
      <dgm:prSet/>
      <dgm:spPr/>
      <dgm:t>
        <a:bodyPr/>
        <a:lstStyle/>
        <a:p>
          <a:endParaRPr lang="en-US"/>
        </a:p>
      </dgm:t>
    </dgm:pt>
    <dgm:pt modelId="{D749B2F3-7445-4650-832A-3B5AA016C138}">
      <dgm:prSet/>
      <dgm:spPr/>
      <dgm:t>
        <a:bodyPr/>
        <a:lstStyle/>
        <a:p>
          <a:pPr>
            <a:lnSpc>
              <a:spcPct val="100000"/>
            </a:lnSpc>
          </a:pPr>
          <a:r>
            <a:rPr lang="en-US"/>
            <a:t>Empowering Bangalore residents with information about their water supply</a:t>
          </a:r>
        </a:p>
      </dgm:t>
    </dgm:pt>
    <dgm:pt modelId="{0896E88E-3F64-4420-9EA5-F7619472E4AA}" type="parTrans" cxnId="{8608418A-3176-47F4-B99B-2D9B463EACB4}">
      <dgm:prSet/>
      <dgm:spPr/>
      <dgm:t>
        <a:bodyPr/>
        <a:lstStyle/>
        <a:p>
          <a:endParaRPr lang="en-US"/>
        </a:p>
      </dgm:t>
    </dgm:pt>
    <dgm:pt modelId="{CC459E10-4FD9-496F-9B4C-BEFED9A784CC}" type="sibTrans" cxnId="{8608418A-3176-47F4-B99B-2D9B463EACB4}">
      <dgm:prSet/>
      <dgm:spPr/>
      <dgm:t>
        <a:bodyPr/>
        <a:lstStyle/>
        <a:p>
          <a:endParaRPr lang="en-US"/>
        </a:p>
      </dgm:t>
    </dgm:pt>
    <dgm:pt modelId="{62906271-0B47-4266-A7C6-F8451208D6EF}" type="pres">
      <dgm:prSet presAssocID="{B6C825CB-7B3D-46C6-AF75-E39D9DC51F2B}" presName="root" presStyleCnt="0">
        <dgm:presLayoutVars>
          <dgm:dir/>
          <dgm:resizeHandles val="exact"/>
        </dgm:presLayoutVars>
      </dgm:prSet>
      <dgm:spPr/>
    </dgm:pt>
    <dgm:pt modelId="{06B719ED-0CBD-4814-B605-84A8969C212E}" type="pres">
      <dgm:prSet presAssocID="{4E3926B7-1392-4564-B50B-5DF2569BA618}" presName="compNode" presStyleCnt="0"/>
      <dgm:spPr/>
    </dgm:pt>
    <dgm:pt modelId="{5D25FC51-30A9-4BD8-9045-8C272A418B42}" type="pres">
      <dgm:prSet presAssocID="{4E3926B7-1392-4564-B50B-5DF2569BA6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B31D9778-FAE3-47B1-8D4B-3939942D8D20}" type="pres">
      <dgm:prSet presAssocID="{4E3926B7-1392-4564-B50B-5DF2569BA618}" presName="iconSpace" presStyleCnt="0"/>
      <dgm:spPr/>
    </dgm:pt>
    <dgm:pt modelId="{D1DC28E1-63DD-464E-8815-34C9643469BE}" type="pres">
      <dgm:prSet presAssocID="{4E3926B7-1392-4564-B50B-5DF2569BA618}" presName="parTx" presStyleLbl="revTx" presStyleIdx="0" presStyleCnt="6">
        <dgm:presLayoutVars>
          <dgm:chMax val="0"/>
          <dgm:chPref val="0"/>
        </dgm:presLayoutVars>
      </dgm:prSet>
      <dgm:spPr/>
    </dgm:pt>
    <dgm:pt modelId="{8B56318F-4677-44A1-B854-ADDA70AC3E94}" type="pres">
      <dgm:prSet presAssocID="{4E3926B7-1392-4564-B50B-5DF2569BA618}" presName="txSpace" presStyleCnt="0"/>
      <dgm:spPr/>
    </dgm:pt>
    <dgm:pt modelId="{34ADAEB7-AA33-4D8A-8E23-F17C0EDABF88}" type="pres">
      <dgm:prSet presAssocID="{4E3926B7-1392-4564-B50B-5DF2569BA618}" presName="desTx" presStyleLbl="revTx" presStyleIdx="1" presStyleCnt="6">
        <dgm:presLayoutVars/>
      </dgm:prSet>
      <dgm:spPr/>
    </dgm:pt>
    <dgm:pt modelId="{BF54B7DC-CFB4-40AC-8FFA-2E4D4906F1D0}" type="pres">
      <dgm:prSet presAssocID="{53604F63-66DD-410D-9C03-35C07C3FB8B7}" presName="sibTrans" presStyleCnt="0"/>
      <dgm:spPr/>
    </dgm:pt>
    <dgm:pt modelId="{3B84B2D0-BFA6-4475-A35D-9C912D802DAC}" type="pres">
      <dgm:prSet presAssocID="{6D248060-251A-4348-AC4A-14F74AB1ACEE}" presName="compNode" presStyleCnt="0"/>
      <dgm:spPr/>
    </dgm:pt>
    <dgm:pt modelId="{4FCC0E8D-E212-4608-AF68-EB40F0D6F233}" type="pres">
      <dgm:prSet presAssocID="{6D248060-251A-4348-AC4A-14F74AB1AC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
        </a:ext>
      </dgm:extLst>
    </dgm:pt>
    <dgm:pt modelId="{62B782DE-B226-4BB2-B8C4-E591022667CB}" type="pres">
      <dgm:prSet presAssocID="{6D248060-251A-4348-AC4A-14F74AB1ACEE}" presName="iconSpace" presStyleCnt="0"/>
      <dgm:spPr/>
    </dgm:pt>
    <dgm:pt modelId="{C4CF9058-E5D6-4D2C-89F1-4261BA020155}" type="pres">
      <dgm:prSet presAssocID="{6D248060-251A-4348-AC4A-14F74AB1ACEE}" presName="parTx" presStyleLbl="revTx" presStyleIdx="2" presStyleCnt="6">
        <dgm:presLayoutVars>
          <dgm:chMax val="0"/>
          <dgm:chPref val="0"/>
        </dgm:presLayoutVars>
      </dgm:prSet>
      <dgm:spPr/>
    </dgm:pt>
    <dgm:pt modelId="{8C4B5682-4955-4500-BD9E-3A46E89ED993}" type="pres">
      <dgm:prSet presAssocID="{6D248060-251A-4348-AC4A-14F74AB1ACEE}" presName="txSpace" presStyleCnt="0"/>
      <dgm:spPr/>
    </dgm:pt>
    <dgm:pt modelId="{BDC9D623-DA97-41DB-9109-C5F2622E9FFD}" type="pres">
      <dgm:prSet presAssocID="{6D248060-251A-4348-AC4A-14F74AB1ACEE}" presName="desTx" presStyleLbl="revTx" presStyleIdx="3" presStyleCnt="6">
        <dgm:presLayoutVars/>
      </dgm:prSet>
      <dgm:spPr/>
    </dgm:pt>
    <dgm:pt modelId="{CF0F098C-8CE3-431D-9C68-74D3CFA49301}" type="pres">
      <dgm:prSet presAssocID="{6581E0CB-420D-416B-9D2A-10F4474DC233}" presName="sibTrans" presStyleCnt="0"/>
      <dgm:spPr/>
    </dgm:pt>
    <dgm:pt modelId="{448D80F6-FD03-4990-8D3C-42862D6CD9E6}" type="pres">
      <dgm:prSet presAssocID="{54B6669A-C86C-4E08-AEFE-825AA5919499}" presName="compNode" presStyleCnt="0"/>
      <dgm:spPr/>
    </dgm:pt>
    <dgm:pt modelId="{35AC31C0-7D97-41E8-B408-E9D6FE714B71}" type="pres">
      <dgm:prSet presAssocID="{54B6669A-C86C-4E08-AEFE-825AA59194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3DD2B171-A053-42EF-9507-A26854EC8465}" type="pres">
      <dgm:prSet presAssocID="{54B6669A-C86C-4E08-AEFE-825AA5919499}" presName="iconSpace" presStyleCnt="0"/>
      <dgm:spPr/>
    </dgm:pt>
    <dgm:pt modelId="{76A7296C-3008-4E11-AD7D-8880524A78CB}" type="pres">
      <dgm:prSet presAssocID="{54B6669A-C86C-4E08-AEFE-825AA5919499}" presName="parTx" presStyleLbl="revTx" presStyleIdx="4" presStyleCnt="6">
        <dgm:presLayoutVars>
          <dgm:chMax val="0"/>
          <dgm:chPref val="0"/>
        </dgm:presLayoutVars>
      </dgm:prSet>
      <dgm:spPr/>
    </dgm:pt>
    <dgm:pt modelId="{9B628889-70B2-4557-B087-6DA589B8AA88}" type="pres">
      <dgm:prSet presAssocID="{54B6669A-C86C-4E08-AEFE-825AA5919499}" presName="txSpace" presStyleCnt="0"/>
      <dgm:spPr/>
    </dgm:pt>
    <dgm:pt modelId="{8533F6C6-FBAF-427E-871B-C58190269F23}" type="pres">
      <dgm:prSet presAssocID="{54B6669A-C86C-4E08-AEFE-825AA5919499}" presName="desTx" presStyleLbl="revTx" presStyleIdx="5" presStyleCnt="6">
        <dgm:presLayoutVars/>
      </dgm:prSet>
      <dgm:spPr/>
    </dgm:pt>
  </dgm:ptLst>
  <dgm:cxnLst>
    <dgm:cxn modelId="{9133CC0A-E910-45BB-8D92-09042D6395CB}" type="presOf" srcId="{54B6669A-C86C-4E08-AEFE-825AA5919499}" destId="{76A7296C-3008-4E11-AD7D-8880524A78CB}" srcOrd="0" destOrd="0" presId="urn:microsoft.com/office/officeart/2018/2/layout/IconLabelDescriptionList"/>
    <dgm:cxn modelId="{58FFCB13-4B7C-495F-A682-D101F49D44AE}" srcId="{B6C825CB-7B3D-46C6-AF75-E39D9DC51F2B}" destId="{4E3926B7-1392-4564-B50B-5DF2569BA618}" srcOrd="0" destOrd="0" parTransId="{4657BE98-970D-49EF-A4C8-ED796F5499B2}" sibTransId="{53604F63-66DD-410D-9C03-35C07C3FB8B7}"/>
    <dgm:cxn modelId="{7CE60617-59F6-49A6-893E-B4CD8CF76004}" type="presOf" srcId="{B6C825CB-7B3D-46C6-AF75-E39D9DC51F2B}" destId="{62906271-0B47-4266-A7C6-F8451208D6EF}" srcOrd="0" destOrd="0" presId="urn:microsoft.com/office/officeart/2018/2/layout/IconLabelDescriptionList"/>
    <dgm:cxn modelId="{BA86A51C-B124-4083-A3C3-E23229C06D47}" srcId="{B6C825CB-7B3D-46C6-AF75-E39D9DC51F2B}" destId="{54B6669A-C86C-4E08-AEFE-825AA5919499}" srcOrd="2" destOrd="0" parTransId="{48184479-49C0-480A-A71F-5AEE4028846A}" sibTransId="{680EEB97-A87B-4BE6-98DD-AE326FA5A179}"/>
    <dgm:cxn modelId="{B45B2927-9090-4995-BFFD-6D5D4722AF8C}" srcId="{6D248060-251A-4348-AC4A-14F74AB1ACEE}" destId="{7B10648B-CDE7-474E-804C-ACA45A6FE4F7}" srcOrd="0" destOrd="0" parTransId="{876C79E8-FD71-4B28-9A12-925848D0D7FB}" sibTransId="{40620789-AF77-4390-808C-3DE786F180E8}"/>
    <dgm:cxn modelId="{7EF7214C-B1BD-4766-B1ED-1A69FC26B35A}" type="presOf" srcId="{BBB15628-74BE-485C-A4A6-559D00853989}" destId="{34ADAEB7-AA33-4D8A-8E23-F17C0EDABF88}" srcOrd="0" destOrd="0" presId="urn:microsoft.com/office/officeart/2018/2/layout/IconLabelDescriptionList"/>
    <dgm:cxn modelId="{8DFF5F74-B328-42BE-83E1-9AFE543305AB}" srcId="{B6C825CB-7B3D-46C6-AF75-E39D9DC51F2B}" destId="{6D248060-251A-4348-AC4A-14F74AB1ACEE}" srcOrd="1" destOrd="0" parTransId="{95075B0C-69B1-4F06-8A02-9E777E7659C3}" sibTransId="{6581E0CB-420D-416B-9D2A-10F4474DC233}"/>
    <dgm:cxn modelId="{BD49F257-D562-42ED-A2AB-2B3E6BCBF144}" type="presOf" srcId="{AAADCD1A-01D1-4A7D-A975-91C4574B2A6A}" destId="{34ADAEB7-AA33-4D8A-8E23-F17C0EDABF88}" srcOrd="0" destOrd="1" presId="urn:microsoft.com/office/officeart/2018/2/layout/IconLabelDescriptionList"/>
    <dgm:cxn modelId="{E0F0BF7A-820D-4F99-A5B5-A9DE1476072D}" type="presOf" srcId="{F21BAA98-C018-4A8F-B8EA-716ED1A2D777}" destId="{8533F6C6-FBAF-427E-871B-C58190269F23}" srcOrd="0" destOrd="0" presId="urn:microsoft.com/office/officeart/2018/2/layout/IconLabelDescriptionList"/>
    <dgm:cxn modelId="{2A849687-2273-4943-A05F-FE33037A177E}" type="presOf" srcId="{D749B2F3-7445-4650-832A-3B5AA016C138}" destId="{8533F6C6-FBAF-427E-871B-C58190269F23}" srcOrd="0" destOrd="1" presId="urn:microsoft.com/office/officeart/2018/2/layout/IconLabelDescriptionList"/>
    <dgm:cxn modelId="{8608418A-3176-47F4-B99B-2D9B463EACB4}" srcId="{54B6669A-C86C-4E08-AEFE-825AA5919499}" destId="{D749B2F3-7445-4650-832A-3B5AA016C138}" srcOrd="1" destOrd="0" parTransId="{0896E88E-3F64-4420-9EA5-F7619472E4AA}" sibTransId="{CC459E10-4FD9-496F-9B4C-BEFED9A784CC}"/>
    <dgm:cxn modelId="{8F17D591-977F-45CC-B01E-0B6C32A302A4}" type="presOf" srcId="{A339CB66-F990-48A2-AD91-5B9D91F4E3C6}" destId="{BDC9D623-DA97-41DB-9109-C5F2622E9FFD}" srcOrd="0" destOrd="1" presId="urn:microsoft.com/office/officeart/2018/2/layout/IconLabelDescriptionList"/>
    <dgm:cxn modelId="{7920EF95-D105-41DE-9461-27BD82545120}" type="presOf" srcId="{4E3926B7-1392-4564-B50B-5DF2569BA618}" destId="{D1DC28E1-63DD-464E-8815-34C9643469BE}" srcOrd="0" destOrd="0" presId="urn:microsoft.com/office/officeart/2018/2/layout/IconLabelDescriptionList"/>
    <dgm:cxn modelId="{8047789B-6D92-4BEC-B455-6FA7351AF33D}" type="presOf" srcId="{7B10648B-CDE7-474E-804C-ACA45A6FE4F7}" destId="{BDC9D623-DA97-41DB-9109-C5F2622E9FFD}" srcOrd="0" destOrd="0" presId="urn:microsoft.com/office/officeart/2018/2/layout/IconLabelDescriptionList"/>
    <dgm:cxn modelId="{5A43769E-7D87-419D-B781-A69CC2E3F96F}" srcId="{6D248060-251A-4348-AC4A-14F74AB1ACEE}" destId="{A339CB66-F990-48A2-AD91-5B9D91F4E3C6}" srcOrd="1" destOrd="0" parTransId="{DF21EA25-76AF-402B-BFD8-73D3ECDB031A}" sibTransId="{61DB4906-FAFA-4686-B006-FC918FAD4210}"/>
    <dgm:cxn modelId="{BFE958AF-F284-42D8-A77A-6C2882BDD21D}" srcId="{4E3926B7-1392-4564-B50B-5DF2569BA618}" destId="{AAADCD1A-01D1-4A7D-A975-91C4574B2A6A}" srcOrd="1" destOrd="0" parTransId="{4FF43FD6-0D2E-44A6-B074-BB6011039FA4}" sibTransId="{7BDC79C9-DE37-43CE-BDFC-0AEB3824635A}"/>
    <dgm:cxn modelId="{FEA739D1-A8E8-4562-A6BE-B76E4D1AF263}" srcId="{54B6669A-C86C-4E08-AEFE-825AA5919499}" destId="{F21BAA98-C018-4A8F-B8EA-716ED1A2D777}" srcOrd="0" destOrd="0" parTransId="{452DED9A-83F8-4947-A0D2-977F0BCA826F}" sibTransId="{0DFF00BC-6EDD-4CC7-8BC0-F4B4C1397C62}"/>
    <dgm:cxn modelId="{1E79F2D6-799C-4459-9524-1108DF9D8B10}" srcId="{4E3926B7-1392-4564-B50B-5DF2569BA618}" destId="{BBB15628-74BE-485C-A4A6-559D00853989}" srcOrd="0" destOrd="0" parTransId="{A77AFA83-6631-4A3D-B4EA-E140754ED42E}" sibTransId="{09AE7473-CEE4-4610-8026-5F7AADD94C17}"/>
    <dgm:cxn modelId="{2A51EAE1-0D5A-4BC3-B2BF-93E53198791C}" type="presOf" srcId="{6D248060-251A-4348-AC4A-14F74AB1ACEE}" destId="{C4CF9058-E5D6-4D2C-89F1-4261BA020155}" srcOrd="0" destOrd="0" presId="urn:microsoft.com/office/officeart/2018/2/layout/IconLabelDescriptionList"/>
    <dgm:cxn modelId="{EC3E7F6C-E96F-4FA0-8EAF-A52144CA16A0}" type="presParOf" srcId="{62906271-0B47-4266-A7C6-F8451208D6EF}" destId="{06B719ED-0CBD-4814-B605-84A8969C212E}" srcOrd="0" destOrd="0" presId="urn:microsoft.com/office/officeart/2018/2/layout/IconLabelDescriptionList"/>
    <dgm:cxn modelId="{6A4AF51D-6134-4F1A-B6E5-EFC4F5C509DB}" type="presParOf" srcId="{06B719ED-0CBD-4814-B605-84A8969C212E}" destId="{5D25FC51-30A9-4BD8-9045-8C272A418B42}" srcOrd="0" destOrd="0" presId="urn:microsoft.com/office/officeart/2018/2/layout/IconLabelDescriptionList"/>
    <dgm:cxn modelId="{99103F6C-EE15-459A-8EA9-C007D449328D}" type="presParOf" srcId="{06B719ED-0CBD-4814-B605-84A8969C212E}" destId="{B31D9778-FAE3-47B1-8D4B-3939942D8D20}" srcOrd="1" destOrd="0" presId="urn:microsoft.com/office/officeart/2018/2/layout/IconLabelDescriptionList"/>
    <dgm:cxn modelId="{4A882C0B-7FB7-4B95-8894-C532BF3EB2D8}" type="presParOf" srcId="{06B719ED-0CBD-4814-B605-84A8969C212E}" destId="{D1DC28E1-63DD-464E-8815-34C9643469BE}" srcOrd="2" destOrd="0" presId="urn:microsoft.com/office/officeart/2018/2/layout/IconLabelDescriptionList"/>
    <dgm:cxn modelId="{74EFF0E9-1923-438D-B75B-9D746374EFA4}" type="presParOf" srcId="{06B719ED-0CBD-4814-B605-84A8969C212E}" destId="{8B56318F-4677-44A1-B854-ADDA70AC3E94}" srcOrd="3" destOrd="0" presId="urn:microsoft.com/office/officeart/2018/2/layout/IconLabelDescriptionList"/>
    <dgm:cxn modelId="{AFACB310-B854-4452-9301-AEDDD6ABDC6A}" type="presParOf" srcId="{06B719ED-0CBD-4814-B605-84A8969C212E}" destId="{34ADAEB7-AA33-4D8A-8E23-F17C0EDABF88}" srcOrd="4" destOrd="0" presId="urn:microsoft.com/office/officeart/2018/2/layout/IconLabelDescriptionList"/>
    <dgm:cxn modelId="{7CD45C41-9FDA-4D6B-962E-FDBBC7519F1C}" type="presParOf" srcId="{62906271-0B47-4266-A7C6-F8451208D6EF}" destId="{BF54B7DC-CFB4-40AC-8FFA-2E4D4906F1D0}" srcOrd="1" destOrd="0" presId="urn:microsoft.com/office/officeart/2018/2/layout/IconLabelDescriptionList"/>
    <dgm:cxn modelId="{4C76A731-CF09-46ED-96DB-90D7FE9BD567}" type="presParOf" srcId="{62906271-0B47-4266-A7C6-F8451208D6EF}" destId="{3B84B2D0-BFA6-4475-A35D-9C912D802DAC}" srcOrd="2" destOrd="0" presId="urn:microsoft.com/office/officeart/2018/2/layout/IconLabelDescriptionList"/>
    <dgm:cxn modelId="{23501629-0966-4FE6-8FF1-F74854E5F2AA}" type="presParOf" srcId="{3B84B2D0-BFA6-4475-A35D-9C912D802DAC}" destId="{4FCC0E8D-E212-4608-AF68-EB40F0D6F233}" srcOrd="0" destOrd="0" presId="urn:microsoft.com/office/officeart/2018/2/layout/IconLabelDescriptionList"/>
    <dgm:cxn modelId="{B22618E0-91CB-4507-8719-A89E6CADB826}" type="presParOf" srcId="{3B84B2D0-BFA6-4475-A35D-9C912D802DAC}" destId="{62B782DE-B226-4BB2-B8C4-E591022667CB}" srcOrd="1" destOrd="0" presId="urn:microsoft.com/office/officeart/2018/2/layout/IconLabelDescriptionList"/>
    <dgm:cxn modelId="{D1B19E70-6E7A-453C-AC5B-66AAC5336469}" type="presParOf" srcId="{3B84B2D0-BFA6-4475-A35D-9C912D802DAC}" destId="{C4CF9058-E5D6-4D2C-89F1-4261BA020155}" srcOrd="2" destOrd="0" presId="urn:microsoft.com/office/officeart/2018/2/layout/IconLabelDescriptionList"/>
    <dgm:cxn modelId="{64918BED-20C3-4C9B-917F-F8118DC0A3B6}" type="presParOf" srcId="{3B84B2D0-BFA6-4475-A35D-9C912D802DAC}" destId="{8C4B5682-4955-4500-BD9E-3A46E89ED993}" srcOrd="3" destOrd="0" presId="urn:microsoft.com/office/officeart/2018/2/layout/IconLabelDescriptionList"/>
    <dgm:cxn modelId="{179CED65-7AE2-40C4-9310-AFFAFE5F7596}" type="presParOf" srcId="{3B84B2D0-BFA6-4475-A35D-9C912D802DAC}" destId="{BDC9D623-DA97-41DB-9109-C5F2622E9FFD}" srcOrd="4" destOrd="0" presId="urn:microsoft.com/office/officeart/2018/2/layout/IconLabelDescriptionList"/>
    <dgm:cxn modelId="{8251FBFF-748D-4D6E-96BC-DBD8828D9D68}" type="presParOf" srcId="{62906271-0B47-4266-A7C6-F8451208D6EF}" destId="{CF0F098C-8CE3-431D-9C68-74D3CFA49301}" srcOrd="3" destOrd="0" presId="urn:microsoft.com/office/officeart/2018/2/layout/IconLabelDescriptionList"/>
    <dgm:cxn modelId="{F4A84421-0B06-4B93-82AB-B44061B57379}" type="presParOf" srcId="{62906271-0B47-4266-A7C6-F8451208D6EF}" destId="{448D80F6-FD03-4990-8D3C-42862D6CD9E6}" srcOrd="4" destOrd="0" presId="urn:microsoft.com/office/officeart/2018/2/layout/IconLabelDescriptionList"/>
    <dgm:cxn modelId="{E32A83E2-4C28-4B82-9A6A-014523E8A4B6}" type="presParOf" srcId="{448D80F6-FD03-4990-8D3C-42862D6CD9E6}" destId="{35AC31C0-7D97-41E8-B408-E9D6FE714B71}" srcOrd="0" destOrd="0" presId="urn:microsoft.com/office/officeart/2018/2/layout/IconLabelDescriptionList"/>
    <dgm:cxn modelId="{472E3BDB-A527-49DF-AEFD-70F780E2A5F4}" type="presParOf" srcId="{448D80F6-FD03-4990-8D3C-42862D6CD9E6}" destId="{3DD2B171-A053-42EF-9507-A26854EC8465}" srcOrd="1" destOrd="0" presId="urn:microsoft.com/office/officeart/2018/2/layout/IconLabelDescriptionList"/>
    <dgm:cxn modelId="{65FC0D8B-BBE2-4238-A8D8-663C7B51B1A4}" type="presParOf" srcId="{448D80F6-FD03-4990-8D3C-42862D6CD9E6}" destId="{76A7296C-3008-4E11-AD7D-8880524A78CB}" srcOrd="2" destOrd="0" presId="urn:microsoft.com/office/officeart/2018/2/layout/IconLabelDescriptionList"/>
    <dgm:cxn modelId="{C18CD35E-17F2-4EF7-89E7-80A827B51D17}" type="presParOf" srcId="{448D80F6-FD03-4990-8D3C-42862D6CD9E6}" destId="{9B628889-70B2-4557-B087-6DA589B8AA88}" srcOrd="3" destOrd="0" presId="urn:microsoft.com/office/officeart/2018/2/layout/IconLabelDescriptionList"/>
    <dgm:cxn modelId="{97CACCBC-DA0C-454A-87A4-E34BA4E9400F}" type="presParOf" srcId="{448D80F6-FD03-4990-8D3C-42862D6CD9E6}" destId="{8533F6C6-FBAF-427E-871B-C58190269F2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D5E89E-A3DA-4D42-A851-0860ADB72FD1}" type="doc">
      <dgm:prSet loTypeId="urn:microsoft.com/office/officeart/2005/8/layout/vList5" loCatId="list" qsTypeId="urn:microsoft.com/office/officeart/2005/8/quickstyle/simple5" qsCatId="simple" csTypeId="urn:microsoft.com/office/officeart/2005/8/colors/accent1_2" csCatId="accent1"/>
      <dgm:spPr/>
      <dgm:t>
        <a:bodyPr/>
        <a:lstStyle/>
        <a:p>
          <a:endParaRPr lang="en-US"/>
        </a:p>
      </dgm:t>
    </dgm:pt>
    <dgm:pt modelId="{DA8304E2-6691-46CD-86E8-953BDA0CDAAB}">
      <dgm:prSet/>
      <dgm:spPr/>
      <dgm:t>
        <a:bodyPr/>
        <a:lstStyle/>
        <a:p>
          <a:r>
            <a:rPr lang="en-US" b="1"/>
            <a:t>Strengths</a:t>
          </a:r>
          <a:r>
            <a:rPr lang="en-US"/>
            <a:t>:</a:t>
          </a:r>
        </a:p>
      </dgm:t>
    </dgm:pt>
    <dgm:pt modelId="{7E841D56-CC67-4489-A980-106BF4D1386F}" type="parTrans" cxnId="{899264DD-E35A-4618-B245-E3C212C790BE}">
      <dgm:prSet/>
      <dgm:spPr/>
      <dgm:t>
        <a:bodyPr/>
        <a:lstStyle/>
        <a:p>
          <a:endParaRPr lang="en-US"/>
        </a:p>
      </dgm:t>
    </dgm:pt>
    <dgm:pt modelId="{8397D5BD-895B-4ED9-850F-E230CDBA18D8}" type="sibTrans" cxnId="{899264DD-E35A-4618-B245-E3C212C790BE}">
      <dgm:prSet/>
      <dgm:spPr/>
      <dgm:t>
        <a:bodyPr/>
        <a:lstStyle/>
        <a:p>
          <a:endParaRPr lang="en-US"/>
        </a:p>
      </dgm:t>
    </dgm:pt>
    <dgm:pt modelId="{ABDA2C62-888C-463D-AE9C-DB5179E1A1E7}">
      <dgm:prSet/>
      <dgm:spPr/>
      <dgm:t>
        <a:bodyPr/>
        <a:lstStyle/>
        <a:p>
          <a:r>
            <a:rPr lang="en-US"/>
            <a:t>Tech hub with skilled workforce</a:t>
          </a:r>
        </a:p>
      </dgm:t>
    </dgm:pt>
    <dgm:pt modelId="{AC82DFB5-091F-46B8-B33E-DEFEA40BCF24}" type="parTrans" cxnId="{3FD5E06E-4FF2-4A17-AF56-E2E8FD408EBE}">
      <dgm:prSet/>
      <dgm:spPr/>
      <dgm:t>
        <a:bodyPr/>
        <a:lstStyle/>
        <a:p>
          <a:endParaRPr lang="en-US"/>
        </a:p>
      </dgm:t>
    </dgm:pt>
    <dgm:pt modelId="{9F7D47D1-3EFF-46E2-BF7F-FFB97E9F9EB2}" type="sibTrans" cxnId="{3FD5E06E-4FF2-4A17-AF56-E2E8FD408EBE}">
      <dgm:prSet/>
      <dgm:spPr/>
      <dgm:t>
        <a:bodyPr/>
        <a:lstStyle/>
        <a:p>
          <a:endParaRPr lang="en-US"/>
        </a:p>
      </dgm:t>
    </dgm:pt>
    <dgm:pt modelId="{12D4D30E-9320-4B3F-BE83-DFD6C92EBFD1}">
      <dgm:prSet/>
      <dgm:spPr/>
      <dgm:t>
        <a:bodyPr/>
        <a:lstStyle/>
        <a:p>
          <a:r>
            <a:rPr lang="en-US"/>
            <a:t>Existing skilled blue-collar workforce (plumbers etc.) with technical know-how</a:t>
          </a:r>
        </a:p>
      </dgm:t>
    </dgm:pt>
    <dgm:pt modelId="{91285660-4FBA-41F9-9D70-EEE88FBB211A}" type="parTrans" cxnId="{DC18DB82-875D-4306-8C48-B846129319CD}">
      <dgm:prSet/>
      <dgm:spPr/>
      <dgm:t>
        <a:bodyPr/>
        <a:lstStyle/>
        <a:p>
          <a:endParaRPr lang="en-US"/>
        </a:p>
      </dgm:t>
    </dgm:pt>
    <dgm:pt modelId="{D9E84AF3-53B8-416A-BC7F-4347FD32C902}" type="sibTrans" cxnId="{DC18DB82-875D-4306-8C48-B846129319CD}">
      <dgm:prSet/>
      <dgm:spPr/>
      <dgm:t>
        <a:bodyPr/>
        <a:lstStyle/>
        <a:p>
          <a:endParaRPr lang="en-US"/>
        </a:p>
      </dgm:t>
    </dgm:pt>
    <dgm:pt modelId="{4619E50B-4DC2-4A47-A8A7-EC5D2ECA3169}">
      <dgm:prSet/>
      <dgm:spPr/>
      <dgm:t>
        <a:bodyPr/>
        <a:lstStyle/>
        <a:p>
          <a:r>
            <a:rPr lang="en-US"/>
            <a:t>Growing awareness of environmental issues</a:t>
          </a:r>
        </a:p>
      </dgm:t>
    </dgm:pt>
    <dgm:pt modelId="{A6A64673-98FC-45EA-8FEE-421ADD431D39}" type="parTrans" cxnId="{B5F8265E-399C-4D33-9EFF-77FFE7E0E7AF}">
      <dgm:prSet/>
      <dgm:spPr/>
      <dgm:t>
        <a:bodyPr/>
        <a:lstStyle/>
        <a:p>
          <a:endParaRPr lang="en-US"/>
        </a:p>
      </dgm:t>
    </dgm:pt>
    <dgm:pt modelId="{4203101F-C898-4839-A02A-C2C2FAD56BB4}" type="sibTrans" cxnId="{B5F8265E-399C-4D33-9EFF-77FFE7E0E7AF}">
      <dgm:prSet/>
      <dgm:spPr/>
      <dgm:t>
        <a:bodyPr/>
        <a:lstStyle/>
        <a:p>
          <a:endParaRPr lang="en-US"/>
        </a:p>
      </dgm:t>
    </dgm:pt>
    <dgm:pt modelId="{8B5E4E1D-B0EE-41D4-9A3B-F5EFB2143101}">
      <dgm:prSet/>
      <dgm:spPr/>
      <dgm:t>
        <a:bodyPr/>
        <a:lstStyle/>
        <a:p>
          <a:r>
            <a:rPr lang="en-US"/>
            <a:t>Increased population participation in sustainable lifestyle management</a:t>
          </a:r>
        </a:p>
      </dgm:t>
    </dgm:pt>
    <dgm:pt modelId="{0892D06A-730C-453B-9F9B-513F5E214D2D}" type="parTrans" cxnId="{97FD0B1C-F5CB-4036-A3B5-19735524FB56}">
      <dgm:prSet/>
      <dgm:spPr/>
      <dgm:t>
        <a:bodyPr/>
        <a:lstStyle/>
        <a:p>
          <a:endParaRPr lang="en-US"/>
        </a:p>
      </dgm:t>
    </dgm:pt>
    <dgm:pt modelId="{74FD15FC-A75D-47EB-8749-32EFB403A5D9}" type="sibTrans" cxnId="{97FD0B1C-F5CB-4036-A3B5-19735524FB56}">
      <dgm:prSet/>
      <dgm:spPr/>
      <dgm:t>
        <a:bodyPr/>
        <a:lstStyle/>
        <a:p>
          <a:endParaRPr lang="en-US"/>
        </a:p>
      </dgm:t>
    </dgm:pt>
    <dgm:pt modelId="{BF810C34-65C3-4B89-A237-E03EEA1B6F31}">
      <dgm:prSet/>
      <dgm:spPr/>
      <dgm:t>
        <a:bodyPr/>
        <a:lstStyle/>
        <a:p>
          <a:r>
            <a:rPr lang="en-US"/>
            <a:t>Existing IT infrastructure to support IoT projects</a:t>
          </a:r>
        </a:p>
      </dgm:t>
    </dgm:pt>
    <dgm:pt modelId="{759C2349-1CB2-45D4-B094-18D47E2F383C}" type="parTrans" cxnId="{EAC72C1A-8CC2-41F4-89F4-6057CCCEB864}">
      <dgm:prSet/>
      <dgm:spPr/>
      <dgm:t>
        <a:bodyPr/>
        <a:lstStyle/>
        <a:p>
          <a:endParaRPr lang="en-US"/>
        </a:p>
      </dgm:t>
    </dgm:pt>
    <dgm:pt modelId="{F8083068-889F-4106-9C6A-9537B1E10D85}" type="sibTrans" cxnId="{EAC72C1A-8CC2-41F4-89F4-6057CCCEB864}">
      <dgm:prSet/>
      <dgm:spPr/>
      <dgm:t>
        <a:bodyPr/>
        <a:lstStyle/>
        <a:p>
          <a:endParaRPr lang="en-US"/>
        </a:p>
      </dgm:t>
    </dgm:pt>
    <dgm:pt modelId="{35854273-E24C-4BC7-BE83-CCF8B007F441}">
      <dgm:prSet/>
      <dgm:spPr/>
      <dgm:t>
        <a:bodyPr/>
        <a:lstStyle/>
        <a:p>
          <a:r>
            <a:rPr lang="en-US" b="1"/>
            <a:t>Weaknesses</a:t>
          </a:r>
          <a:r>
            <a:rPr lang="en-US"/>
            <a:t>:</a:t>
          </a:r>
        </a:p>
      </dgm:t>
    </dgm:pt>
    <dgm:pt modelId="{6A491E81-6C4E-43DA-8FAE-BB0846D19726}" type="parTrans" cxnId="{F3F7BB1C-98C3-429E-A27E-4260C3F4DF87}">
      <dgm:prSet/>
      <dgm:spPr/>
      <dgm:t>
        <a:bodyPr/>
        <a:lstStyle/>
        <a:p>
          <a:endParaRPr lang="en-US"/>
        </a:p>
      </dgm:t>
    </dgm:pt>
    <dgm:pt modelId="{A90E9EB4-E39F-4835-9085-4B455971513F}" type="sibTrans" cxnId="{F3F7BB1C-98C3-429E-A27E-4260C3F4DF87}">
      <dgm:prSet/>
      <dgm:spPr/>
      <dgm:t>
        <a:bodyPr/>
        <a:lstStyle/>
        <a:p>
          <a:endParaRPr lang="en-US"/>
        </a:p>
      </dgm:t>
    </dgm:pt>
    <dgm:pt modelId="{E3BE9097-7D9E-4C3C-B6DB-DDB025EC06E1}">
      <dgm:prSet/>
      <dgm:spPr/>
      <dgm:t>
        <a:bodyPr/>
        <a:lstStyle/>
        <a:p>
          <a:r>
            <a:rPr lang="en-US"/>
            <a:t>Rapid urbanization leading to strain on water resources</a:t>
          </a:r>
        </a:p>
      </dgm:t>
    </dgm:pt>
    <dgm:pt modelId="{43AF07BA-C8E2-4A79-B925-E5FFBF3A5931}" type="parTrans" cxnId="{A9934E02-90A9-49A1-95C4-812992FAFC0D}">
      <dgm:prSet/>
      <dgm:spPr/>
      <dgm:t>
        <a:bodyPr/>
        <a:lstStyle/>
        <a:p>
          <a:endParaRPr lang="en-US"/>
        </a:p>
      </dgm:t>
    </dgm:pt>
    <dgm:pt modelId="{4762AFE1-EBF0-4EB6-8D2E-484DC4361AAE}" type="sibTrans" cxnId="{A9934E02-90A9-49A1-95C4-812992FAFC0D}">
      <dgm:prSet/>
      <dgm:spPr/>
      <dgm:t>
        <a:bodyPr/>
        <a:lstStyle/>
        <a:p>
          <a:endParaRPr lang="en-US"/>
        </a:p>
      </dgm:t>
    </dgm:pt>
    <dgm:pt modelId="{6C541709-C61D-4581-9BAD-6F68EC490608}">
      <dgm:prSet/>
      <dgm:spPr/>
      <dgm:t>
        <a:bodyPr/>
        <a:lstStyle/>
        <a:p>
          <a:r>
            <a:rPr lang="en-US"/>
            <a:t>Aging water supply infrastructure</a:t>
          </a:r>
        </a:p>
      </dgm:t>
    </dgm:pt>
    <dgm:pt modelId="{BBF931A3-A2A7-4D96-8637-A57063106087}" type="parTrans" cxnId="{D3E8610E-9098-4368-A9AE-6C8C01EBB6FB}">
      <dgm:prSet/>
      <dgm:spPr/>
      <dgm:t>
        <a:bodyPr/>
        <a:lstStyle/>
        <a:p>
          <a:endParaRPr lang="en-US"/>
        </a:p>
      </dgm:t>
    </dgm:pt>
    <dgm:pt modelId="{96219D38-5BF7-4C2A-9331-19147FDC5FDF}" type="sibTrans" cxnId="{D3E8610E-9098-4368-A9AE-6C8C01EBB6FB}">
      <dgm:prSet/>
      <dgm:spPr/>
      <dgm:t>
        <a:bodyPr/>
        <a:lstStyle/>
        <a:p>
          <a:endParaRPr lang="en-US"/>
        </a:p>
      </dgm:t>
    </dgm:pt>
    <dgm:pt modelId="{734B0416-C276-494D-B514-9F0BD6D8335D}">
      <dgm:prSet/>
      <dgm:spPr/>
      <dgm:t>
        <a:bodyPr/>
        <a:lstStyle/>
        <a:p>
          <a:r>
            <a:rPr lang="en-US"/>
            <a:t>Lack of thorough quality standard checks on new infrastructure</a:t>
          </a:r>
        </a:p>
      </dgm:t>
    </dgm:pt>
    <dgm:pt modelId="{3FBD510A-1C04-4B92-932B-969FA49FDB23}" type="parTrans" cxnId="{99D3DAF8-377F-4EEB-A994-2B286395437D}">
      <dgm:prSet/>
      <dgm:spPr/>
      <dgm:t>
        <a:bodyPr/>
        <a:lstStyle/>
        <a:p>
          <a:endParaRPr lang="en-US"/>
        </a:p>
      </dgm:t>
    </dgm:pt>
    <dgm:pt modelId="{33A5D35E-610D-405B-94A5-C90CB31B58AC}" type="sibTrans" cxnId="{99D3DAF8-377F-4EEB-A994-2B286395437D}">
      <dgm:prSet/>
      <dgm:spPr/>
      <dgm:t>
        <a:bodyPr/>
        <a:lstStyle/>
        <a:p>
          <a:endParaRPr lang="en-US"/>
        </a:p>
      </dgm:t>
    </dgm:pt>
    <dgm:pt modelId="{4D21283C-52D4-408E-8EC0-4FC84177F159}">
      <dgm:prSet/>
      <dgm:spPr/>
      <dgm:t>
        <a:bodyPr/>
        <a:lstStyle/>
        <a:p>
          <a:r>
            <a:rPr lang="en-US"/>
            <a:t>High water loss due to leakages and inefficient management</a:t>
          </a:r>
        </a:p>
      </dgm:t>
    </dgm:pt>
    <dgm:pt modelId="{64F40EED-EE4C-4681-B727-3222D5497178}" type="parTrans" cxnId="{B2CC3816-4724-499D-AC55-E46EB96EB703}">
      <dgm:prSet/>
      <dgm:spPr/>
      <dgm:t>
        <a:bodyPr/>
        <a:lstStyle/>
        <a:p>
          <a:endParaRPr lang="en-US"/>
        </a:p>
      </dgm:t>
    </dgm:pt>
    <dgm:pt modelId="{E8B330E8-106B-43C0-878A-412747E5D939}" type="sibTrans" cxnId="{B2CC3816-4724-499D-AC55-E46EB96EB703}">
      <dgm:prSet/>
      <dgm:spPr/>
      <dgm:t>
        <a:bodyPr/>
        <a:lstStyle/>
        <a:p>
          <a:endParaRPr lang="en-US"/>
        </a:p>
      </dgm:t>
    </dgm:pt>
    <dgm:pt modelId="{080D9235-BA34-4998-A194-E74E16B18A06}">
      <dgm:prSet/>
      <dgm:spPr/>
      <dgm:t>
        <a:bodyPr/>
        <a:lstStyle/>
        <a:p>
          <a:r>
            <a:rPr lang="en-US"/>
            <a:t>Infrastructural damage due to delayed response to water leakage</a:t>
          </a:r>
        </a:p>
      </dgm:t>
    </dgm:pt>
    <dgm:pt modelId="{BC8D23A8-5B3D-4AC8-A3E4-18F156FF9ED4}" type="parTrans" cxnId="{535FD28A-3435-4D2E-9FFF-B934F441B296}">
      <dgm:prSet/>
      <dgm:spPr/>
      <dgm:t>
        <a:bodyPr/>
        <a:lstStyle/>
        <a:p>
          <a:endParaRPr lang="en-US"/>
        </a:p>
      </dgm:t>
    </dgm:pt>
    <dgm:pt modelId="{2CF338A3-F9F2-4BCB-B3CA-139CCE500401}" type="sibTrans" cxnId="{535FD28A-3435-4D2E-9FFF-B934F441B296}">
      <dgm:prSet/>
      <dgm:spPr/>
      <dgm:t>
        <a:bodyPr/>
        <a:lstStyle/>
        <a:p>
          <a:endParaRPr lang="en-US"/>
        </a:p>
      </dgm:t>
    </dgm:pt>
    <dgm:pt modelId="{5433788C-D260-4CB7-AFA1-E5A6D6B9D923}" type="pres">
      <dgm:prSet presAssocID="{58D5E89E-A3DA-4D42-A851-0860ADB72FD1}" presName="Name0" presStyleCnt="0">
        <dgm:presLayoutVars>
          <dgm:dir/>
          <dgm:animLvl val="lvl"/>
          <dgm:resizeHandles val="exact"/>
        </dgm:presLayoutVars>
      </dgm:prSet>
      <dgm:spPr/>
    </dgm:pt>
    <dgm:pt modelId="{DFDBE64E-C464-41FD-BC1E-A35546A024B9}" type="pres">
      <dgm:prSet presAssocID="{DA8304E2-6691-46CD-86E8-953BDA0CDAAB}" presName="linNode" presStyleCnt="0"/>
      <dgm:spPr/>
    </dgm:pt>
    <dgm:pt modelId="{8E619BCB-EB39-4DC6-86F0-EF50B3B1C419}" type="pres">
      <dgm:prSet presAssocID="{DA8304E2-6691-46CD-86E8-953BDA0CDAAB}" presName="parentText" presStyleLbl="node1" presStyleIdx="0" presStyleCnt="2">
        <dgm:presLayoutVars>
          <dgm:chMax val="1"/>
          <dgm:bulletEnabled val="1"/>
        </dgm:presLayoutVars>
      </dgm:prSet>
      <dgm:spPr/>
    </dgm:pt>
    <dgm:pt modelId="{AD28AF00-AE9B-4C65-B376-34D1B7A126CD}" type="pres">
      <dgm:prSet presAssocID="{DA8304E2-6691-46CD-86E8-953BDA0CDAAB}" presName="descendantText" presStyleLbl="alignAccFollowNode1" presStyleIdx="0" presStyleCnt="2">
        <dgm:presLayoutVars>
          <dgm:bulletEnabled val="1"/>
        </dgm:presLayoutVars>
      </dgm:prSet>
      <dgm:spPr/>
    </dgm:pt>
    <dgm:pt modelId="{314CC86C-8F20-4CB5-B057-0ECD16E2EC97}" type="pres">
      <dgm:prSet presAssocID="{8397D5BD-895B-4ED9-850F-E230CDBA18D8}" presName="sp" presStyleCnt="0"/>
      <dgm:spPr/>
    </dgm:pt>
    <dgm:pt modelId="{A05D690E-CE27-49DC-B111-E6AE3B805728}" type="pres">
      <dgm:prSet presAssocID="{35854273-E24C-4BC7-BE83-CCF8B007F441}" presName="linNode" presStyleCnt="0"/>
      <dgm:spPr/>
    </dgm:pt>
    <dgm:pt modelId="{669EEE35-4860-49A9-9079-1E62D9A68725}" type="pres">
      <dgm:prSet presAssocID="{35854273-E24C-4BC7-BE83-CCF8B007F441}" presName="parentText" presStyleLbl="node1" presStyleIdx="1" presStyleCnt="2">
        <dgm:presLayoutVars>
          <dgm:chMax val="1"/>
          <dgm:bulletEnabled val="1"/>
        </dgm:presLayoutVars>
      </dgm:prSet>
      <dgm:spPr/>
    </dgm:pt>
    <dgm:pt modelId="{2B4B5C06-1A46-46D4-BD39-3BF0ED3D75CF}" type="pres">
      <dgm:prSet presAssocID="{35854273-E24C-4BC7-BE83-CCF8B007F441}" presName="descendantText" presStyleLbl="alignAccFollowNode1" presStyleIdx="1" presStyleCnt="2">
        <dgm:presLayoutVars>
          <dgm:bulletEnabled val="1"/>
        </dgm:presLayoutVars>
      </dgm:prSet>
      <dgm:spPr/>
    </dgm:pt>
  </dgm:ptLst>
  <dgm:cxnLst>
    <dgm:cxn modelId="{A9934E02-90A9-49A1-95C4-812992FAFC0D}" srcId="{35854273-E24C-4BC7-BE83-CCF8B007F441}" destId="{E3BE9097-7D9E-4C3C-B6DB-DDB025EC06E1}" srcOrd="0" destOrd="0" parTransId="{43AF07BA-C8E2-4A79-B925-E5FFBF3A5931}" sibTransId="{4762AFE1-EBF0-4EB6-8D2E-484DC4361AAE}"/>
    <dgm:cxn modelId="{5DF65B0D-BF86-4150-B8CD-AF61921044E0}" type="presOf" srcId="{ABDA2C62-888C-463D-AE9C-DB5179E1A1E7}" destId="{AD28AF00-AE9B-4C65-B376-34D1B7A126CD}" srcOrd="0" destOrd="0" presId="urn:microsoft.com/office/officeart/2005/8/layout/vList5"/>
    <dgm:cxn modelId="{D3E8610E-9098-4368-A9AE-6C8C01EBB6FB}" srcId="{35854273-E24C-4BC7-BE83-CCF8B007F441}" destId="{6C541709-C61D-4581-9BAD-6F68EC490608}" srcOrd="1" destOrd="0" parTransId="{BBF931A3-A2A7-4D96-8637-A57063106087}" sibTransId="{96219D38-5BF7-4C2A-9331-19147FDC5FDF}"/>
    <dgm:cxn modelId="{B2CC3816-4724-499D-AC55-E46EB96EB703}" srcId="{35854273-E24C-4BC7-BE83-CCF8B007F441}" destId="{4D21283C-52D4-408E-8EC0-4FC84177F159}" srcOrd="3" destOrd="0" parTransId="{64F40EED-EE4C-4681-B727-3222D5497178}" sibTransId="{E8B330E8-106B-43C0-878A-412747E5D939}"/>
    <dgm:cxn modelId="{9349B817-3BA7-4AC3-920F-31B6C9C7629A}" type="presOf" srcId="{DA8304E2-6691-46CD-86E8-953BDA0CDAAB}" destId="{8E619BCB-EB39-4DC6-86F0-EF50B3B1C419}" srcOrd="0" destOrd="0" presId="urn:microsoft.com/office/officeart/2005/8/layout/vList5"/>
    <dgm:cxn modelId="{EAC72C1A-8CC2-41F4-89F4-6057CCCEB864}" srcId="{DA8304E2-6691-46CD-86E8-953BDA0CDAAB}" destId="{BF810C34-65C3-4B89-A237-E03EEA1B6F31}" srcOrd="4" destOrd="0" parTransId="{759C2349-1CB2-45D4-B094-18D47E2F383C}" sibTransId="{F8083068-889F-4106-9C6A-9537B1E10D85}"/>
    <dgm:cxn modelId="{97FD0B1C-F5CB-4036-A3B5-19735524FB56}" srcId="{DA8304E2-6691-46CD-86E8-953BDA0CDAAB}" destId="{8B5E4E1D-B0EE-41D4-9A3B-F5EFB2143101}" srcOrd="3" destOrd="0" parTransId="{0892D06A-730C-453B-9F9B-513F5E214D2D}" sibTransId="{74FD15FC-A75D-47EB-8749-32EFB403A5D9}"/>
    <dgm:cxn modelId="{F3F7BB1C-98C3-429E-A27E-4260C3F4DF87}" srcId="{58D5E89E-A3DA-4D42-A851-0860ADB72FD1}" destId="{35854273-E24C-4BC7-BE83-CCF8B007F441}" srcOrd="1" destOrd="0" parTransId="{6A491E81-6C4E-43DA-8FAE-BB0846D19726}" sibTransId="{A90E9EB4-E39F-4835-9085-4B455971513F}"/>
    <dgm:cxn modelId="{78190722-69B8-4E6A-8E8E-273FB0385DBF}" type="presOf" srcId="{6C541709-C61D-4581-9BAD-6F68EC490608}" destId="{2B4B5C06-1A46-46D4-BD39-3BF0ED3D75CF}" srcOrd="0" destOrd="1" presId="urn:microsoft.com/office/officeart/2005/8/layout/vList5"/>
    <dgm:cxn modelId="{D977322A-AB2C-4304-A573-37B98E6C0B90}" type="presOf" srcId="{35854273-E24C-4BC7-BE83-CCF8B007F441}" destId="{669EEE35-4860-49A9-9079-1E62D9A68725}" srcOrd="0" destOrd="0" presId="urn:microsoft.com/office/officeart/2005/8/layout/vList5"/>
    <dgm:cxn modelId="{1A59C032-E582-4EC7-8649-C5574A16EBFB}" type="presOf" srcId="{080D9235-BA34-4998-A194-E74E16B18A06}" destId="{2B4B5C06-1A46-46D4-BD39-3BF0ED3D75CF}" srcOrd="0" destOrd="4" presId="urn:microsoft.com/office/officeart/2005/8/layout/vList5"/>
    <dgm:cxn modelId="{25808B33-4A76-49A7-9EFA-58C33D01BA09}" type="presOf" srcId="{E3BE9097-7D9E-4C3C-B6DB-DDB025EC06E1}" destId="{2B4B5C06-1A46-46D4-BD39-3BF0ED3D75CF}" srcOrd="0" destOrd="0" presId="urn:microsoft.com/office/officeart/2005/8/layout/vList5"/>
    <dgm:cxn modelId="{B5F8265E-399C-4D33-9EFF-77FFE7E0E7AF}" srcId="{DA8304E2-6691-46CD-86E8-953BDA0CDAAB}" destId="{4619E50B-4DC2-4A47-A8A7-EC5D2ECA3169}" srcOrd="2" destOrd="0" parTransId="{A6A64673-98FC-45EA-8FEE-421ADD431D39}" sibTransId="{4203101F-C898-4839-A02A-C2C2FAD56BB4}"/>
    <dgm:cxn modelId="{7A95D768-5873-4D4A-A1D4-06D0A9E07975}" type="presOf" srcId="{4619E50B-4DC2-4A47-A8A7-EC5D2ECA3169}" destId="{AD28AF00-AE9B-4C65-B376-34D1B7A126CD}" srcOrd="0" destOrd="2" presId="urn:microsoft.com/office/officeart/2005/8/layout/vList5"/>
    <dgm:cxn modelId="{3FD5E06E-4FF2-4A17-AF56-E2E8FD408EBE}" srcId="{DA8304E2-6691-46CD-86E8-953BDA0CDAAB}" destId="{ABDA2C62-888C-463D-AE9C-DB5179E1A1E7}" srcOrd="0" destOrd="0" parTransId="{AC82DFB5-091F-46B8-B33E-DEFEA40BCF24}" sibTransId="{9F7D47D1-3EFF-46E2-BF7F-FFB97E9F9EB2}"/>
    <dgm:cxn modelId="{DC18DB82-875D-4306-8C48-B846129319CD}" srcId="{DA8304E2-6691-46CD-86E8-953BDA0CDAAB}" destId="{12D4D30E-9320-4B3F-BE83-DFD6C92EBFD1}" srcOrd="1" destOrd="0" parTransId="{91285660-4FBA-41F9-9D70-EEE88FBB211A}" sibTransId="{D9E84AF3-53B8-416A-BC7F-4347FD32C902}"/>
    <dgm:cxn modelId="{6E087383-B4B5-423A-81A8-D5E1395B4062}" type="presOf" srcId="{58D5E89E-A3DA-4D42-A851-0860ADB72FD1}" destId="{5433788C-D260-4CB7-AFA1-E5A6D6B9D923}" srcOrd="0" destOrd="0" presId="urn:microsoft.com/office/officeart/2005/8/layout/vList5"/>
    <dgm:cxn modelId="{535FD28A-3435-4D2E-9FFF-B934F441B296}" srcId="{35854273-E24C-4BC7-BE83-CCF8B007F441}" destId="{080D9235-BA34-4998-A194-E74E16B18A06}" srcOrd="4" destOrd="0" parTransId="{BC8D23A8-5B3D-4AC8-A3E4-18F156FF9ED4}" sibTransId="{2CF338A3-F9F2-4BCB-B3CA-139CCE500401}"/>
    <dgm:cxn modelId="{8344898C-8D19-4318-9C7D-E9158B05D273}" type="presOf" srcId="{12D4D30E-9320-4B3F-BE83-DFD6C92EBFD1}" destId="{AD28AF00-AE9B-4C65-B376-34D1B7A126CD}" srcOrd="0" destOrd="1" presId="urn:microsoft.com/office/officeart/2005/8/layout/vList5"/>
    <dgm:cxn modelId="{787E3C98-A776-41C4-B9AD-BABD65D3E768}" type="presOf" srcId="{734B0416-C276-494D-B514-9F0BD6D8335D}" destId="{2B4B5C06-1A46-46D4-BD39-3BF0ED3D75CF}" srcOrd="0" destOrd="2" presId="urn:microsoft.com/office/officeart/2005/8/layout/vList5"/>
    <dgm:cxn modelId="{40AAB89A-5BE9-46A1-8D5E-A80AA8E62C69}" type="presOf" srcId="{8B5E4E1D-B0EE-41D4-9A3B-F5EFB2143101}" destId="{AD28AF00-AE9B-4C65-B376-34D1B7A126CD}" srcOrd="0" destOrd="3" presId="urn:microsoft.com/office/officeart/2005/8/layout/vList5"/>
    <dgm:cxn modelId="{2F0C359E-5820-4FE3-9C27-57132537E730}" type="presOf" srcId="{4D21283C-52D4-408E-8EC0-4FC84177F159}" destId="{2B4B5C06-1A46-46D4-BD39-3BF0ED3D75CF}" srcOrd="0" destOrd="3" presId="urn:microsoft.com/office/officeart/2005/8/layout/vList5"/>
    <dgm:cxn modelId="{899264DD-E35A-4618-B245-E3C212C790BE}" srcId="{58D5E89E-A3DA-4D42-A851-0860ADB72FD1}" destId="{DA8304E2-6691-46CD-86E8-953BDA0CDAAB}" srcOrd="0" destOrd="0" parTransId="{7E841D56-CC67-4489-A980-106BF4D1386F}" sibTransId="{8397D5BD-895B-4ED9-850F-E230CDBA18D8}"/>
    <dgm:cxn modelId="{16F2F6F6-DBCC-4AA2-9CC2-046BFA303C82}" type="presOf" srcId="{BF810C34-65C3-4B89-A237-E03EEA1B6F31}" destId="{AD28AF00-AE9B-4C65-B376-34D1B7A126CD}" srcOrd="0" destOrd="4" presId="urn:microsoft.com/office/officeart/2005/8/layout/vList5"/>
    <dgm:cxn modelId="{99D3DAF8-377F-4EEB-A994-2B286395437D}" srcId="{35854273-E24C-4BC7-BE83-CCF8B007F441}" destId="{734B0416-C276-494D-B514-9F0BD6D8335D}" srcOrd="2" destOrd="0" parTransId="{3FBD510A-1C04-4B92-932B-969FA49FDB23}" sibTransId="{33A5D35E-610D-405B-94A5-C90CB31B58AC}"/>
    <dgm:cxn modelId="{4CFEDA80-7161-4D31-8122-7D8BCB9119CC}" type="presParOf" srcId="{5433788C-D260-4CB7-AFA1-E5A6D6B9D923}" destId="{DFDBE64E-C464-41FD-BC1E-A35546A024B9}" srcOrd="0" destOrd="0" presId="urn:microsoft.com/office/officeart/2005/8/layout/vList5"/>
    <dgm:cxn modelId="{1F48B00A-3B85-4611-859B-DE2FD5965C63}" type="presParOf" srcId="{DFDBE64E-C464-41FD-BC1E-A35546A024B9}" destId="{8E619BCB-EB39-4DC6-86F0-EF50B3B1C419}" srcOrd="0" destOrd="0" presId="urn:microsoft.com/office/officeart/2005/8/layout/vList5"/>
    <dgm:cxn modelId="{C1DB9CC0-F044-41FC-BA65-EE8F24F0DF47}" type="presParOf" srcId="{DFDBE64E-C464-41FD-BC1E-A35546A024B9}" destId="{AD28AF00-AE9B-4C65-B376-34D1B7A126CD}" srcOrd="1" destOrd="0" presId="urn:microsoft.com/office/officeart/2005/8/layout/vList5"/>
    <dgm:cxn modelId="{BCB357CD-A231-4206-8C3C-B7DC2DD1BACA}" type="presParOf" srcId="{5433788C-D260-4CB7-AFA1-E5A6D6B9D923}" destId="{314CC86C-8F20-4CB5-B057-0ECD16E2EC97}" srcOrd="1" destOrd="0" presId="urn:microsoft.com/office/officeart/2005/8/layout/vList5"/>
    <dgm:cxn modelId="{6982E4CB-6921-43AA-A16E-A1F57D82A85F}" type="presParOf" srcId="{5433788C-D260-4CB7-AFA1-E5A6D6B9D923}" destId="{A05D690E-CE27-49DC-B111-E6AE3B805728}" srcOrd="2" destOrd="0" presId="urn:microsoft.com/office/officeart/2005/8/layout/vList5"/>
    <dgm:cxn modelId="{415C087B-14AA-49AC-8322-E2A2826AD871}" type="presParOf" srcId="{A05D690E-CE27-49DC-B111-E6AE3B805728}" destId="{669EEE35-4860-49A9-9079-1E62D9A68725}" srcOrd="0" destOrd="0" presId="urn:microsoft.com/office/officeart/2005/8/layout/vList5"/>
    <dgm:cxn modelId="{40A02C01-4606-4665-B6E8-CA8464415523}" type="presParOf" srcId="{A05D690E-CE27-49DC-B111-E6AE3B805728}" destId="{2B4B5C06-1A46-46D4-BD39-3BF0ED3D75C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97AFCC-7A62-49F8-AF3D-28C40737A51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8778A72C-E93D-4C7D-9E25-64BD6DFABDA4}">
      <dgm:prSet/>
      <dgm:spPr/>
      <dgm:t>
        <a:bodyPr/>
        <a:lstStyle/>
        <a:p>
          <a:r>
            <a:rPr lang="en-US" b="1"/>
            <a:t>Aim - </a:t>
          </a:r>
          <a:br>
            <a:rPr lang="en-US"/>
          </a:br>
          <a:r>
            <a:rPr lang="en-US"/>
            <a:t>To develop and implement an IoT-based water leakage detection and management system for Bangalore to reduce water wastage, related damages and improve supply efficiency.</a:t>
          </a:r>
        </a:p>
      </dgm:t>
    </dgm:pt>
    <dgm:pt modelId="{D9E15123-ED96-45DB-9281-6CCE818F3A2D}" type="parTrans" cxnId="{9BCC06CA-8453-4DEA-A425-B297B75F97D2}">
      <dgm:prSet/>
      <dgm:spPr/>
      <dgm:t>
        <a:bodyPr/>
        <a:lstStyle/>
        <a:p>
          <a:endParaRPr lang="en-US"/>
        </a:p>
      </dgm:t>
    </dgm:pt>
    <dgm:pt modelId="{9B4E239A-1FF8-47AF-8235-79405B8AB0BD}" type="sibTrans" cxnId="{9BCC06CA-8453-4DEA-A425-B297B75F97D2}">
      <dgm:prSet/>
      <dgm:spPr/>
      <dgm:t>
        <a:bodyPr/>
        <a:lstStyle/>
        <a:p>
          <a:endParaRPr lang="en-US"/>
        </a:p>
      </dgm:t>
    </dgm:pt>
    <dgm:pt modelId="{1D9B097D-08B3-4196-932D-4099B30FEA11}">
      <dgm:prSet/>
      <dgm:spPr/>
      <dgm:t>
        <a:bodyPr/>
        <a:lstStyle/>
        <a:p>
          <a:r>
            <a:rPr lang="en-US" b="1"/>
            <a:t>Objectives:</a:t>
          </a:r>
          <a:endParaRPr lang="en-US"/>
        </a:p>
      </dgm:t>
    </dgm:pt>
    <dgm:pt modelId="{FB375BDE-97C9-4FC0-B8A1-BB075F0C51F4}" type="parTrans" cxnId="{C92F457F-F3CB-4FA2-9D8F-472CF8DA0E1B}">
      <dgm:prSet/>
      <dgm:spPr/>
      <dgm:t>
        <a:bodyPr/>
        <a:lstStyle/>
        <a:p>
          <a:endParaRPr lang="en-US"/>
        </a:p>
      </dgm:t>
    </dgm:pt>
    <dgm:pt modelId="{2F20FC92-C3C1-49BF-BE5C-E1DD1B824A5F}" type="sibTrans" cxnId="{C92F457F-F3CB-4FA2-9D8F-472CF8DA0E1B}">
      <dgm:prSet/>
      <dgm:spPr/>
      <dgm:t>
        <a:bodyPr/>
        <a:lstStyle/>
        <a:p>
          <a:endParaRPr lang="en-US"/>
        </a:p>
      </dgm:t>
    </dgm:pt>
    <dgm:pt modelId="{60A225B3-DFEA-4CD1-BBD3-B0A42752F252}">
      <dgm:prSet/>
      <dgm:spPr/>
      <dgm:t>
        <a:bodyPr/>
        <a:lstStyle/>
        <a:p>
          <a:r>
            <a:rPr lang="en-US"/>
            <a:t>Design and construct a water flow monitoring device using Arduino and Water Flow Sensor</a:t>
          </a:r>
        </a:p>
      </dgm:t>
    </dgm:pt>
    <dgm:pt modelId="{6F6EDD3F-46C9-4BE7-B721-095152FDCD1D}" type="parTrans" cxnId="{1420B3C3-192F-46CB-B103-AD7497937092}">
      <dgm:prSet/>
      <dgm:spPr/>
      <dgm:t>
        <a:bodyPr/>
        <a:lstStyle/>
        <a:p>
          <a:endParaRPr lang="en-US"/>
        </a:p>
      </dgm:t>
    </dgm:pt>
    <dgm:pt modelId="{2E762070-3E09-4381-8172-B48E0F5C0BE7}" type="sibTrans" cxnId="{1420B3C3-192F-46CB-B103-AD7497937092}">
      <dgm:prSet/>
      <dgm:spPr/>
      <dgm:t>
        <a:bodyPr/>
        <a:lstStyle/>
        <a:p>
          <a:endParaRPr lang="en-US"/>
        </a:p>
      </dgm:t>
    </dgm:pt>
    <dgm:pt modelId="{F62A9BEA-6554-4BB4-8F7F-397322CA2A1B}">
      <dgm:prSet/>
      <dgm:spPr/>
      <dgm:t>
        <a:bodyPr/>
        <a:lstStyle/>
        <a:p>
          <a:r>
            <a:rPr lang="en-US"/>
            <a:t>Integrate the hardware with ThingSpeak IoT server for real-time data transmission</a:t>
          </a:r>
        </a:p>
      </dgm:t>
    </dgm:pt>
    <dgm:pt modelId="{CE24A143-9A1C-4FD0-AD7A-7B13DC02AB27}" type="parTrans" cxnId="{EF680BAA-C474-4E57-9054-0FB2B80F2EAD}">
      <dgm:prSet/>
      <dgm:spPr/>
      <dgm:t>
        <a:bodyPr/>
        <a:lstStyle/>
        <a:p>
          <a:endParaRPr lang="en-US"/>
        </a:p>
      </dgm:t>
    </dgm:pt>
    <dgm:pt modelId="{EFCE1DBD-DC8A-48E7-A3D9-37E647645836}" type="sibTrans" cxnId="{EF680BAA-C474-4E57-9054-0FB2B80F2EAD}">
      <dgm:prSet/>
      <dgm:spPr/>
      <dgm:t>
        <a:bodyPr/>
        <a:lstStyle/>
        <a:p>
          <a:endParaRPr lang="en-US"/>
        </a:p>
      </dgm:t>
    </dgm:pt>
    <dgm:pt modelId="{0955615A-6B54-469B-B26F-99CCFC978DF5}">
      <dgm:prSet/>
      <dgm:spPr/>
      <dgm:t>
        <a:bodyPr/>
        <a:lstStyle/>
        <a:p>
          <a:r>
            <a:rPr lang="en-US"/>
            <a:t>Allows Analysis of collected data to identify potential leakages and inefficiencies in the water supply system</a:t>
          </a:r>
        </a:p>
      </dgm:t>
    </dgm:pt>
    <dgm:pt modelId="{4C76C019-6215-434F-A402-9D8EA88F2253}" type="parTrans" cxnId="{6EB9FFF5-79FA-4569-A98B-833F5F3799E0}">
      <dgm:prSet/>
      <dgm:spPr/>
      <dgm:t>
        <a:bodyPr/>
        <a:lstStyle/>
        <a:p>
          <a:endParaRPr lang="en-US"/>
        </a:p>
      </dgm:t>
    </dgm:pt>
    <dgm:pt modelId="{6EE30A24-667B-491F-A68C-0BA4B32ADE9E}" type="sibTrans" cxnId="{6EB9FFF5-79FA-4569-A98B-833F5F3799E0}">
      <dgm:prSet/>
      <dgm:spPr/>
      <dgm:t>
        <a:bodyPr/>
        <a:lstStyle/>
        <a:p>
          <a:endParaRPr lang="en-US"/>
        </a:p>
      </dgm:t>
    </dgm:pt>
    <dgm:pt modelId="{E72CF04F-F9DC-4D60-BB75-DD2E401EC6B7}">
      <dgm:prSet/>
      <dgm:spPr/>
      <dgm:t>
        <a:bodyPr/>
        <a:lstStyle/>
        <a:p>
          <a:r>
            <a:rPr lang="en-US"/>
            <a:t>Furthering Proposition of strategies for prompt intervention and maintenance based on the collected data</a:t>
          </a:r>
        </a:p>
      </dgm:t>
    </dgm:pt>
    <dgm:pt modelId="{32618519-0664-49B3-AE44-53E9791BB77C}" type="parTrans" cxnId="{44B83340-0A40-4ADF-B2BD-45AB2524F37E}">
      <dgm:prSet/>
      <dgm:spPr/>
      <dgm:t>
        <a:bodyPr/>
        <a:lstStyle/>
        <a:p>
          <a:endParaRPr lang="en-US"/>
        </a:p>
      </dgm:t>
    </dgm:pt>
    <dgm:pt modelId="{EC9D63C5-C81F-498D-B54A-01334DD34A90}" type="sibTrans" cxnId="{44B83340-0A40-4ADF-B2BD-45AB2524F37E}">
      <dgm:prSet/>
      <dgm:spPr/>
      <dgm:t>
        <a:bodyPr/>
        <a:lstStyle/>
        <a:p>
          <a:endParaRPr lang="en-US"/>
        </a:p>
      </dgm:t>
    </dgm:pt>
    <dgm:pt modelId="{0865DF36-E8B8-41EB-A816-79475388D71B}" type="pres">
      <dgm:prSet presAssocID="{CA97AFCC-7A62-49F8-AF3D-28C40737A510}" presName="Name0" presStyleCnt="0">
        <dgm:presLayoutVars>
          <dgm:dir/>
          <dgm:animLvl val="lvl"/>
          <dgm:resizeHandles val="exact"/>
        </dgm:presLayoutVars>
      </dgm:prSet>
      <dgm:spPr/>
    </dgm:pt>
    <dgm:pt modelId="{449109EB-24E8-48B5-A67E-68422F04CFE7}" type="pres">
      <dgm:prSet presAssocID="{1D9B097D-08B3-4196-932D-4099B30FEA11}" presName="boxAndChildren" presStyleCnt="0"/>
      <dgm:spPr/>
    </dgm:pt>
    <dgm:pt modelId="{D4CC57D0-4CCC-4C83-8765-0FD6C6DEC6DC}" type="pres">
      <dgm:prSet presAssocID="{1D9B097D-08B3-4196-932D-4099B30FEA11}" presName="parentTextBox" presStyleLbl="node1" presStyleIdx="0" presStyleCnt="2"/>
      <dgm:spPr/>
    </dgm:pt>
    <dgm:pt modelId="{ADBE9428-6756-4091-BC7E-43CFF2B776EA}" type="pres">
      <dgm:prSet presAssocID="{1D9B097D-08B3-4196-932D-4099B30FEA11}" presName="entireBox" presStyleLbl="node1" presStyleIdx="0" presStyleCnt="2"/>
      <dgm:spPr/>
    </dgm:pt>
    <dgm:pt modelId="{3EDD4FDD-D9FE-4A91-A22A-B2E6227FCECA}" type="pres">
      <dgm:prSet presAssocID="{1D9B097D-08B3-4196-932D-4099B30FEA11}" presName="descendantBox" presStyleCnt="0"/>
      <dgm:spPr/>
    </dgm:pt>
    <dgm:pt modelId="{E8A04C8E-9DFE-4455-9CC8-B02040B28212}" type="pres">
      <dgm:prSet presAssocID="{60A225B3-DFEA-4CD1-BBD3-B0A42752F252}" presName="childTextBox" presStyleLbl="fgAccFollowNode1" presStyleIdx="0" presStyleCnt="4">
        <dgm:presLayoutVars>
          <dgm:bulletEnabled val="1"/>
        </dgm:presLayoutVars>
      </dgm:prSet>
      <dgm:spPr/>
    </dgm:pt>
    <dgm:pt modelId="{214F95A1-A869-43F1-A111-B5950054FC85}" type="pres">
      <dgm:prSet presAssocID="{F62A9BEA-6554-4BB4-8F7F-397322CA2A1B}" presName="childTextBox" presStyleLbl="fgAccFollowNode1" presStyleIdx="1" presStyleCnt="4">
        <dgm:presLayoutVars>
          <dgm:bulletEnabled val="1"/>
        </dgm:presLayoutVars>
      </dgm:prSet>
      <dgm:spPr/>
    </dgm:pt>
    <dgm:pt modelId="{264D22A7-5049-468E-BB67-6E3DFFD33004}" type="pres">
      <dgm:prSet presAssocID="{0955615A-6B54-469B-B26F-99CCFC978DF5}" presName="childTextBox" presStyleLbl="fgAccFollowNode1" presStyleIdx="2" presStyleCnt="4">
        <dgm:presLayoutVars>
          <dgm:bulletEnabled val="1"/>
        </dgm:presLayoutVars>
      </dgm:prSet>
      <dgm:spPr/>
    </dgm:pt>
    <dgm:pt modelId="{43150602-27CD-4807-93A1-778791A255C4}" type="pres">
      <dgm:prSet presAssocID="{E72CF04F-F9DC-4D60-BB75-DD2E401EC6B7}" presName="childTextBox" presStyleLbl="fgAccFollowNode1" presStyleIdx="3" presStyleCnt="4">
        <dgm:presLayoutVars>
          <dgm:bulletEnabled val="1"/>
        </dgm:presLayoutVars>
      </dgm:prSet>
      <dgm:spPr/>
    </dgm:pt>
    <dgm:pt modelId="{43E8EE1D-E730-450D-A2BA-3CA8EFEA078F}" type="pres">
      <dgm:prSet presAssocID="{9B4E239A-1FF8-47AF-8235-79405B8AB0BD}" presName="sp" presStyleCnt="0"/>
      <dgm:spPr/>
    </dgm:pt>
    <dgm:pt modelId="{6C0E466D-2763-487B-87EA-42EF8B3E729A}" type="pres">
      <dgm:prSet presAssocID="{8778A72C-E93D-4C7D-9E25-64BD6DFABDA4}" presName="arrowAndChildren" presStyleCnt="0"/>
      <dgm:spPr/>
    </dgm:pt>
    <dgm:pt modelId="{00365DAE-BFF9-44BE-A68C-6D0B647733F2}" type="pres">
      <dgm:prSet presAssocID="{8778A72C-E93D-4C7D-9E25-64BD6DFABDA4}" presName="parentTextArrow" presStyleLbl="node1" presStyleIdx="1" presStyleCnt="2"/>
      <dgm:spPr/>
    </dgm:pt>
  </dgm:ptLst>
  <dgm:cxnLst>
    <dgm:cxn modelId="{985AA231-9853-4946-9A54-54E522C9AEC4}" type="presOf" srcId="{0955615A-6B54-469B-B26F-99CCFC978DF5}" destId="{264D22A7-5049-468E-BB67-6E3DFFD33004}" srcOrd="0" destOrd="0" presId="urn:microsoft.com/office/officeart/2005/8/layout/process4"/>
    <dgm:cxn modelId="{44B83340-0A40-4ADF-B2BD-45AB2524F37E}" srcId="{1D9B097D-08B3-4196-932D-4099B30FEA11}" destId="{E72CF04F-F9DC-4D60-BB75-DD2E401EC6B7}" srcOrd="3" destOrd="0" parTransId="{32618519-0664-49B3-AE44-53E9791BB77C}" sibTransId="{EC9D63C5-C81F-498D-B54A-01334DD34A90}"/>
    <dgm:cxn modelId="{21C17B4E-F693-4E32-ABAB-7208691998FF}" type="presOf" srcId="{1D9B097D-08B3-4196-932D-4099B30FEA11}" destId="{D4CC57D0-4CCC-4C83-8765-0FD6C6DEC6DC}" srcOrd="0" destOrd="0" presId="urn:microsoft.com/office/officeart/2005/8/layout/process4"/>
    <dgm:cxn modelId="{C92F457F-F3CB-4FA2-9D8F-472CF8DA0E1B}" srcId="{CA97AFCC-7A62-49F8-AF3D-28C40737A510}" destId="{1D9B097D-08B3-4196-932D-4099B30FEA11}" srcOrd="1" destOrd="0" parTransId="{FB375BDE-97C9-4FC0-B8A1-BB075F0C51F4}" sibTransId="{2F20FC92-C3C1-49BF-BE5C-E1DD1B824A5F}"/>
    <dgm:cxn modelId="{0E686B8C-BAA2-4C04-848E-95DA5570406C}" type="presOf" srcId="{60A225B3-DFEA-4CD1-BBD3-B0A42752F252}" destId="{E8A04C8E-9DFE-4455-9CC8-B02040B28212}" srcOrd="0" destOrd="0" presId="urn:microsoft.com/office/officeart/2005/8/layout/process4"/>
    <dgm:cxn modelId="{EF680BAA-C474-4E57-9054-0FB2B80F2EAD}" srcId="{1D9B097D-08B3-4196-932D-4099B30FEA11}" destId="{F62A9BEA-6554-4BB4-8F7F-397322CA2A1B}" srcOrd="1" destOrd="0" parTransId="{CE24A143-9A1C-4FD0-AD7A-7B13DC02AB27}" sibTransId="{EFCE1DBD-DC8A-48E7-A3D9-37E647645836}"/>
    <dgm:cxn modelId="{04F5D3AE-025B-4A99-8865-87718C07075F}" type="presOf" srcId="{F62A9BEA-6554-4BB4-8F7F-397322CA2A1B}" destId="{214F95A1-A869-43F1-A111-B5950054FC85}" srcOrd="0" destOrd="0" presId="urn:microsoft.com/office/officeart/2005/8/layout/process4"/>
    <dgm:cxn modelId="{1420B3C3-192F-46CB-B103-AD7497937092}" srcId="{1D9B097D-08B3-4196-932D-4099B30FEA11}" destId="{60A225B3-DFEA-4CD1-BBD3-B0A42752F252}" srcOrd="0" destOrd="0" parTransId="{6F6EDD3F-46C9-4BE7-B721-095152FDCD1D}" sibTransId="{2E762070-3E09-4381-8172-B48E0F5C0BE7}"/>
    <dgm:cxn modelId="{9BCC06CA-8453-4DEA-A425-B297B75F97D2}" srcId="{CA97AFCC-7A62-49F8-AF3D-28C40737A510}" destId="{8778A72C-E93D-4C7D-9E25-64BD6DFABDA4}" srcOrd="0" destOrd="0" parTransId="{D9E15123-ED96-45DB-9281-6CCE818F3A2D}" sibTransId="{9B4E239A-1FF8-47AF-8235-79405B8AB0BD}"/>
    <dgm:cxn modelId="{567021CE-93F1-4B40-B355-01FF2F1FB139}" type="presOf" srcId="{E72CF04F-F9DC-4D60-BB75-DD2E401EC6B7}" destId="{43150602-27CD-4807-93A1-778791A255C4}" srcOrd="0" destOrd="0" presId="urn:microsoft.com/office/officeart/2005/8/layout/process4"/>
    <dgm:cxn modelId="{ECACFCCE-239B-4258-AE40-99A2E9CB43B3}" type="presOf" srcId="{CA97AFCC-7A62-49F8-AF3D-28C40737A510}" destId="{0865DF36-E8B8-41EB-A816-79475388D71B}" srcOrd="0" destOrd="0" presId="urn:microsoft.com/office/officeart/2005/8/layout/process4"/>
    <dgm:cxn modelId="{6B9F96D1-1B4F-42AC-9E96-47F68CC57232}" type="presOf" srcId="{1D9B097D-08B3-4196-932D-4099B30FEA11}" destId="{ADBE9428-6756-4091-BC7E-43CFF2B776EA}" srcOrd="1" destOrd="0" presId="urn:microsoft.com/office/officeart/2005/8/layout/process4"/>
    <dgm:cxn modelId="{FBC8FFEA-AC66-4EE6-8FBA-8858104AE039}" type="presOf" srcId="{8778A72C-E93D-4C7D-9E25-64BD6DFABDA4}" destId="{00365DAE-BFF9-44BE-A68C-6D0B647733F2}" srcOrd="0" destOrd="0" presId="urn:microsoft.com/office/officeart/2005/8/layout/process4"/>
    <dgm:cxn modelId="{6EB9FFF5-79FA-4569-A98B-833F5F3799E0}" srcId="{1D9B097D-08B3-4196-932D-4099B30FEA11}" destId="{0955615A-6B54-469B-B26F-99CCFC978DF5}" srcOrd="2" destOrd="0" parTransId="{4C76C019-6215-434F-A402-9D8EA88F2253}" sibTransId="{6EE30A24-667B-491F-A68C-0BA4B32ADE9E}"/>
    <dgm:cxn modelId="{EFF452FC-85D8-4613-8D91-944A586EC6FB}" type="presParOf" srcId="{0865DF36-E8B8-41EB-A816-79475388D71B}" destId="{449109EB-24E8-48B5-A67E-68422F04CFE7}" srcOrd="0" destOrd="0" presId="urn:microsoft.com/office/officeart/2005/8/layout/process4"/>
    <dgm:cxn modelId="{21AF5DA2-4680-42E4-959F-0FA9064AED1E}" type="presParOf" srcId="{449109EB-24E8-48B5-A67E-68422F04CFE7}" destId="{D4CC57D0-4CCC-4C83-8765-0FD6C6DEC6DC}" srcOrd="0" destOrd="0" presId="urn:microsoft.com/office/officeart/2005/8/layout/process4"/>
    <dgm:cxn modelId="{32A3F979-49E7-42AE-BA06-24D0C64D3019}" type="presParOf" srcId="{449109EB-24E8-48B5-A67E-68422F04CFE7}" destId="{ADBE9428-6756-4091-BC7E-43CFF2B776EA}" srcOrd="1" destOrd="0" presId="urn:microsoft.com/office/officeart/2005/8/layout/process4"/>
    <dgm:cxn modelId="{E8D58949-6942-42D1-B2F3-13073809B625}" type="presParOf" srcId="{449109EB-24E8-48B5-A67E-68422F04CFE7}" destId="{3EDD4FDD-D9FE-4A91-A22A-B2E6227FCECA}" srcOrd="2" destOrd="0" presId="urn:microsoft.com/office/officeart/2005/8/layout/process4"/>
    <dgm:cxn modelId="{E92F3113-0BC5-4040-9052-716C341E8655}" type="presParOf" srcId="{3EDD4FDD-D9FE-4A91-A22A-B2E6227FCECA}" destId="{E8A04C8E-9DFE-4455-9CC8-B02040B28212}" srcOrd="0" destOrd="0" presId="urn:microsoft.com/office/officeart/2005/8/layout/process4"/>
    <dgm:cxn modelId="{AD77C5BC-D6B9-4E28-9A0A-E7F413706FBB}" type="presParOf" srcId="{3EDD4FDD-D9FE-4A91-A22A-B2E6227FCECA}" destId="{214F95A1-A869-43F1-A111-B5950054FC85}" srcOrd="1" destOrd="0" presId="urn:microsoft.com/office/officeart/2005/8/layout/process4"/>
    <dgm:cxn modelId="{5CC25623-E242-4ACB-97AF-FE2E725DE312}" type="presParOf" srcId="{3EDD4FDD-D9FE-4A91-A22A-B2E6227FCECA}" destId="{264D22A7-5049-468E-BB67-6E3DFFD33004}" srcOrd="2" destOrd="0" presId="urn:microsoft.com/office/officeart/2005/8/layout/process4"/>
    <dgm:cxn modelId="{1BBEE96D-0927-494F-A460-53125F4416DF}" type="presParOf" srcId="{3EDD4FDD-D9FE-4A91-A22A-B2E6227FCECA}" destId="{43150602-27CD-4807-93A1-778791A255C4}" srcOrd="3" destOrd="0" presId="urn:microsoft.com/office/officeart/2005/8/layout/process4"/>
    <dgm:cxn modelId="{A7C366F1-58CF-4BBE-B252-B305A09F2E2A}" type="presParOf" srcId="{0865DF36-E8B8-41EB-A816-79475388D71B}" destId="{43E8EE1D-E730-450D-A2BA-3CA8EFEA078F}" srcOrd="1" destOrd="0" presId="urn:microsoft.com/office/officeart/2005/8/layout/process4"/>
    <dgm:cxn modelId="{E64806A9-ED36-4051-B18A-0F189FAB4C0A}" type="presParOf" srcId="{0865DF36-E8B8-41EB-A816-79475388D71B}" destId="{6C0E466D-2763-487B-87EA-42EF8B3E729A}" srcOrd="2" destOrd="0" presId="urn:microsoft.com/office/officeart/2005/8/layout/process4"/>
    <dgm:cxn modelId="{D553E3A0-3E63-450E-A396-8791C75B64D0}" type="presParOf" srcId="{6C0E466D-2763-487B-87EA-42EF8B3E729A}" destId="{00365DAE-BFF9-44BE-A68C-6D0B647733F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C0C1D3-2B90-40A4-91D8-80712CBE0D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823948C-50BC-4B70-A698-FF5CD19DF035}">
      <dgm:prSet/>
      <dgm:spPr/>
      <dgm:t>
        <a:bodyPr/>
        <a:lstStyle/>
        <a:p>
          <a:pPr>
            <a:lnSpc>
              <a:spcPct val="100000"/>
            </a:lnSpc>
            <a:defRPr b="1"/>
          </a:pPr>
          <a:r>
            <a:rPr lang="en-US" b="1"/>
            <a:t>Scope:</a:t>
          </a:r>
          <a:endParaRPr lang="en-US"/>
        </a:p>
      </dgm:t>
    </dgm:pt>
    <dgm:pt modelId="{C50E87CD-B232-4D5A-9540-FC441E9857EB}" type="parTrans" cxnId="{ED776E26-DEC3-49CF-9CA0-046018ED233A}">
      <dgm:prSet/>
      <dgm:spPr/>
      <dgm:t>
        <a:bodyPr/>
        <a:lstStyle/>
        <a:p>
          <a:endParaRPr lang="en-US"/>
        </a:p>
      </dgm:t>
    </dgm:pt>
    <dgm:pt modelId="{9AD19A6C-0143-47F9-88AD-BD1CAA422BEE}" type="sibTrans" cxnId="{ED776E26-DEC3-49CF-9CA0-046018ED233A}">
      <dgm:prSet/>
      <dgm:spPr/>
      <dgm:t>
        <a:bodyPr/>
        <a:lstStyle/>
        <a:p>
          <a:endParaRPr lang="en-US"/>
        </a:p>
      </dgm:t>
    </dgm:pt>
    <dgm:pt modelId="{6F0D624A-7A61-46BC-A479-091A9BB813F1}">
      <dgm:prSet/>
      <dgm:spPr/>
      <dgm:t>
        <a:bodyPr/>
        <a:lstStyle/>
        <a:p>
          <a:pPr>
            <a:lnSpc>
              <a:spcPct val="100000"/>
            </a:lnSpc>
          </a:pPr>
          <a:r>
            <a:rPr lang="en-US"/>
            <a:t>Development of prototype water flow monitoring device</a:t>
          </a:r>
        </a:p>
      </dgm:t>
    </dgm:pt>
    <dgm:pt modelId="{BF58851D-6470-463E-B2F1-E3C59AD10635}" type="parTrans" cxnId="{B449B431-5AF5-418C-BA0C-D083A981FB73}">
      <dgm:prSet/>
      <dgm:spPr/>
      <dgm:t>
        <a:bodyPr/>
        <a:lstStyle/>
        <a:p>
          <a:endParaRPr lang="en-US"/>
        </a:p>
      </dgm:t>
    </dgm:pt>
    <dgm:pt modelId="{BE901736-8297-4B5F-8B4E-42AC68FF4029}" type="sibTrans" cxnId="{B449B431-5AF5-418C-BA0C-D083A981FB73}">
      <dgm:prSet/>
      <dgm:spPr/>
      <dgm:t>
        <a:bodyPr/>
        <a:lstStyle/>
        <a:p>
          <a:endParaRPr lang="en-US"/>
        </a:p>
      </dgm:t>
    </dgm:pt>
    <dgm:pt modelId="{00A4AEFB-4087-4C73-8995-6B88A380B42A}">
      <dgm:prSet/>
      <dgm:spPr/>
      <dgm:t>
        <a:bodyPr/>
        <a:lstStyle/>
        <a:p>
          <a:pPr>
            <a:lnSpc>
              <a:spcPct val="100000"/>
            </a:lnSpc>
          </a:pPr>
          <a:r>
            <a:rPr lang="en-US"/>
            <a:t>Integration with ThingSpeak IoT platform</a:t>
          </a:r>
        </a:p>
      </dgm:t>
    </dgm:pt>
    <dgm:pt modelId="{7F99ED56-5D5A-4B44-B73E-A47135379EFB}" type="parTrans" cxnId="{8C5D231A-4F10-484F-9234-78935080D554}">
      <dgm:prSet/>
      <dgm:spPr/>
      <dgm:t>
        <a:bodyPr/>
        <a:lstStyle/>
        <a:p>
          <a:endParaRPr lang="en-US"/>
        </a:p>
      </dgm:t>
    </dgm:pt>
    <dgm:pt modelId="{4A3BC381-DCAD-4FD0-B075-AD79A5940B26}" type="sibTrans" cxnId="{8C5D231A-4F10-484F-9234-78935080D554}">
      <dgm:prSet/>
      <dgm:spPr/>
      <dgm:t>
        <a:bodyPr/>
        <a:lstStyle/>
        <a:p>
          <a:endParaRPr lang="en-US"/>
        </a:p>
      </dgm:t>
    </dgm:pt>
    <dgm:pt modelId="{8D343DC8-40E5-47E6-A3B9-113C94B8A9E2}">
      <dgm:prSet/>
      <dgm:spPr/>
      <dgm:t>
        <a:bodyPr/>
        <a:lstStyle/>
        <a:p>
          <a:pPr>
            <a:lnSpc>
              <a:spcPct val="100000"/>
            </a:lnSpc>
          </a:pPr>
          <a:r>
            <a:rPr lang="en-US"/>
            <a:t>Recommendations for scaling the system city-wide</a:t>
          </a:r>
        </a:p>
      </dgm:t>
    </dgm:pt>
    <dgm:pt modelId="{1C0F1BD7-1DEF-4132-BBAD-860238A5A04D}" type="parTrans" cxnId="{7A8A7A31-A302-4D89-9077-A49B45639F99}">
      <dgm:prSet/>
      <dgm:spPr/>
      <dgm:t>
        <a:bodyPr/>
        <a:lstStyle/>
        <a:p>
          <a:endParaRPr lang="en-US"/>
        </a:p>
      </dgm:t>
    </dgm:pt>
    <dgm:pt modelId="{5EE326E6-E051-4D3A-803B-68F0AD5CCABA}" type="sibTrans" cxnId="{7A8A7A31-A302-4D89-9077-A49B45639F99}">
      <dgm:prSet/>
      <dgm:spPr/>
      <dgm:t>
        <a:bodyPr/>
        <a:lstStyle/>
        <a:p>
          <a:endParaRPr lang="en-US"/>
        </a:p>
      </dgm:t>
    </dgm:pt>
    <dgm:pt modelId="{38D37784-6FEB-4804-94A9-A9015FBC409E}">
      <dgm:prSet/>
      <dgm:spPr/>
      <dgm:t>
        <a:bodyPr/>
        <a:lstStyle/>
        <a:p>
          <a:pPr>
            <a:lnSpc>
              <a:spcPct val="100000"/>
            </a:lnSpc>
            <a:defRPr b="1"/>
          </a:pPr>
          <a:r>
            <a:rPr lang="en-US" b="1"/>
            <a:t>Limitations:</a:t>
          </a:r>
          <a:endParaRPr lang="en-US"/>
        </a:p>
      </dgm:t>
    </dgm:pt>
    <dgm:pt modelId="{4F284790-0002-495D-84DA-F80A0AE93551}" type="parTrans" cxnId="{12039E01-EB50-4C43-98C0-A29AF7E9A735}">
      <dgm:prSet/>
      <dgm:spPr/>
      <dgm:t>
        <a:bodyPr/>
        <a:lstStyle/>
        <a:p>
          <a:endParaRPr lang="en-US"/>
        </a:p>
      </dgm:t>
    </dgm:pt>
    <dgm:pt modelId="{80C4751C-263C-431B-A402-AD338803C2BC}" type="sibTrans" cxnId="{12039E01-EB50-4C43-98C0-A29AF7E9A735}">
      <dgm:prSet/>
      <dgm:spPr/>
      <dgm:t>
        <a:bodyPr/>
        <a:lstStyle/>
        <a:p>
          <a:endParaRPr lang="en-US"/>
        </a:p>
      </dgm:t>
    </dgm:pt>
    <dgm:pt modelId="{1594288D-D18D-455F-8D2C-5C2B4833D814}">
      <dgm:prSet/>
      <dgm:spPr/>
      <dgm:t>
        <a:bodyPr/>
        <a:lstStyle/>
        <a:p>
          <a:pPr>
            <a:lnSpc>
              <a:spcPct val="100000"/>
            </a:lnSpc>
          </a:pPr>
          <a:r>
            <a:rPr lang="en-US"/>
            <a:t>Initial implementation limited to a demo size area</a:t>
          </a:r>
        </a:p>
      </dgm:t>
    </dgm:pt>
    <dgm:pt modelId="{214ED16B-02F6-4C1F-B480-A2B49001E808}" type="parTrans" cxnId="{0AE91BD4-1F14-4CE5-8F9C-60CC629C9E4C}">
      <dgm:prSet/>
      <dgm:spPr/>
      <dgm:t>
        <a:bodyPr/>
        <a:lstStyle/>
        <a:p>
          <a:endParaRPr lang="en-US"/>
        </a:p>
      </dgm:t>
    </dgm:pt>
    <dgm:pt modelId="{B1931DE6-12F6-4A56-9E0F-A85A7806F0D2}" type="sibTrans" cxnId="{0AE91BD4-1F14-4CE5-8F9C-60CC629C9E4C}">
      <dgm:prSet/>
      <dgm:spPr/>
      <dgm:t>
        <a:bodyPr/>
        <a:lstStyle/>
        <a:p>
          <a:endParaRPr lang="en-US"/>
        </a:p>
      </dgm:t>
    </dgm:pt>
    <dgm:pt modelId="{690C5A3D-6BC8-4C11-B0E8-4ED1525396CC}">
      <dgm:prSet/>
      <dgm:spPr/>
      <dgm:t>
        <a:bodyPr/>
        <a:lstStyle/>
        <a:p>
          <a:pPr>
            <a:lnSpc>
              <a:spcPct val="100000"/>
            </a:lnSpc>
          </a:pPr>
          <a:r>
            <a:rPr lang="en-US"/>
            <a:t>Dependence on reliable internet connectivity for data transmission</a:t>
          </a:r>
        </a:p>
      </dgm:t>
    </dgm:pt>
    <dgm:pt modelId="{E6ABEADF-4470-4D82-99B4-4CD09AA9E928}" type="parTrans" cxnId="{2ADFF668-C33C-4410-B106-5D31EDD4043C}">
      <dgm:prSet/>
      <dgm:spPr/>
      <dgm:t>
        <a:bodyPr/>
        <a:lstStyle/>
        <a:p>
          <a:endParaRPr lang="en-US"/>
        </a:p>
      </dgm:t>
    </dgm:pt>
    <dgm:pt modelId="{98968FFD-9F70-474A-8476-4735EE5B69E1}" type="sibTrans" cxnId="{2ADFF668-C33C-4410-B106-5D31EDD4043C}">
      <dgm:prSet/>
      <dgm:spPr/>
      <dgm:t>
        <a:bodyPr/>
        <a:lstStyle/>
        <a:p>
          <a:endParaRPr lang="en-US"/>
        </a:p>
      </dgm:t>
    </dgm:pt>
    <dgm:pt modelId="{2674DC5D-AB7A-4124-94C7-5B6B0835A4A0}">
      <dgm:prSet/>
      <dgm:spPr/>
      <dgm:t>
        <a:bodyPr/>
        <a:lstStyle/>
        <a:p>
          <a:pPr>
            <a:lnSpc>
              <a:spcPct val="100000"/>
            </a:lnSpc>
          </a:pPr>
          <a:r>
            <a:rPr lang="en-US" dirty="0"/>
            <a:t>Need for regular maintenance and calibration of sensors</a:t>
          </a:r>
        </a:p>
      </dgm:t>
    </dgm:pt>
    <dgm:pt modelId="{E6DA8F0E-5FCB-4FF5-9AEC-F62B9C7557CD}" type="parTrans" cxnId="{7D4E75CA-E074-441B-90F9-370905608966}">
      <dgm:prSet/>
      <dgm:spPr/>
      <dgm:t>
        <a:bodyPr/>
        <a:lstStyle/>
        <a:p>
          <a:endParaRPr lang="en-US"/>
        </a:p>
      </dgm:t>
    </dgm:pt>
    <dgm:pt modelId="{738F71A2-3F66-4333-B657-4A1C51D7BE42}" type="sibTrans" cxnId="{7D4E75CA-E074-441B-90F9-370905608966}">
      <dgm:prSet/>
      <dgm:spPr/>
      <dgm:t>
        <a:bodyPr/>
        <a:lstStyle/>
        <a:p>
          <a:endParaRPr lang="en-US"/>
        </a:p>
      </dgm:t>
    </dgm:pt>
    <dgm:pt modelId="{448310AF-D438-44E1-A856-308262B7CD4D}">
      <dgm:prSet/>
      <dgm:spPr/>
      <dgm:t>
        <a:bodyPr/>
        <a:lstStyle/>
        <a:p>
          <a:pPr>
            <a:lnSpc>
              <a:spcPct val="100000"/>
            </a:lnSpc>
          </a:pPr>
          <a:r>
            <a:rPr lang="en-US"/>
            <a:t>Potential challenges in integrating with existing water supply infrastructure at scale</a:t>
          </a:r>
        </a:p>
      </dgm:t>
    </dgm:pt>
    <dgm:pt modelId="{9C461CA2-6DD6-4939-959C-92F0C2B58AF1}" type="parTrans" cxnId="{0619A817-665E-4273-BBAF-AE56B4A92AF6}">
      <dgm:prSet/>
      <dgm:spPr/>
      <dgm:t>
        <a:bodyPr/>
        <a:lstStyle/>
        <a:p>
          <a:endParaRPr lang="en-US"/>
        </a:p>
      </dgm:t>
    </dgm:pt>
    <dgm:pt modelId="{7CBC6136-8085-4711-9209-8DC4AEF416D8}" type="sibTrans" cxnId="{0619A817-665E-4273-BBAF-AE56B4A92AF6}">
      <dgm:prSet/>
      <dgm:spPr/>
      <dgm:t>
        <a:bodyPr/>
        <a:lstStyle/>
        <a:p>
          <a:endParaRPr lang="en-US"/>
        </a:p>
      </dgm:t>
    </dgm:pt>
    <dgm:pt modelId="{5F4D6CEC-3D3A-4578-B31D-C8E539A0AFB8}">
      <dgm:prSet/>
      <dgm:spPr/>
      <dgm:t>
        <a:bodyPr/>
        <a:lstStyle/>
        <a:p>
          <a:pPr>
            <a:lnSpc>
              <a:spcPct val="100000"/>
            </a:lnSpc>
          </a:pPr>
          <a:r>
            <a:rPr lang="en-US"/>
            <a:t>Privacy and security concerns related to data collection and transmission</a:t>
          </a:r>
        </a:p>
      </dgm:t>
    </dgm:pt>
    <dgm:pt modelId="{457F4A5F-75C3-4D89-AB9F-0C1A53E3494E}" type="parTrans" cxnId="{50C90647-F55D-452A-9B5C-5D92038296C6}">
      <dgm:prSet/>
      <dgm:spPr/>
      <dgm:t>
        <a:bodyPr/>
        <a:lstStyle/>
        <a:p>
          <a:endParaRPr lang="en-US"/>
        </a:p>
      </dgm:t>
    </dgm:pt>
    <dgm:pt modelId="{2B216036-88C7-46E6-94AE-FB94AA981599}" type="sibTrans" cxnId="{50C90647-F55D-452A-9B5C-5D92038296C6}">
      <dgm:prSet/>
      <dgm:spPr/>
      <dgm:t>
        <a:bodyPr/>
        <a:lstStyle/>
        <a:p>
          <a:endParaRPr lang="en-US"/>
        </a:p>
      </dgm:t>
    </dgm:pt>
    <dgm:pt modelId="{05ED8D57-FE14-4D93-99D7-E6A880830AFA}" type="pres">
      <dgm:prSet presAssocID="{64C0C1D3-2B90-40A4-91D8-80712CBE0D9E}" presName="linear" presStyleCnt="0">
        <dgm:presLayoutVars>
          <dgm:dir/>
          <dgm:animLvl val="lvl"/>
          <dgm:resizeHandles val="exact"/>
        </dgm:presLayoutVars>
      </dgm:prSet>
      <dgm:spPr/>
    </dgm:pt>
    <dgm:pt modelId="{E23C4434-32C2-4C88-83D4-EEE76FB1C17B}" type="pres">
      <dgm:prSet presAssocID="{4823948C-50BC-4B70-A698-FF5CD19DF035}" presName="parentLin" presStyleCnt="0"/>
      <dgm:spPr/>
    </dgm:pt>
    <dgm:pt modelId="{96336837-C592-4B05-BC49-7C7FA8594D9F}" type="pres">
      <dgm:prSet presAssocID="{4823948C-50BC-4B70-A698-FF5CD19DF035}" presName="parentLeftMargin" presStyleLbl="node1" presStyleIdx="0" presStyleCnt="2"/>
      <dgm:spPr/>
    </dgm:pt>
    <dgm:pt modelId="{0406FE8A-AD4B-4206-8545-5E546AA42322}" type="pres">
      <dgm:prSet presAssocID="{4823948C-50BC-4B70-A698-FF5CD19DF035}" presName="parentText" presStyleLbl="node1" presStyleIdx="0" presStyleCnt="2">
        <dgm:presLayoutVars>
          <dgm:chMax val="0"/>
          <dgm:bulletEnabled val="1"/>
        </dgm:presLayoutVars>
      </dgm:prSet>
      <dgm:spPr/>
    </dgm:pt>
    <dgm:pt modelId="{887C1432-543D-4154-A0F4-8D97F124D778}" type="pres">
      <dgm:prSet presAssocID="{4823948C-50BC-4B70-A698-FF5CD19DF035}" presName="negativeSpace" presStyleCnt="0"/>
      <dgm:spPr/>
    </dgm:pt>
    <dgm:pt modelId="{4617A08B-7270-49BC-87C1-859B7DC67F83}" type="pres">
      <dgm:prSet presAssocID="{4823948C-50BC-4B70-A698-FF5CD19DF035}" presName="childText" presStyleLbl="conFgAcc1" presStyleIdx="0" presStyleCnt="2">
        <dgm:presLayoutVars>
          <dgm:bulletEnabled val="1"/>
        </dgm:presLayoutVars>
      </dgm:prSet>
      <dgm:spPr/>
    </dgm:pt>
    <dgm:pt modelId="{1258CA77-A224-4A22-AD33-4BB2EA0DFB1D}" type="pres">
      <dgm:prSet presAssocID="{9AD19A6C-0143-47F9-88AD-BD1CAA422BEE}" presName="spaceBetweenRectangles" presStyleCnt="0"/>
      <dgm:spPr/>
    </dgm:pt>
    <dgm:pt modelId="{EAF62523-0E98-4475-BE93-C02C4508B05C}" type="pres">
      <dgm:prSet presAssocID="{38D37784-6FEB-4804-94A9-A9015FBC409E}" presName="parentLin" presStyleCnt="0"/>
      <dgm:spPr/>
    </dgm:pt>
    <dgm:pt modelId="{DF6BD636-7E03-4A16-9109-817068D55E7F}" type="pres">
      <dgm:prSet presAssocID="{38D37784-6FEB-4804-94A9-A9015FBC409E}" presName="parentLeftMargin" presStyleLbl="node1" presStyleIdx="0" presStyleCnt="2"/>
      <dgm:spPr/>
    </dgm:pt>
    <dgm:pt modelId="{1B98B52B-DFC9-4E6B-BF92-CC320A9DC624}" type="pres">
      <dgm:prSet presAssocID="{38D37784-6FEB-4804-94A9-A9015FBC409E}" presName="parentText" presStyleLbl="node1" presStyleIdx="1" presStyleCnt="2">
        <dgm:presLayoutVars>
          <dgm:chMax val="0"/>
          <dgm:bulletEnabled val="1"/>
        </dgm:presLayoutVars>
      </dgm:prSet>
      <dgm:spPr/>
    </dgm:pt>
    <dgm:pt modelId="{FAF5F02B-3833-4D3D-B0A5-EF83CC89C904}" type="pres">
      <dgm:prSet presAssocID="{38D37784-6FEB-4804-94A9-A9015FBC409E}" presName="negativeSpace" presStyleCnt="0"/>
      <dgm:spPr/>
    </dgm:pt>
    <dgm:pt modelId="{067D53E8-ACD5-4F45-B1D5-6D724960EDBF}" type="pres">
      <dgm:prSet presAssocID="{38D37784-6FEB-4804-94A9-A9015FBC409E}" presName="childText" presStyleLbl="conFgAcc1" presStyleIdx="1" presStyleCnt="2">
        <dgm:presLayoutVars>
          <dgm:bulletEnabled val="1"/>
        </dgm:presLayoutVars>
      </dgm:prSet>
      <dgm:spPr/>
    </dgm:pt>
  </dgm:ptLst>
  <dgm:cxnLst>
    <dgm:cxn modelId="{12039E01-EB50-4C43-98C0-A29AF7E9A735}" srcId="{64C0C1D3-2B90-40A4-91D8-80712CBE0D9E}" destId="{38D37784-6FEB-4804-94A9-A9015FBC409E}" srcOrd="1" destOrd="0" parTransId="{4F284790-0002-495D-84DA-F80A0AE93551}" sibTransId="{80C4751C-263C-431B-A402-AD338803C2BC}"/>
    <dgm:cxn modelId="{65CEE010-B5E2-4241-BAFC-6B763C59F691}" type="presOf" srcId="{4823948C-50BC-4B70-A698-FF5CD19DF035}" destId="{0406FE8A-AD4B-4206-8545-5E546AA42322}" srcOrd="1" destOrd="0" presId="urn:microsoft.com/office/officeart/2005/8/layout/list1"/>
    <dgm:cxn modelId="{0619A817-665E-4273-BBAF-AE56B4A92AF6}" srcId="{38D37784-6FEB-4804-94A9-A9015FBC409E}" destId="{448310AF-D438-44E1-A856-308262B7CD4D}" srcOrd="3" destOrd="0" parTransId="{9C461CA2-6DD6-4939-959C-92F0C2B58AF1}" sibTransId="{7CBC6136-8085-4711-9209-8DC4AEF416D8}"/>
    <dgm:cxn modelId="{8C5D231A-4F10-484F-9234-78935080D554}" srcId="{4823948C-50BC-4B70-A698-FF5CD19DF035}" destId="{00A4AEFB-4087-4C73-8995-6B88A380B42A}" srcOrd="1" destOrd="0" parTransId="{7F99ED56-5D5A-4B44-B73E-A47135379EFB}" sibTransId="{4A3BC381-DCAD-4FD0-B075-AD79A5940B26}"/>
    <dgm:cxn modelId="{ED776E26-DEC3-49CF-9CA0-046018ED233A}" srcId="{64C0C1D3-2B90-40A4-91D8-80712CBE0D9E}" destId="{4823948C-50BC-4B70-A698-FF5CD19DF035}" srcOrd="0" destOrd="0" parTransId="{C50E87CD-B232-4D5A-9540-FC441E9857EB}" sibTransId="{9AD19A6C-0143-47F9-88AD-BD1CAA422BEE}"/>
    <dgm:cxn modelId="{4ACA7D30-F3A6-40AE-9827-E7CD2B731978}" type="presOf" srcId="{2674DC5D-AB7A-4124-94C7-5B6B0835A4A0}" destId="{067D53E8-ACD5-4F45-B1D5-6D724960EDBF}" srcOrd="0" destOrd="2" presId="urn:microsoft.com/office/officeart/2005/8/layout/list1"/>
    <dgm:cxn modelId="{7A8A7A31-A302-4D89-9077-A49B45639F99}" srcId="{4823948C-50BC-4B70-A698-FF5CD19DF035}" destId="{8D343DC8-40E5-47E6-A3B9-113C94B8A9E2}" srcOrd="2" destOrd="0" parTransId="{1C0F1BD7-1DEF-4132-BBAD-860238A5A04D}" sibTransId="{5EE326E6-E051-4D3A-803B-68F0AD5CCABA}"/>
    <dgm:cxn modelId="{B449B431-5AF5-418C-BA0C-D083A981FB73}" srcId="{4823948C-50BC-4B70-A698-FF5CD19DF035}" destId="{6F0D624A-7A61-46BC-A479-091A9BB813F1}" srcOrd="0" destOrd="0" parTransId="{BF58851D-6470-463E-B2F1-E3C59AD10635}" sibTransId="{BE901736-8297-4B5F-8B4E-42AC68FF4029}"/>
    <dgm:cxn modelId="{50C90647-F55D-452A-9B5C-5D92038296C6}" srcId="{38D37784-6FEB-4804-94A9-A9015FBC409E}" destId="{5F4D6CEC-3D3A-4578-B31D-C8E539A0AFB8}" srcOrd="4" destOrd="0" parTransId="{457F4A5F-75C3-4D89-AB9F-0C1A53E3494E}" sibTransId="{2B216036-88C7-46E6-94AE-FB94AA981599}"/>
    <dgm:cxn modelId="{2ADFF668-C33C-4410-B106-5D31EDD4043C}" srcId="{38D37784-6FEB-4804-94A9-A9015FBC409E}" destId="{690C5A3D-6BC8-4C11-B0E8-4ED1525396CC}" srcOrd="1" destOrd="0" parTransId="{E6ABEADF-4470-4D82-99B4-4CD09AA9E928}" sibTransId="{98968FFD-9F70-474A-8476-4735EE5B69E1}"/>
    <dgm:cxn modelId="{9A4BA36A-2143-4E55-9202-6F71866A7C3B}" type="presOf" srcId="{690C5A3D-6BC8-4C11-B0E8-4ED1525396CC}" destId="{067D53E8-ACD5-4F45-B1D5-6D724960EDBF}" srcOrd="0" destOrd="1" presId="urn:microsoft.com/office/officeart/2005/8/layout/list1"/>
    <dgm:cxn modelId="{5845BE4C-34A4-401F-ACE5-C87D43E48751}" type="presOf" srcId="{8D343DC8-40E5-47E6-A3B9-113C94B8A9E2}" destId="{4617A08B-7270-49BC-87C1-859B7DC67F83}" srcOrd="0" destOrd="2" presId="urn:microsoft.com/office/officeart/2005/8/layout/list1"/>
    <dgm:cxn modelId="{10E95873-D9A1-4F26-BF58-2975B7FBE58F}" type="presOf" srcId="{38D37784-6FEB-4804-94A9-A9015FBC409E}" destId="{DF6BD636-7E03-4A16-9109-817068D55E7F}" srcOrd="0" destOrd="0" presId="urn:microsoft.com/office/officeart/2005/8/layout/list1"/>
    <dgm:cxn modelId="{9D0D737A-9AC6-4F6B-88BD-9BDB8EB45693}" type="presOf" srcId="{4823948C-50BC-4B70-A698-FF5CD19DF035}" destId="{96336837-C592-4B05-BC49-7C7FA8594D9F}" srcOrd="0" destOrd="0" presId="urn:microsoft.com/office/officeart/2005/8/layout/list1"/>
    <dgm:cxn modelId="{49E73B89-2604-47DE-8143-9B190612E9A6}" type="presOf" srcId="{64C0C1D3-2B90-40A4-91D8-80712CBE0D9E}" destId="{05ED8D57-FE14-4D93-99D7-E6A880830AFA}" srcOrd="0" destOrd="0" presId="urn:microsoft.com/office/officeart/2005/8/layout/list1"/>
    <dgm:cxn modelId="{62E0D88D-360A-483F-A040-AFA3B4208385}" type="presOf" srcId="{38D37784-6FEB-4804-94A9-A9015FBC409E}" destId="{1B98B52B-DFC9-4E6B-BF92-CC320A9DC624}" srcOrd="1" destOrd="0" presId="urn:microsoft.com/office/officeart/2005/8/layout/list1"/>
    <dgm:cxn modelId="{A4CFDCB5-B072-46E7-B90B-C69A47156AD1}" type="presOf" srcId="{5F4D6CEC-3D3A-4578-B31D-C8E539A0AFB8}" destId="{067D53E8-ACD5-4F45-B1D5-6D724960EDBF}" srcOrd="0" destOrd="4" presId="urn:microsoft.com/office/officeart/2005/8/layout/list1"/>
    <dgm:cxn modelId="{5346CDBC-CA59-4383-ABAD-898665F3547B}" type="presOf" srcId="{448310AF-D438-44E1-A856-308262B7CD4D}" destId="{067D53E8-ACD5-4F45-B1D5-6D724960EDBF}" srcOrd="0" destOrd="3" presId="urn:microsoft.com/office/officeart/2005/8/layout/list1"/>
    <dgm:cxn modelId="{7D4E75CA-E074-441B-90F9-370905608966}" srcId="{38D37784-6FEB-4804-94A9-A9015FBC409E}" destId="{2674DC5D-AB7A-4124-94C7-5B6B0835A4A0}" srcOrd="2" destOrd="0" parTransId="{E6DA8F0E-5FCB-4FF5-9AEC-F62B9C7557CD}" sibTransId="{738F71A2-3F66-4333-B657-4A1C51D7BE42}"/>
    <dgm:cxn modelId="{755B99CC-37E9-40A5-BD67-4890CDFF3DF5}" type="presOf" srcId="{00A4AEFB-4087-4C73-8995-6B88A380B42A}" destId="{4617A08B-7270-49BC-87C1-859B7DC67F83}" srcOrd="0" destOrd="1" presId="urn:microsoft.com/office/officeart/2005/8/layout/list1"/>
    <dgm:cxn modelId="{0AE91BD4-1F14-4CE5-8F9C-60CC629C9E4C}" srcId="{38D37784-6FEB-4804-94A9-A9015FBC409E}" destId="{1594288D-D18D-455F-8D2C-5C2B4833D814}" srcOrd="0" destOrd="0" parTransId="{214ED16B-02F6-4C1F-B480-A2B49001E808}" sibTransId="{B1931DE6-12F6-4A56-9E0F-A85A7806F0D2}"/>
    <dgm:cxn modelId="{537467DB-9AA1-4E89-8D7E-A533FD5BB430}" type="presOf" srcId="{6F0D624A-7A61-46BC-A479-091A9BB813F1}" destId="{4617A08B-7270-49BC-87C1-859B7DC67F83}" srcOrd="0" destOrd="0" presId="urn:microsoft.com/office/officeart/2005/8/layout/list1"/>
    <dgm:cxn modelId="{D5EDCDDE-66EB-4C35-B647-3AFFF4211731}" type="presOf" srcId="{1594288D-D18D-455F-8D2C-5C2B4833D814}" destId="{067D53E8-ACD5-4F45-B1D5-6D724960EDBF}" srcOrd="0" destOrd="0" presId="urn:microsoft.com/office/officeart/2005/8/layout/list1"/>
    <dgm:cxn modelId="{D01472C9-DDE3-4F2E-AECE-137EE93B7975}" type="presParOf" srcId="{05ED8D57-FE14-4D93-99D7-E6A880830AFA}" destId="{E23C4434-32C2-4C88-83D4-EEE76FB1C17B}" srcOrd="0" destOrd="0" presId="urn:microsoft.com/office/officeart/2005/8/layout/list1"/>
    <dgm:cxn modelId="{EE2F3A68-FE0E-4BC5-BEE5-D20832F6EA76}" type="presParOf" srcId="{E23C4434-32C2-4C88-83D4-EEE76FB1C17B}" destId="{96336837-C592-4B05-BC49-7C7FA8594D9F}" srcOrd="0" destOrd="0" presId="urn:microsoft.com/office/officeart/2005/8/layout/list1"/>
    <dgm:cxn modelId="{64F36BE7-8EAD-4451-8D7C-E968CEF56493}" type="presParOf" srcId="{E23C4434-32C2-4C88-83D4-EEE76FB1C17B}" destId="{0406FE8A-AD4B-4206-8545-5E546AA42322}" srcOrd="1" destOrd="0" presId="urn:microsoft.com/office/officeart/2005/8/layout/list1"/>
    <dgm:cxn modelId="{7871AB7F-9049-4CFB-86D5-E30CB440D31A}" type="presParOf" srcId="{05ED8D57-FE14-4D93-99D7-E6A880830AFA}" destId="{887C1432-543D-4154-A0F4-8D97F124D778}" srcOrd="1" destOrd="0" presId="urn:microsoft.com/office/officeart/2005/8/layout/list1"/>
    <dgm:cxn modelId="{F9C6B4E2-B2AE-4580-8659-828197BB2C5D}" type="presParOf" srcId="{05ED8D57-FE14-4D93-99D7-E6A880830AFA}" destId="{4617A08B-7270-49BC-87C1-859B7DC67F83}" srcOrd="2" destOrd="0" presId="urn:microsoft.com/office/officeart/2005/8/layout/list1"/>
    <dgm:cxn modelId="{7599328C-0B8C-40FB-BDE6-55C50E8FF926}" type="presParOf" srcId="{05ED8D57-FE14-4D93-99D7-E6A880830AFA}" destId="{1258CA77-A224-4A22-AD33-4BB2EA0DFB1D}" srcOrd="3" destOrd="0" presId="urn:microsoft.com/office/officeart/2005/8/layout/list1"/>
    <dgm:cxn modelId="{5734EA5F-BD3B-45D7-847C-7009AD092DBF}" type="presParOf" srcId="{05ED8D57-FE14-4D93-99D7-E6A880830AFA}" destId="{EAF62523-0E98-4475-BE93-C02C4508B05C}" srcOrd="4" destOrd="0" presId="urn:microsoft.com/office/officeart/2005/8/layout/list1"/>
    <dgm:cxn modelId="{826EDAEF-5BB6-417F-973F-564219974CFD}" type="presParOf" srcId="{EAF62523-0E98-4475-BE93-C02C4508B05C}" destId="{DF6BD636-7E03-4A16-9109-817068D55E7F}" srcOrd="0" destOrd="0" presId="urn:microsoft.com/office/officeart/2005/8/layout/list1"/>
    <dgm:cxn modelId="{3D09B6E4-BE5A-4B75-8DD7-3BDB29B03F03}" type="presParOf" srcId="{EAF62523-0E98-4475-BE93-C02C4508B05C}" destId="{1B98B52B-DFC9-4E6B-BF92-CC320A9DC624}" srcOrd="1" destOrd="0" presId="urn:microsoft.com/office/officeart/2005/8/layout/list1"/>
    <dgm:cxn modelId="{C22AC11A-D3D2-4183-A495-A4C827EFE775}" type="presParOf" srcId="{05ED8D57-FE14-4D93-99D7-E6A880830AFA}" destId="{FAF5F02B-3833-4D3D-B0A5-EF83CC89C904}" srcOrd="5" destOrd="0" presId="urn:microsoft.com/office/officeart/2005/8/layout/list1"/>
    <dgm:cxn modelId="{1D251228-4C39-49CD-A567-257BF61D853C}" type="presParOf" srcId="{05ED8D57-FE14-4D93-99D7-E6A880830AFA}" destId="{067D53E8-ACD5-4F45-B1D5-6D724960EDB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8042D0-6BF1-41C7-A673-98888BB02A4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1FE6E00-E2EE-424C-91E1-5D75D70C2709}">
      <dgm:prSet/>
      <dgm:spPr/>
      <dgm:t>
        <a:bodyPr/>
        <a:lstStyle/>
        <a:p>
          <a:r>
            <a:rPr lang="en-US" b="1" i="0" baseline="0"/>
            <a:t>System Components: </a:t>
          </a:r>
          <a:endParaRPr lang="en-US"/>
        </a:p>
      </dgm:t>
    </dgm:pt>
    <dgm:pt modelId="{987C9772-078C-40B0-8843-EE63C46FBCA7}" type="parTrans" cxnId="{A5A6ED00-C948-4BFB-9097-31E11AAEABEF}">
      <dgm:prSet/>
      <dgm:spPr/>
      <dgm:t>
        <a:bodyPr/>
        <a:lstStyle/>
        <a:p>
          <a:endParaRPr lang="en-US"/>
        </a:p>
      </dgm:t>
    </dgm:pt>
    <dgm:pt modelId="{08FF0FAB-33B6-4D34-87AB-8F81E389E21D}" type="sibTrans" cxnId="{A5A6ED00-C948-4BFB-9097-31E11AAEABEF}">
      <dgm:prSet/>
      <dgm:spPr/>
      <dgm:t>
        <a:bodyPr/>
        <a:lstStyle/>
        <a:p>
          <a:endParaRPr lang="en-US"/>
        </a:p>
      </dgm:t>
    </dgm:pt>
    <dgm:pt modelId="{2A9D35A1-2706-4781-823E-EA910E513815}">
      <dgm:prSet/>
      <dgm:spPr/>
      <dgm:t>
        <a:bodyPr/>
        <a:lstStyle/>
        <a:p>
          <a:r>
            <a:rPr lang="en-US" b="0" i="0" baseline="0"/>
            <a:t>Hardware: Arduino Board, Water Flow Sensor </a:t>
          </a:r>
          <a:endParaRPr lang="en-US"/>
        </a:p>
      </dgm:t>
    </dgm:pt>
    <dgm:pt modelId="{C9ACAC65-794C-499D-BFE6-D12EB35B3A80}" type="parTrans" cxnId="{5B299D59-C670-4203-BA50-833A719401E9}">
      <dgm:prSet/>
      <dgm:spPr/>
      <dgm:t>
        <a:bodyPr/>
        <a:lstStyle/>
        <a:p>
          <a:endParaRPr lang="en-US"/>
        </a:p>
      </dgm:t>
    </dgm:pt>
    <dgm:pt modelId="{E7CA3776-5E4C-408C-8E84-DFCCF552E624}" type="sibTrans" cxnId="{5B299D59-C670-4203-BA50-833A719401E9}">
      <dgm:prSet/>
      <dgm:spPr/>
      <dgm:t>
        <a:bodyPr/>
        <a:lstStyle/>
        <a:p>
          <a:endParaRPr lang="en-US"/>
        </a:p>
      </dgm:t>
    </dgm:pt>
    <dgm:pt modelId="{9D25F32B-1585-4016-BC51-02BFC4E13F94}">
      <dgm:prSet/>
      <dgm:spPr/>
      <dgm:t>
        <a:bodyPr/>
        <a:lstStyle/>
        <a:p>
          <a:r>
            <a:rPr lang="en-US" b="0" i="0" baseline="0"/>
            <a:t>Software: Arduino IDE, ThingSpeak IoT platform </a:t>
          </a:r>
          <a:endParaRPr lang="en-US"/>
        </a:p>
      </dgm:t>
    </dgm:pt>
    <dgm:pt modelId="{D74B514E-3E63-4F3B-98C3-3EC30344776F}" type="parTrans" cxnId="{E72475A5-AB89-4FE9-BD17-C18F3C8CFFE3}">
      <dgm:prSet/>
      <dgm:spPr/>
      <dgm:t>
        <a:bodyPr/>
        <a:lstStyle/>
        <a:p>
          <a:endParaRPr lang="en-US"/>
        </a:p>
      </dgm:t>
    </dgm:pt>
    <dgm:pt modelId="{3FA719AD-DD38-45B5-B5DC-811A22420086}" type="sibTrans" cxnId="{E72475A5-AB89-4FE9-BD17-C18F3C8CFFE3}">
      <dgm:prSet/>
      <dgm:spPr/>
      <dgm:t>
        <a:bodyPr/>
        <a:lstStyle/>
        <a:p>
          <a:endParaRPr lang="en-US"/>
        </a:p>
      </dgm:t>
    </dgm:pt>
    <dgm:pt modelId="{82F97307-3243-4F55-A803-8176C58EED2D}">
      <dgm:prSet/>
      <dgm:spPr/>
      <dgm:t>
        <a:bodyPr/>
        <a:lstStyle/>
        <a:p>
          <a:r>
            <a:rPr lang="en-US" b="0" i="0" baseline="0"/>
            <a:t>Network: Wi-Fi connectivity </a:t>
          </a:r>
          <a:endParaRPr lang="en-US"/>
        </a:p>
      </dgm:t>
    </dgm:pt>
    <dgm:pt modelId="{F7169125-0486-4A51-A95B-84BA29B0E6EE}" type="parTrans" cxnId="{76CE6F8C-7335-4CC8-9BF8-F9B769EB2589}">
      <dgm:prSet/>
      <dgm:spPr/>
      <dgm:t>
        <a:bodyPr/>
        <a:lstStyle/>
        <a:p>
          <a:endParaRPr lang="en-US"/>
        </a:p>
      </dgm:t>
    </dgm:pt>
    <dgm:pt modelId="{EB045A69-0E34-485A-BD7E-41D029C3D34D}" type="sibTrans" cxnId="{76CE6F8C-7335-4CC8-9BF8-F9B769EB2589}">
      <dgm:prSet/>
      <dgm:spPr/>
      <dgm:t>
        <a:bodyPr/>
        <a:lstStyle/>
        <a:p>
          <a:endParaRPr lang="en-US"/>
        </a:p>
      </dgm:t>
    </dgm:pt>
    <dgm:pt modelId="{7A9C47CE-B6AA-4EF8-BE4F-9014C87D5579}">
      <dgm:prSet/>
      <dgm:spPr/>
      <dgm:t>
        <a:bodyPr/>
        <a:lstStyle/>
        <a:p>
          <a:r>
            <a:rPr lang="en-US" b="1" i="0" baseline="0"/>
            <a:t>Data Flow: </a:t>
          </a:r>
          <a:endParaRPr lang="en-US"/>
        </a:p>
      </dgm:t>
    </dgm:pt>
    <dgm:pt modelId="{8836C020-1ACB-46E1-B7B5-A14BA1F151B9}" type="parTrans" cxnId="{C07191FF-2083-4CE0-953D-9709CA6AE090}">
      <dgm:prSet/>
      <dgm:spPr/>
      <dgm:t>
        <a:bodyPr/>
        <a:lstStyle/>
        <a:p>
          <a:endParaRPr lang="en-US"/>
        </a:p>
      </dgm:t>
    </dgm:pt>
    <dgm:pt modelId="{94B5506C-5B3F-4F6F-A298-0616138BCA5E}" type="sibTrans" cxnId="{C07191FF-2083-4CE0-953D-9709CA6AE090}">
      <dgm:prSet/>
      <dgm:spPr/>
      <dgm:t>
        <a:bodyPr/>
        <a:lstStyle/>
        <a:p>
          <a:endParaRPr lang="en-US"/>
        </a:p>
      </dgm:t>
    </dgm:pt>
    <dgm:pt modelId="{BD5F5D52-253F-4FF8-BC8B-0797C3EE4D78}">
      <dgm:prSet/>
      <dgm:spPr/>
      <dgm:t>
        <a:bodyPr/>
        <a:lstStyle/>
        <a:p>
          <a:r>
            <a:rPr lang="en-US" b="0" i="0" baseline="0"/>
            <a:t>Water flow sensor collects real-time data </a:t>
          </a:r>
          <a:endParaRPr lang="en-US"/>
        </a:p>
      </dgm:t>
    </dgm:pt>
    <dgm:pt modelId="{9104FB38-1BD2-4352-9547-CBF5FFF9C38F}" type="parTrans" cxnId="{F9F92954-B1A5-4055-BA35-41FBF6E5B02B}">
      <dgm:prSet/>
      <dgm:spPr/>
      <dgm:t>
        <a:bodyPr/>
        <a:lstStyle/>
        <a:p>
          <a:endParaRPr lang="en-US"/>
        </a:p>
      </dgm:t>
    </dgm:pt>
    <dgm:pt modelId="{E3D7B757-7E9B-4154-A782-F9A031BFD2BF}" type="sibTrans" cxnId="{F9F92954-B1A5-4055-BA35-41FBF6E5B02B}">
      <dgm:prSet/>
      <dgm:spPr/>
      <dgm:t>
        <a:bodyPr/>
        <a:lstStyle/>
        <a:p>
          <a:endParaRPr lang="en-US"/>
        </a:p>
      </dgm:t>
    </dgm:pt>
    <dgm:pt modelId="{83CD1A3C-D2A8-4C35-BB62-1DFF66627DCE}">
      <dgm:prSet/>
      <dgm:spPr/>
      <dgm:t>
        <a:bodyPr/>
        <a:lstStyle/>
        <a:p>
          <a:r>
            <a:rPr lang="en-US" b="0" i="0" baseline="0"/>
            <a:t>Arduino processes and transmits data </a:t>
          </a:r>
          <a:endParaRPr lang="en-US"/>
        </a:p>
      </dgm:t>
    </dgm:pt>
    <dgm:pt modelId="{AB7C2E71-AC0A-4D19-9430-3E13F7AB70D1}" type="parTrans" cxnId="{ADFD9BA1-1520-428D-B9A7-F57EB20F83A3}">
      <dgm:prSet/>
      <dgm:spPr/>
      <dgm:t>
        <a:bodyPr/>
        <a:lstStyle/>
        <a:p>
          <a:endParaRPr lang="en-US"/>
        </a:p>
      </dgm:t>
    </dgm:pt>
    <dgm:pt modelId="{22F8EEA1-5595-4320-83CA-041D4A3AD422}" type="sibTrans" cxnId="{ADFD9BA1-1520-428D-B9A7-F57EB20F83A3}">
      <dgm:prSet/>
      <dgm:spPr/>
      <dgm:t>
        <a:bodyPr/>
        <a:lstStyle/>
        <a:p>
          <a:endParaRPr lang="en-US"/>
        </a:p>
      </dgm:t>
    </dgm:pt>
    <dgm:pt modelId="{072720E5-77C9-4887-95DF-B3B112559136}">
      <dgm:prSet/>
      <dgm:spPr/>
      <dgm:t>
        <a:bodyPr/>
        <a:lstStyle/>
        <a:p>
          <a:r>
            <a:rPr lang="en-US" b="0" i="0" baseline="0"/>
            <a:t>ThingSpeak receives and stores data </a:t>
          </a:r>
          <a:endParaRPr lang="en-US"/>
        </a:p>
      </dgm:t>
    </dgm:pt>
    <dgm:pt modelId="{7A9A5D76-3F20-4CE9-B1F4-96223CB8B814}" type="parTrans" cxnId="{41C4A6E4-5843-495E-A7B8-4C85B69FC601}">
      <dgm:prSet/>
      <dgm:spPr/>
      <dgm:t>
        <a:bodyPr/>
        <a:lstStyle/>
        <a:p>
          <a:endParaRPr lang="en-US"/>
        </a:p>
      </dgm:t>
    </dgm:pt>
    <dgm:pt modelId="{A4D0698B-719F-4F62-A292-7FB6382128B3}" type="sibTrans" cxnId="{41C4A6E4-5843-495E-A7B8-4C85B69FC601}">
      <dgm:prSet/>
      <dgm:spPr/>
      <dgm:t>
        <a:bodyPr/>
        <a:lstStyle/>
        <a:p>
          <a:endParaRPr lang="en-US"/>
        </a:p>
      </dgm:t>
    </dgm:pt>
    <dgm:pt modelId="{A28F4C7D-AFC3-4579-8995-CA18E410EED4}">
      <dgm:prSet/>
      <dgm:spPr/>
      <dgm:t>
        <a:bodyPr/>
        <a:lstStyle/>
        <a:p>
          <a:r>
            <a:rPr lang="en-US" b="0" i="0" baseline="0"/>
            <a:t>Officials access data through User Interface</a:t>
          </a:r>
          <a:endParaRPr lang="en-US"/>
        </a:p>
      </dgm:t>
    </dgm:pt>
    <dgm:pt modelId="{73894836-538A-4B45-B8A2-8168ACFAE60B}" type="parTrans" cxnId="{244F0D50-E85F-4E49-A827-121729BB1533}">
      <dgm:prSet/>
      <dgm:spPr/>
      <dgm:t>
        <a:bodyPr/>
        <a:lstStyle/>
        <a:p>
          <a:endParaRPr lang="en-US"/>
        </a:p>
      </dgm:t>
    </dgm:pt>
    <dgm:pt modelId="{8CAF6E9F-A12B-4346-8D55-FC27A44A552B}" type="sibTrans" cxnId="{244F0D50-E85F-4E49-A827-121729BB1533}">
      <dgm:prSet/>
      <dgm:spPr/>
      <dgm:t>
        <a:bodyPr/>
        <a:lstStyle/>
        <a:p>
          <a:endParaRPr lang="en-US"/>
        </a:p>
      </dgm:t>
    </dgm:pt>
    <dgm:pt modelId="{1A6E68F3-38B0-4BAA-A9AB-B7C2ABD50628}">
      <dgm:prSet/>
      <dgm:spPr/>
      <dgm:t>
        <a:bodyPr/>
        <a:lstStyle/>
        <a:p>
          <a:r>
            <a:rPr lang="en-US" b="1"/>
            <a:t>Key Parameters: </a:t>
          </a:r>
          <a:endParaRPr lang="en-US"/>
        </a:p>
      </dgm:t>
    </dgm:pt>
    <dgm:pt modelId="{9B90149B-730F-44EC-86F6-2C95D345F9FD}" type="parTrans" cxnId="{714EA33D-05D9-4ACA-8ABD-96CCBA03E2FF}">
      <dgm:prSet/>
      <dgm:spPr/>
      <dgm:t>
        <a:bodyPr/>
        <a:lstStyle/>
        <a:p>
          <a:endParaRPr lang="en-US"/>
        </a:p>
      </dgm:t>
    </dgm:pt>
    <dgm:pt modelId="{FF7E47C7-97E0-4EB4-9990-DF1273A43182}" type="sibTrans" cxnId="{714EA33D-05D9-4ACA-8ABD-96CCBA03E2FF}">
      <dgm:prSet/>
      <dgm:spPr/>
      <dgm:t>
        <a:bodyPr/>
        <a:lstStyle/>
        <a:p>
          <a:endParaRPr lang="en-US"/>
        </a:p>
      </dgm:t>
    </dgm:pt>
    <dgm:pt modelId="{89C8C794-ABB0-4B3C-B799-0D0BD2B9BC50}">
      <dgm:prSet/>
      <dgm:spPr/>
      <dgm:t>
        <a:bodyPr/>
        <a:lstStyle/>
        <a:p>
          <a:r>
            <a:rPr lang="en-US"/>
            <a:t>Water flow rate (liters per minute)</a:t>
          </a:r>
        </a:p>
      </dgm:t>
    </dgm:pt>
    <dgm:pt modelId="{99FBD44E-481E-4EB7-A309-1B2C5C6AF3D9}" type="parTrans" cxnId="{986ACD7A-FDA7-4AEC-86A8-8CB10673394F}">
      <dgm:prSet/>
      <dgm:spPr/>
      <dgm:t>
        <a:bodyPr/>
        <a:lstStyle/>
        <a:p>
          <a:endParaRPr lang="en-US"/>
        </a:p>
      </dgm:t>
    </dgm:pt>
    <dgm:pt modelId="{89AF53E9-C0DF-4BC0-A783-2045BB2D04EA}" type="sibTrans" cxnId="{986ACD7A-FDA7-4AEC-86A8-8CB10673394F}">
      <dgm:prSet/>
      <dgm:spPr/>
      <dgm:t>
        <a:bodyPr/>
        <a:lstStyle/>
        <a:p>
          <a:endParaRPr lang="en-US"/>
        </a:p>
      </dgm:t>
    </dgm:pt>
    <dgm:pt modelId="{912B9DE3-6498-42EA-A755-A6A1AD738169}">
      <dgm:prSet/>
      <dgm:spPr/>
      <dgm:t>
        <a:bodyPr/>
        <a:lstStyle/>
        <a:p>
          <a:r>
            <a:rPr lang="en-US"/>
            <a:t>Total water volume (liters)</a:t>
          </a:r>
        </a:p>
      </dgm:t>
    </dgm:pt>
    <dgm:pt modelId="{6318D796-0407-445D-9D28-8FF148ACCFE2}" type="parTrans" cxnId="{FE8F9EEC-D92C-471F-B52B-AD2AB65B1B1D}">
      <dgm:prSet/>
      <dgm:spPr/>
      <dgm:t>
        <a:bodyPr/>
        <a:lstStyle/>
        <a:p>
          <a:endParaRPr lang="en-US"/>
        </a:p>
      </dgm:t>
    </dgm:pt>
    <dgm:pt modelId="{3CF21A4E-D4E9-4106-824E-362624FAE629}" type="sibTrans" cxnId="{FE8F9EEC-D92C-471F-B52B-AD2AB65B1B1D}">
      <dgm:prSet/>
      <dgm:spPr/>
      <dgm:t>
        <a:bodyPr/>
        <a:lstStyle/>
        <a:p>
          <a:endParaRPr lang="en-US"/>
        </a:p>
      </dgm:t>
    </dgm:pt>
    <dgm:pt modelId="{75C00B07-45FB-42C1-A633-6A56A843963C}">
      <dgm:prSet/>
      <dgm:spPr/>
      <dgm:t>
        <a:bodyPr/>
        <a:lstStyle/>
        <a:p>
          <a:r>
            <a:rPr lang="en-US"/>
            <a:t>Time-stamped data for trend analysis</a:t>
          </a:r>
        </a:p>
      </dgm:t>
    </dgm:pt>
    <dgm:pt modelId="{E701BC11-3BFB-4F70-98F2-6A6B009130EC}" type="parTrans" cxnId="{0F96BA91-E462-49AD-A571-CED589EA4E15}">
      <dgm:prSet/>
      <dgm:spPr/>
      <dgm:t>
        <a:bodyPr/>
        <a:lstStyle/>
        <a:p>
          <a:endParaRPr lang="en-US"/>
        </a:p>
      </dgm:t>
    </dgm:pt>
    <dgm:pt modelId="{C11A3B51-0233-42A0-BC5C-17D28D78B443}" type="sibTrans" cxnId="{0F96BA91-E462-49AD-A571-CED589EA4E15}">
      <dgm:prSet/>
      <dgm:spPr/>
      <dgm:t>
        <a:bodyPr/>
        <a:lstStyle/>
        <a:p>
          <a:endParaRPr lang="en-US"/>
        </a:p>
      </dgm:t>
    </dgm:pt>
    <dgm:pt modelId="{FDD98454-2BB0-49AC-9541-0CFF3D213CC5}">
      <dgm:prSet/>
      <dgm:spPr/>
      <dgm:t>
        <a:bodyPr/>
        <a:lstStyle/>
        <a:p>
          <a:r>
            <a:rPr lang="en-US"/>
            <a:t>Anomaly detection for potential leaks</a:t>
          </a:r>
        </a:p>
      </dgm:t>
    </dgm:pt>
    <dgm:pt modelId="{50A1AD36-EED0-4C00-90B1-41964234B51F}" type="parTrans" cxnId="{ABB933F1-310E-4F04-811A-9E446B2AFAF7}">
      <dgm:prSet/>
      <dgm:spPr/>
      <dgm:t>
        <a:bodyPr/>
        <a:lstStyle/>
        <a:p>
          <a:endParaRPr lang="en-US"/>
        </a:p>
      </dgm:t>
    </dgm:pt>
    <dgm:pt modelId="{5BAE5206-58B5-4872-8366-8AA751C8FBF0}" type="sibTrans" cxnId="{ABB933F1-310E-4F04-811A-9E446B2AFAF7}">
      <dgm:prSet/>
      <dgm:spPr/>
      <dgm:t>
        <a:bodyPr/>
        <a:lstStyle/>
        <a:p>
          <a:endParaRPr lang="en-US"/>
        </a:p>
      </dgm:t>
    </dgm:pt>
    <dgm:pt modelId="{889230D6-2DFF-40D9-AC09-918B0632BDA4}" type="pres">
      <dgm:prSet presAssocID="{608042D0-6BF1-41C7-A673-98888BB02A47}" presName="linear" presStyleCnt="0">
        <dgm:presLayoutVars>
          <dgm:animLvl val="lvl"/>
          <dgm:resizeHandles val="exact"/>
        </dgm:presLayoutVars>
      </dgm:prSet>
      <dgm:spPr/>
    </dgm:pt>
    <dgm:pt modelId="{640FEA6C-6B83-4C26-911C-B9F2A431F665}" type="pres">
      <dgm:prSet presAssocID="{41FE6E00-E2EE-424C-91E1-5D75D70C2709}" presName="parentText" presStyleLbl="node1" presStyleIdx="0" presStyleCnt="3">
        <dgm:presLayoutVars>
          <dgm:chMax val="0"/>
          <dgm:bulletEnabled val="1"/>
        </dgm:presLayoutVars>
      </dgm:prSet>
      <dgm:spPr/>
    </dgm:pt>
    <dgm:pt modelId="{0B330A66-0DE3-44E2-B57F-E6B34E00030D}" type="pres">
      <dgm:prSet presAssocID="{41FE6E00-E2EE-424C-91E1-5D75D70C2709}" presName="childText" presStyleLbl="revTx" presStyleIdx="0" presStyleCnt="3">
        <dgm:presLayoutVars>
          <dgm:bulletEnabled val="1"/>
        </dgm:presLayoutVars>
      </dgm:prSet>
      <dgm:spPr/>
    </dgm:pt>
    <dgm:pt modelId="{75900932-E668-47AE-989C-8EB4AE33FDE0}" type="pres">
      <dgm:prSet presAssocID="{7A9C47CE-B6AA-4EF8-BE4F-9014C87D5579}" presName="parentText" presStyleLbl="node1" presStyleIdx="1" presStyleCnt="3">
        <dgm:presLayoutVars>
          <dgm:chMax val="0"/>
          <dgm:bulletEnabled val="1"/>
        </dgm:presLayoutVars>
      </dgm:prSet>
      <dgm:spPr/>
    </dgm:pt>
    <dgm:pt modelId="{D8E3FCA9-AD6E-4278-81D5-12DBE6F570CB}" type="pres">
      <dgm:prSet presAssocID="{7A9C47CE-B6AA-4EF8-BE4F-9014C87D5579}" presName="childText" presStyleLbl="revTx" presStyleIdx="1" presStyleCnt="3">
        <dgm:presLayoutVars>
          <dgm:bulletEnabled val="1"/>
        </dgm:presLayoutVars>
      </dgm:prSet>
      <dgm:spPr/>
    </dgm:pt>
    <dgm:pt modelId="{2C5345C0-107B-480E-8A1B-1CD9A9FA229E}" type="pres">
      <dgm:prSet presAssocID="{1A6E68F3-38B0-4BAA-A9AB-B7C2ABD50628}" presName="parentText" presStyleLbl="node1" presStyleIdx="2" presStyleCnt="3">
        <dgm:presLayoutVars>
          <dgm:chMax val="0"/>
          <dgm:bulletEnabled val="1"/>
        </dgm:presLayoutVars>
      </dgm:prSet>
      <dgm:spPr/>
    </dgm:pt>
    <dgm:pt modelId="{76ABCD5B-3438-4FE4-A09A-D4DF63F30D54}" type="pres">
      <dgm:prSet presAssocID="{1A6E68F3-38B0-4BAA-A9AB-B7C2ABD50628}" presName="childText" presStyleLbl="revTx" presStyleIdx="2" presStyleCnt="3">
        <dgm:presLayoutVars>
          <dgm:bulletEnabled val="1"/>
        </dgm:presLayoutVars>
      </dgm:prSet>
      <dgm:spPr/>
    </dgm:pt>
  </dgm:ptLst>
  <dgm:cxnLst>
    <dgm:cxn modelId="{A5A6ED00-C948-4BFB-9097-31E11AAEABEF}" srcId="{608042D0-6BF1-41C7-A673-98888BB02A47}" destId="{41FE6E00-E2EE-424C-91E1-5D75D70C2709}" srcOrd="0" destOrd="0" parTransId="{987C9772-078C-40B0-8843-EE63C46FBCA7}" sibTransId="{08FF0FAB-33B6-4D34-87AB-8F81E389E21D}"/>
    <dgm:cxn modelId="{45953002-2C45-49FF-ACBE-C063A6F6B6AF}" type="presOf" srcId="{82F97307-3243-4F55-A803-8176C58EED2D}" destId="{0B330A66-0DE3-44E2-B57F-E6B34E00030D}" srcOrd="0" destOrd="2" presId="urn:microsoft.com/office/officeart/2005/8/layout/vList2"/>
    <dgm:cxn modelId="{A273DD0C-6563-4AAF-8077-5D0BAA4910FA}" type="presOf" srcId="{BD5F5D52-253F-4FF8-BC8B-0797C3EE4D78}" destId="{D8E3FCA9-AD6E-4278-81D5-12DBE6F570CB}" srcOrd="0" destOrd="0" presId="urn:microsoft.com/office/officeart/2005/8/layout/vList2"/>
    <dgm:cxn modelId="{714EA33D-05D9-4ACA-8ABD-96CCBA03E2FF}" srcId="{608042D0-6BF1-41C7-A673-98888BB02A47}" destId="{1A6E68F3-38B0-4BAA-A9AB-B7C2ABD50628}" srcOrd="2" destOrd="0" parTransId="{9B90149B-730F-44EC-86F6-2C95D345F9FD}" sibTransId="{FF7E47C7-97E0-4EB4-9990-DF1273A43182}"/>
    <dgm:cxn modelId="{EF70245E-0158-4290-A7FA-50EFF87ED557}" type="presOf" srcId="{A28F4C7D-AFC3-4579-8995-CA18E410EED4}" destId="{D8E3FCA9-AD6E-4278-81D5-12DBE6F570CB}" srcOrd="0" destOrd="3" presId="urn:microsoft.com/office/officeart/2005/8/layout/vList2"/>
    <dgm:cxn modelId="{77AE6464-92DE-4363-8737-E4A9C797A3BA}" type="presOf" srcId="{7A9C47CE-B6AA-4EF8-BE4F-9014C87D5579}" destId="{75900932-E668-47AE-989C-8EB4AE33FDE0}" srcOrd="0" destOrd="0" presId="urn:microsoft.com/office/officeart/2005/8/layout/vList2"/>
    <dgm:cxn modelId="{244F0D50-E85F-4E49-A827-121729BB1533}" srcId="{7A9C47CE-B6AA-4EF8-BE4F-9014C87D5579}" destId="{A28F4C7D-AFC3-4579-8995-CA18E410EED4}" srcOrd="3" destOrd="0" parTransId="{73894836-538A-4B45-B8A2-8168ACFAE60B}" sibTransId="{8CAF6E9F-A12B-4346-8D55-FC27A44A552B}"/>
    <dgm:cxn modelId="{F9F92954-B1A5-4055-BA35-41FBF6E5B02B}" srcId="{7A9C47CE-B6AA-4EF8-BE4F-9014C87D5579}" destId="{BD5F5D52-253F-4FF8-BC8B-0797C3EE4D78}" srcOrd="0" destOrd="0" parTransId="{9104FB38-1BD2-4352-9547-CBF5FFF9C38F}" sibTransId="{E3D7B757-7E9B-4154-A782-F9A031BFD2BF}"/>
    <dgm:cxn modelId="{5B299D59-C670-4203-BA50-833A719401E9}" srcId="{41FE6E00-E2EE-424C-91E1-5D75D70C2709}" destId="{2A9D35A1-2706-4781-823E-EA910E513815}" srcOrd="0" destOrd="0" parTransId="{C9ACAC65-794C-499D-BFE6-D12EB35B3A80}" sibTransId="{E7CA3776-5E4C-408C-8E84-DFCCF552E624}"/>
    <dgm:cxn modelId="{986ACD7A-FDA7-4AEC-86A8-8CB10673394F}" srcId="{1A6E68F3-38B0-4BAA-A9AB-B7C2ABD50628}" destId="{89C8C794-ABB0-4B3C-B799-0D0BD2B9BC50}" srcOrd="0" destOrd="0" parTransId="{99FBD44E-481E-4EB7-A309-1B2C5C6AF3D9}" sibTransId="{89AF53E9-C0DF-4BC0-A783-2045BB2D04EA}"/>
    <dgm:cxn modelId="{0544F77C-2A94-4419-9BAC-B1431617D13B}" type="presOf" srcId="{912B9DE3-6498-42EA-A755-A6A1AD738169}" destId="{76ABCD5B-3438-4FE4-A09A-D4DF63F30D54}" srcOrd="0" destOrd="1" presId="urn:microsoft.com/office/officeart/2005/8/layout/vList2"/>
    <dgm:cxn modelId="{BE528D8B-3D0C-4FEB-9B33-78448B27C2A1}" type="presOf" srcId="{1A6E68F3-38B0-4BAA-A9AB-B7C2ABD50628}" destId="{2C5345C0-107B-480E-8A1B-1CD9A9FA229E}" srcOrd="0" destOrd="0" presId="urn:microsoft.com/office/officeart/2005/8/layout/vList2"/>
    <dgm:cxn modelId="{76CE6F8C-7335-4CC8-9BF8-F9B769EB2589}" srcId="{41FE6E00-E2EE-424C-91E1-5D75D70C2709}" destId="{82F97307-3243-4F55-A803-8176C58EED2D}" srcOrd="2" destOrd="0" parTransId="{F7169125-0486-4A51-A95B-84BA29B0E6EE}" sibTransId="{EB045A69-0E34-485A-BD7E-41D029C3D34D}"/>
    <dgm:cxn modelId="{0F96BA91-E462-49AD-A571-CED589EA4E15}" srcId="{1A6E68F3-38B0-4BAA-A9AB-B7C2ABD50628}" destId="{75C00B07-45FB-42C1-A633-6A56A843963C}" srcOrd="2" destOrd="0" parTransId="{E701BC11-3BFB-4F70-98F2-6A6B009130EC}" sibTransId="{C11A3B51-0233-42A0-BC5C-17D28D78B443}"/>
    <dgm:cxn modelId="{ADFD9BA1-1520-428D-B9A7-F57EB20F83A3}" srcId="{7A9C47CE-B6AA-4EF8-BE4F-9014C87D5579}" destId="{83CD1A3C-D2A8-4C35-BB62-1DFF66627DCE}" srcOrd="1" destOrd="0" parTransId="{AB7C2E71-AC0A-4D19-9430-3E13F7AB70D1}" sibTransId="{22F8EEA1-5595-4320-83CA-041D4A3AD422}"/>
    <dgm:cxn modelId="{E72475A5-AB89-4FE9-BD17-C18F3C8CFFE3}" srcId="{41FE6E00-E2EE-424C-91E1-5D75D70C2709}" destId="{9D25F32B-1585-4016-BC51-02BFC4E13F94}" srcOrd="1" destOrd="0" parTransId="{D74B514E-3E63-4F3B-98C3-3EC30344776F}" sibTransId="{3FA719AD-DD38-45B5-B5DC-811A22420086}"/>
    <dgm:cxn modelId="{0E2EEFA6-8F84-40EF-91AB-FDA201D11463}" type="presOf" srcId="{608042D0-6BF1-41C7-A673-98888BB02A47}" destId="{889230D6-2DFF-40D9-AC09-918B0632BDA4}" srcOrd="0" destOrd="0" presId="urn:microsoft.com/office/officeart/2005/8/layout/vList2"/>
    <dgm:cxn modelId="{6CCB07AD-C549-48E8-A238-7E46D4B88D86}" type="presOf" srcId="{072720E5-77C9-4887-95DF-B3B112559136}" destId="{D8E3FCA9-AD6E-4278-81D5-12DBE6F570CB}" srcOrd="0" destOrd="2" presId="urn:microsoft.com/office/officeart/2005/8/layout/vList2"/>
    <dgm:cxn modelId="{CD8D11B8-224C-46EA-A0AE-EF753A4409A0}" type="presOf" srcId="{75C00B07-45FB-42C1-A633-6A56A843963C}" destId="{76ABCD5B-3438-4FE4-A09A-D4DF63F30D54}" srcOrd="0" destOrd="2" presId="urn:microsoft.com/office/officeart/2005/8/layout/vList2"/>
    <dgm:cxn modelId="{6CB4B5BC-9441-4394-A29D-2FAB3025569A}" type="presOf" srcId="{9D25F32B-1585-4016-BC51-02BFC4E13F94}" destId="{0B330A66-0DE3-44E2-B57F-E6B34E00030D}" srcOrd="0" destOrd="1" presId="urn:microsoft.com/office/officeart/2005/8/layout/vList2"/>
    <dgm:cxn modelId="{ACFEC6BC-3A73-4558-9F72-3075F5A73F27}" type="presOf" srcId="{41FE6E00-E2EE-424C-91E1-5D75D70C2709}" destId="{640FEA6C-6B83-4C26-911C-B9F2A431F665}" srcOrd="0" destOrd="0" presId="urn:microsoft.com/office/officeart/2005/8/layout/vList2"/>
    <dgm:cxn modelId="{87AAD3C7-15E8-435A-97E6-61C19282D030}" type="presOf" srcId="{83CD1A3C-D2A8-4C35-BB62-1DFF66627DCE}" destId="{D8E3FCA9-AD6E-4278-81D5-12DBE6F570CB}" srcOrd="0" destOrd="1" presId="urn:microsoft.com/office/officeart/2005/8/layout/vList2"/>
    <dgm:cxn modelId="{C9C339CE-65A0-41EA-94CD-732EE1E23102}" type="presOf" srcId="{FDD98454-2BB0-49AC-9541-0CFF3D213CC5}" destId="{76ABCD5B-3438-4FE4-A09A-D4DF63F30D54}" srcOrd="0" destOrd="3" presId="urn:microsoft.com/office/officeart/2005/8/layout/vList2"/>
    <dgm:cxn modelId="{5764B6D8-F7C8-4ADB-8400-1272E195725B}" type="presOf" srcId="{89C8C794-ABB0-4B3C-B799-0D0BD2B9BC50}" destId="{76ABCD5B-3438-4FE4-A09A-D4DF63F30D54}" srcOrd="0" destOrd="0" presId="urn:microsoft.com/office/officeart/2005/8/layout/vList2"/>
    <dgm:cxn modelId="{41C4A6E4-5843-495E-A7B8-4C85B69FC601}" srcId="{7A9C47CE-B6AA-4EF8-BE4F-9014C87D5579}" destId="{072720E5-77C9-4887-95DF-B3B112559136}" srcOrd="2" destOrd="0" parTransId="{7A9A5D76-3F20-4CE9-B1F4-96223CB8B814}" sibTransId="{A4D0698B-719F-4F62-A292-7FB6382128B3}"/>
    <dgm:cxn modelId="{362FF5E9-D2FD-4225-8A2F-255D52247FDE}" type="presOf" srcId="{2A9D35A1-2706-4781-823E-EA910E513815}" destId="{0B330A66-0DE3-44E2-B57F-E6B34E00030D}" srcOrd="0" destOrd="0" presId="urn:microsoft.com/office/officeart/2005/8/layout/vList2"/>
    <dgm:cxn modelId="{FE8F9EEC-D92C-471F-B52B-AD2AB65B1B1D}" srcId="{1A6E68F3-38B0-4BAA-A9AB-B7C2ABD50628}" destId="{912B9DE3-6498-42EA-A755-A6A1AD738169}" srcOrd="1" destOrd="0" parTransId="{6318D796-0407-445D-9D28-8FF148ACCFE2}" sibTransId="{3CF21A4E-D4E9-4106-824E-362624FAE629}"/>
    <dgm:cxn modelId="{ABB933F1-310E-4F04-811A-9E446B2AFAF7}" srcId="{1A6E68F3-38B0-4BAA-A9AB-B7C2ABD50628}" destId="{FDD98454-2BB0-49AC-9541-0CFF3D213CC5}" srcOrd="3" destOrd="0" parTransId="{50A1AD36-EED0-4C00-90B1-41964234B51F}" sibTransId="{5BAE5206-58B5-4872-8366-8AA751C8FBF0}"/>
    <dgm:cxn modelId="{C07191FF-2083-4CE0-953D-9709CA6AE090}" srcId="{608042D0-6BF1-41C7-A673-98888BB02A47}" destId="{7A9C47CE-B6AA-4EF8-BE4F-9014C87D5579}" srcOrd="1" destOrd="0" parTransId="{8836C020-1ACB-46E1-B7B5-A14BA1F151B9}" sibTransId="{94B5506C-5B3F-4F6F-A298-0616138BCA5E}"/>
    <dgm:cxn modelId="{B2E87C47-D392-47F7-80D1-E4B7C26FD363}" type="presParOf" srcId="{889230D6-2DFF-40D9-AC09-918B0632BDA4}" destId="{640FEA6C-6B83-4C26-911C-B9F2A431F665}" srcOrd="0" destOrd="0" presId="urn:microsoft.com/office/officeart/2005/8/layout/vList2"/>
    <dgm:cxn modelId="{03D78EA0-3A4F-4A98-A7B7-4D63B71EA477}" type="presParOf" srcId="{889230D6-2DFF-40D9-AC09-918B0632BDA4}" destId="{0B330A66-0DE3-44E2-B57F-E6B34E00030D}" srcOrd="1" destOrd="0" presId="urn:microsoft.com/office/officeart/2005/8/layout/vList2"/>
    <dgm:cxn modelId="{A3E03587-DBB9-49B0-A135-0FAFEC5E27B7}" type="presParOf" srcId="{889230D6-2DFF-40D9-AC09-918B0632BDA4}" destId="{75900932-E668-47AE-989C-8EB4AE33FDE0}" srcOrd="2" destOrd="0" presId="urn:microsoft.com/office/officeart/2005/8/layout/vList2"/>
    <dgm:cxn modelId="{8D817835-8D57-465C-B431-4B6F6C4E9BF6}" type="presParOf" srcId="{889230D6-2DFF-40D9-AC09-918B0632BDA4}" destId="{D8E3FCA9-AD6E-4278-81D5-12DBE6F570CB}" srcOrd="3" destOrd="0" presId="urn:microsoft.com/office/officeart/2005/8/layout/vList2"/>
    <dgm:cxn modelId="{AE09F257-52F8-41EC-9B76-CEC2C0F06870}" type="presParOf" srcId="{889230D6-2DFF-40D9-AC09-918B0632BDA4}" destId="{2C5345C0-107B-480E-8A1B-1CD9A9FA229E}" srcOrd="4" destOrd="0" presId="urn:microsoft.com/office/officeart/2005/8/layout/vList2"/>
    <dgm:cxn modelId="{641D77FA-EC2E-4741-B23B-74A94BF35F68}" type="presParOf" srcId="{889230D6-2DFF-40D9-AC09-918B0632BDA4}" destId="{76ABCD5B-3438-4FE4-A09A-D4DF63F30D5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34256A-FED7-454D-9470-3113A41427C5}" type="doc">
      <dgm:prSet loTypeId="urn:microsoft.com/office/officeart/2016/7/layout/VerticalSolidActionList" loCatId="List" qsTypeId="urn:microsoft.com/office/officeart/2005/8/quickstyle/simple2" qsCatId="simple" csTypeId="urn:microsoft.com/office/officeart/2005/8/colors/accent5_2" csCatId="accent5"/>
      <dgm:spPr/>
      <dgm:t>
        <a:bodyPr/>
        <a:lstStyle/>
        <a:p>
          <a:endParaRPr lang="en-US"/>
        </a:p>
      </dgm:t>
    </dgm:pt>
    <dgm:pt modelId="{3390C317-DB13-49F6-8960-AFBA1120DC56}">
      <dgm:prSet/>
      <dgm:spPr/>
      <dgm:t>
        <a:bodyPr/>
        <a:lstStyle/>
        <a:p>
          <a:r>
            <a:rPr lang="en-US" b="1"/>
            <a:t>Bangalore Losing 1 Million Liters of Water Per Day Due to Cauvery Pipeline Leakage</a:t>
          </a:r>
          <a:r>
            <a:rPr lang="en-US"/>
            <a:t> (India Today, 2021)​ (</a:t>
          </a:r>
          <a:r>
            <a:rPr lang="en-US">
              <a:hlinkClick xmlns:r="http://schemas.openxmlformats.org/officeDocument/2006/relationships" r:id="rId1"/>
            </a:rPr>
            <a:t>India Today</a:t>
          </a:r>
          <a:r>
            <a:rPr lang="en-US"/>
            <a:t>)</a:t>
          </a:r>
        </a:p>
      </dgm:t>
    </dgm:pt>
    <dgm:pt modelId="{5894BCB4-FAC0-4F68-A0D1-181EE546FA2D}" type="parTrans" cxnId="{F633938C-0AD3-4EDD-9FD9-A36DE698F654}">
      <dgm:prSet/>
      <dgm:spPr/>
      <dgm:t>
        <a:bodyPr/>
        <a:lstStyle/>
        <a:p>
          <a:endParaRPr lang="en-US"/>
        </a:p>
      </dgm:t>
    </dgm:pt>
    <dgm:pt modelId="{862DBA20-D5C3-401A-A87B-37C54E46B41C}" type="sibTrans" cxnId="{F633938C-0AD3-4EDD-9FD9-A36DE698F654}">
      <dgm:prSet/>
      <dgm:spPr/>
      <dgm:t>
        <a:bodyPr/>
        <a:lstStyle/>
        <a:p>
          <a:endParaRPr lang="en-US"/>
        </a:p>
      </dgm:t>
    </dgm:pt>
    <dgm:pt modelId="{F218FA28-0648-42F2-9B9C-C062319E17FC}">
      <dgm:prSet/>
      <dgm:spPr/>
      <dgm:t>
        <a:bodyPr/>
        <a:lstStyle/>
        <a:p>
          <a:r>
            <a:rPr lang="en-US"/>
            <a:t>A six-month leakage from the Cauvery pipeline caused a loss of 1 million liters of water per day in Bangalore, highlighting inefficiencies in timely maintenance and management of vital infrastructure.</a:t>
          </a:r>
        </a:p>
      </dgm:t>
    </dgm:pt>
    <dgm:pt modelId="{7977C196-B391-4AF3-9152-5974E932849B}" type="parTrans" cxnId="{CF68DBDA-7038-45EF-8816-AD76C9A0159C}">
      <dgm:prSet/>
      <dgm:spPr/>
      <dgm:t>
        <a:bodyPr/>
        <a:lstStyle/>
        <a:p>
          <a:endParaRPr lang="en-US"/>
        </a:p>
      </dgm:t>
    </dgm:pt>
    <dgm:pt modelId="{53C7B971-A6EE-40DE-AA45-BDB0C6948782}" type="sibTrans" cxnId="{CF68DBDA-7038-45EF-8816-AD76C9A0159C}">
      <dgm:prSet/>
      <dgm:spPr/>
      <dgm:t>
        <a:bodyPr/>
        <a:lstStyle/>
        <a:p>
          <a:endParaRPr lang="en-US"/>
        </a:p>
      </dgm:t>
    </dgm:pt>
    <dgm:pt modelId="{6F44A313-37D9-4492-8B3B-C3427923DD1D}">
      <dgm:prSet/>
      <dgm:spPr/>
      <dgm:t>
        <a:bodyPr/>
        <a:lstStyle/>
        <a:p>
          <a:r>
            <a:rPr lang="en-US"/>
            <a:t>The COVID-19 pandemic and lack of labor contributed to the delay in repairs, showing systemic vulnerabilities.</a:t>
          </a:r>
        </a:p>
      </dgm:t>
    </dgm:pt>
    <dgm:pt modelId="{FA2B9416-6DED-49E8-98D5-22EC5389E4D5}" type="parTrans" cxnId="{3718096B-34EB-4922-8050-63F5EEFA8221}">
      <dgm:prSet/>
      <dgm:spPr/>
      <dgm:t>
        <a:bodyPr/>
        <a:lstStyle/>
        <a:p>
          <a:endParaRPr lang="en-US"/>
        </a:p>
      </dgm:t>
    </dgm:pt>
    <dgm:pt modelId="{7FA9F7E7-949E-44AD-9A39-5D78F408298F}" type="sibTrans" cxnId="{3718096B-34EB-4922-8050-63F5EEFA8221}">
      <dgm:prSet/>
      <dgm:spPr/>
      <dgm:t>
        <a:bodyPr/>
        <a:lstStyle/>
        <a:p>
          <a:endParaRPr lang="en-US"/>
        </a:p>
      </dgm:t>
    </dgm:pt>
    <dgm:pt modelId="{9B3ACED3-4B9B-4983-853E-048C0FD7CE48}">
      <dgm:prSet/>
      <dgm:spPr/>
      <dgm:t>
        <a:bodyPr/>
        <a:lstStyle/>
        <a:p>
          <a:r>
            <a:rPr lang="en-US" b="1"/>
            <a:t>Water Losses Management in Urban Water Distribution Systems</a:t>
          </a:r>
          <a:r>
            <a:rPr lang="en-US"/>
            <a:t> (SpringerLink, 2020)​ (</a:t>
          </a:r>
          <a:r>
            <a:rPr lang="en-US">
              <a:hlinkClick xmlns:r="http://schemas.openxmlformats.org/officeDocument/2006/relationships" r:id="rId2"/>
            </a:rPr>
            <a:t>SpringerLink</a:t>
          </a:r>
          <a:r>
            <a:rPr lang="en-US"/>
            <a:t>)</a:t>
          </a:r>
        </a:p>
      </dgm:t>
    </dgm:pt>
    <dgm:pt modelId="{65E92D36-D853-455D-B45E-295CD332A35D}" type="parTrans" cxnId="{8391EC43-EAD7-4237-9755-A44728A9A0AD}">
      <dgm:prSet/>
      <dgm:spPr/>
      <dgm:t>
        <a:bodyPr/>
        <a:lstStyle/>
        <a:p>
          <a:endParaRPr lang="en-US"/>
        </a:p>
      </dgm:t>
    </dgm:pt>
    <dgm:pt modelId="{0E36C4D3-1EFF-4BE0-8349-C698D7B294C3}" type="sibTrans" cxnId="{8391EC43-EAD7-4237-9755-A44728A9A0AD}">
      <dgm:prSet/>
      <dgm:spPr/>
      <dgm:t>
        <a:bodyPr/>
        <a:lstStyle/>
        <a:p>
          <a:endParaRPr lang="en-US"/>
        </a:p>
      </dgm:t>
    </dgm:pt>
    <dgm:pt modelId="{A9E52B52-CA0F-43EA-B607-7EF462079913}">
      <dgm:prSet/>
      <dgm:spPr/>
      <dgm:t>
        <a:bodyPr/>
        <a:lstStyle/>
        <a:p>
          <a:r>
            <a:rPr lang="en-US"/>
            <a:t>Focuses on the urban water distribution system's flaws, emphasizing the pressure-leakage response of water pipelines and its impact on water loss.</a:t>
          </a:r>
        </a:p>
      </dgm:t>
    </dgm:pt>
    <dgm:pt modelId="{2FEB874A-82F4-4E6B-8C8C-633085AC9912}" type="parTrans" cxnId="{E9C44389-7ACE-4641-A019-5591F742729B}">
      <dgm:prSet/>
      <dgm:spPr/>
      <dgm:t>
        <a:bodyPr/>
        <a:lstStyle/>
        <a:p>
          <a:endParaRPr lang="en-US"/>
        </a:p>
      </dgm:t>
    </dgm:pt>
    <dgm:pt modelId="{8B6FE8CF-5BB5-485D-A0AC-645F7D3A8488}" type="sibTrans" cxnId="{E9C44389-7ACE-4641-A019-5591F742729B}">
      <dgm:prSet/>
      <dgm:spPr/>
      <dgm:t>
        <a:bodyPr/>
        <a:lstStyle/>
        <a:p>
          <a:endParaRPr lang="en-US"/>
        </a:p>
      </dgm:t>
    </dgm:pt>
    <dgm:pt modelId="{160868F5-D860-4982-8902-7E4ADB37DAD4}">
      <dgm:prSet/>
      <dgm:spPr/>
      <dgm:t>
        <a:bodyPr/>
        <a:lstStyle/>
        <a:p>
          <a:r>
            <a:rPr lang="en-US"/>
            <a:t>Highlights statistical modeling to estimate water leakage and underscores the need for technology integration in urban water systems.</a:t>
          </a:r>
        </a:p>
      </dgm:t>
    </dgm:pt>
    <dgm:pt modelId="{20C68DAC-B489-4137-81D1-0D8D66A0629C}" type="parTrans" cxnId="{471C45A6-2BC9-4155-9955-192AB235E75F}">
      <dgm:prSet/>
      <dgm:spPr/>
      <dgm:t>
        <a:bodyPr/>
        <a:lstStyle/>
        <a:p>
          <a:endParaRPr lang="en-US"/>
        </a:p>
      </dgm:t>
    </dgm:pt>
    <dgm:pt modelId="{6F2023FD-20C6-4A60-9FB9-B7CE26356711}" type="sibTrans" cxnId="{471C45A6-2BC9-4155-9955-192AB235E75F}">
      <dgm:prSet/>
      <dgm:spPr/>
      <dgm:t>
        <a:bodyPr/>
        <a:lstStyle/>
        <a:p>
          <a:endParaRPr lang="en-US"/>
        </a:p>
      </dgm:t>
    </dgm:pt>
    <dgm:pt modelId="{201E327F-D2D0-4106-88C0-47D8E5AE125E}" type="pres">
      <dgm:prSet presAssocID="{2234256A-FED7-454D-9470-3113A41427C5}" presName="Name0" presStyleCnt="0">
        <dgm:presLayoutVars>
          <dgm:dir/>
          <dgm:animLvl val="lvl"/>
          <dgm:resizeHandles val="exact"/>
        </dgm:presLayoutVars>
      </dgm:prSet>
      <dgm:spPr/>
    </dgm:pt>
    <dgm:pt modelId="{FE487FD0-D61C-4767-8C79-9AE30D4371BE}" type="pres">
      <dgm:prSet presAssocID="{3390C317-DB13-49F6-8960-AFBA1120DC56}" presName="linNode" presStyleCnt="0"/>
      <dgm:spPr/>
    </dgm:pt>
    <dgm:pt modelId="{61397ED6-1967-4898-89ED-E38D5BFAE2C5}" type="pres">
      <dgm:prSet presAssocID="{3390C317-DB13-49F6-8960-AFBA1120DC56}" presName="parentText" presStyleLbl="alignNode1" presStyleIdx="0" presStyleCnt="2">
        <dgm:presLayoutVars>
          <dgm:chMax val="1"/>
          <dgm:bulletEnabled/>
        </dgm:presLayoutVars>
      </dgm:prSet>
      <dgm:spPr/>
    </dgm:pt>
    <dgm:pt modelId="{05F582F4-BBEC-447D-B0C1-3A2A9AC986A4}" type="pres">
      <dgm:prSet presAssocID="{3390C317-DB13-49F6-8960-AFBA1120DC56}" presName="descendantText" presStyleLbl="alignAccFollowNode1" presStyleIdx="0" presStyleCnt="2">
        <dgm:presLayoutVars>
          <dgm:bulletEnabled/>
        </dgm:presLayoutVars>
      </dgm:prSet>
      <dgm:spPr/>
    </dgm:pt>
    <dgm:pt modelId="{CE36A759-D560-460E-BFCE-1DBEA7524E14}" type="pres">
      <dgm:prSet presAssocID="{862DBA20-D5C3-401A-A87B-37C54E46B41C}" presName="sp" presStyleCnt="0"/>
      <dgm:spPr/>
    </dgm:pt>
    <dgm:pt modelId="{A3D3C4BB-9841-4991-B5DE-1940E79BCF98}" type="pres">
      <dgm:prSet presAssocID="{9B3ACED3-4B9B-4983-853E-048C0FD7CE48}" presName="linNode" presStyleCnt="0"/>
      <dgm:spPr/>
    </dgm:pt>
    <dgm:pt modelId="{4F71ED5A-224D-45B5-A5FA-226271D0BE69}" type="pres">
      <dgm:prSet presAssocID="{9B3ACED3-4B9B-4983-853E-048C0FD7CE48}" presName="parentText" presStyleLbl="alignNode1" presStyleIdx="1" presStyleCnt="2">
        <dgm:presLayoutVars>
          <dgm:chMax val="1"/>
          <dgm:bulletEnabled/>
        </dgm:presLayoutVars>
      </dgm:prSet>
      <dgm:spPr/>
    </dgm:pt>
    <dgm:pt modelId="{2F042AB8-D79C-47AD-A70E-A1E3750948B9}" type="pres">
      <dgm:prSet presAssocID="{9B3ACED3-4B9B-4983-853E-048C0FD7CE48}" presName="descendantText" presStyleLbl="alignAccFollowNode1" presStyleIdx="1" presStyleCnt="2">
        <dgm:presLayoutVars>
          <dgm:bulletEnabled/>
        </dgm:presLayoutVars>
      </dgm:prSet>
      <dgm:spPr/>
    </dgm:pt>
  </dgm:ptLst>
  <dgm:cxnLst>
    <dgm:cxn modelId="{0A29DC0B-6E92-4202-A677-4BB4FD38AF80}" type="presOf" srcId="{160868F5-D860-4982-8902-7E4ADB37DAD4}" destId="{2F042AB8-D79C-47AD-A70E-A1E3750948B9}" srcOrd="0" destOrd="1" presId="urn:microsoft.com/office/officeart/2016/7/layout/VerticalSolidActionList"/>
    <dgm:cxn modelId="{31EDC525-AA9E-412A-98A5-80EA6D727B73}" type="presOf" srcId="{A9E52B52-CA0F-43EA-B607-7EF462079913}" destId="{2F042AB8-D79C-47AD-A70E-A1E3750948B9}" srcOrd="0" destOrd="0" presId="urn:microsoft.com/office/officeart/2016/7/layout/VerticalSolidActionList"/>
    <dgm:cxn modelId="{88091D36-D1C2-4832-820E-AE03FE16ECBF}" type="presOf" srcId="{F218FA28-0648-42F2-9B9C-C062319E17FC}" destId="{05F582F4-BBEC-447D-B0C1-3A2A9AC986A4}" srcOrd="0" destOrd="0" presId="urn:microsoft.com/office/officeart/2016/7/layout/VerticalSolidActionList"/>
    <dgm:cxn modelId="{8391EC43-EAD7-4237-9755-A44728A9A0AD}" srcId="{2234256A-FED7-454D-9470-3113A41427C5}" destId="{9B3ACED3-4B9B-4983-853E-048C0FD7CE48}" srcOrd="1" destOrd="0" parTransId="{65E92D36-D853-455D-B45E-295CD332A35D}" sibTransId="{0E36C4D3-1EFF-4BE0-8349-C698D7B294C3}"/>
    <dgm:cxn modelId="{3718096B-34EB-4922-8050-63F5EEFA8221}" srcId="{3390C317-DB13-49F6-8960-AFBA1120DC56}" destId="{6F44A313-37D9-4492-8B3B-C3427923DD1D}" srcOrd="1" destOrd="0" parTransId="{FA2B9416-6DED-49E8-98D5-22EC5389E4D5}" sibTransId="{7FA9F7E7-949E-44AD-9A39-5D78F408298F}"/>
    <dgm:cxn modelId="{E9C44389-7ACE-4641-A019-5591F742729B}" srcId="{9B3ACED3-4B9B-4983-853E-048C0FD7CE48}" destId="{A9E52B52-CA0F-43EA-B607-7EF462079913}" srcOrd="0" destOrd="0" parTransId="{2FEB874A-82F4-4E6B-8C8C-633085AC9912}" sibTransId="{8B6FE8CF-5BB5-485D-A0AC-645F7D3A8488}"/>
    <dgm:cxn modelId="{F633938C-0AD3-4EDD-9FD9-A36DE698F654}" srcId="{2234256A-FED7-454D-9470-3113A41427C5}" destId="{3390C317-DB13-49F6-8960-AFBA1120DC56}" srcOrd="0" destOrd="0" parTransId="{5894BCB4-FAC0-4F68-A0D1-181EE546FA2D}" sibTransId="{862DBA20-D5C3-401A-A87B-37C54E46B41C}"/>
    <dgm:cxn modelId="{EF5C8392-F5C1-4F15-98BD-B7DE430DFDBF}" type="presOf" srcId="{6F44A313-37D9-4492-8B3B-C3427923DD1D}" destId="{05F582F4-BBEC-447D-B0C1-3A2A9AC986A4}" srcOrd="0" destOrd="1" presId="urn:microsoft.com/office/officeart/2016/7/layout/VerticalSolidActionList"/>
    <dgm:cxn modelId="{71440396-4D99-48C1-BCFE-9C5CADC140E6}" type="presOf" srcId="{2234256A-FED7-454D-9470-3113A41427C5}" destId="{201E327F-D2D0-4106-88C0-47D8E5AE125E}" srcOrd="0" destOrd="0" presId="urn:microsoft.com/office/officeart/2016/7/layout/VerticalSolidActionList"/>
    <dgm:cxn modelId="{2D0B6598-2102-405A-A0B6-CD696756C8AC}" type="presOf" srcId="{3390C317-DB13-49F6-8960-AFBA1120DC56}" destId="{61397ED6-1967-4898-89ED-E38D5BFAE2C5}" srcOrd="0" destOrd="0" presId="urn:microsoft.com/office/officeart/2016/7/layout/VerticalSolidActionList"/>
    <dgm:cxn modelId="{471C45A6-2BC9-4155-9955-192AB235E75F}" srcId="{9B3ACED3-4B9B-4983-853E-048C0FD7CE48}" destId="{160868F5-D860-4982-8902-7E4ADB37DAD4}" srcOrd="1" destOrd="0" parTransId="{20C68DAC-B489-4137-81D1-0D8D66A0629C}" sibTransId="{6F2023FD-20C6-4A60-9FB9-B7CE26356711}"/>
    <dgm:cxn modelId="{CF68DBDA-7038-45EF-8816-AD76C9A0159C}" srcId="{3390C317-DB13-49F6-8960-AFBA1120DC56}" destId="{F218FA28-0648-42F2-9B9C-C062319E17FC}" srcOrd="0" destOrd="0" parTransId="{7977C196-B391-4AF3-9152-5974E932849B}" sibTransId="{53C7B971-A6EE-40DE-AA45-BDB0C6948782}"/>
    <dgm:cxn modelId="{C7EC5EE7-BD49-4597-9CDE-EA517053B5EC}" type="presOf" srcId="{9B3ACED3-4B9B-4983-853E-048C0FD7CE48}" destId="{4F71ED5A-224D-45B5-A5FA-226271D0BE69}" srcOrd="0" destOrd="0" presId="urn:microsoft.com/office/officeart/2016/7/layout/VerticalSolidActionList"/>
    <dgm:cxn modelId="{66AC38EF-9D03-4FDB-B233-EBBD6115D8CD}" type="presParOf" srcId="{201E327F-D2D0-4106-88C0-47D8E5AE125E}" destId="{FE487FD0-D61C-4767-8C79-9AE30D4371BE}" srcOrd="0" destOrd="0" presId="urn:microsoft.com/office/officeart/2016/7/layout/VerticalSolidActionList"/>
    <dgm:cxn modelId="{6846DB1E-2B9E-4876-B9B5-317314CDDF80}" type="presParOf" srcId="{FE487FD0-D61C-4767-8C79-9AE30D4371BE}" destId="{61397ED6-1967-4898-89ED-E38D5BFAE2C5}" srcOrd="0" destOrd="0" presId="urn:microsoft.com/office/officeart/2016/7/layout/VerticalSolidActionList"/>
    <dgm:cxn modelId="{A5ACC828-F81F-481D-8DA4-DC471B22AF51}" type="presParOf" srcId="{FE487FD0-D61C-4767-8C79-9AE30D4371BE}" destId="{05F582F4-BBEC-447D-B0C1-3A2A9AC986A4}" srcOrd="1" destOrd="0" presId="urn:microsoft.com/office/officeart/2016/7/layout/VerticalSolidActionList"/>
    <dgm:cxn modelId="{1C557974-6C81-4560-A624-A790742A97F2}" type="presParOf" srcId="{201E327F-D2D0-4106-88C0-47D8E5AE125E}" destId="{CE36A759-D560-460E-BFCE-1DBEA7524E14}" srcOrd="1" destOrd="0" presId="urn:microsoft.com/office/officeart/2016/7/layout/VerticalSolidActionList"/>
    <dgm:cxn modelId="{5307B44C-858C-41A3-8D58-E8856C8E0038}" type="presParOf" srcId="{201E327F-D2D0-4106-88C0-47D8E5AE125E}" destId="{A3D3C4BB-9841-4991-B5DE-1940E79BCF98}" srcOrd="2" destOrd="0" presId="urn:microsoft.com/office/officeart/2016/7/layout/VerticalSolidActionList"/>
    <dgm:cxn modelId="{FAD8373C-2BA0-460F-95DE-2B88A1A1C1C6}" type="presParOf" srcId="{A3D3C4BB-9841-4991-B5DE-1940E79BCF98}" destId="{4F71ED5A-224D-45B5-A5FA-226271D0BE69}" srcOrd="0" destOrd="0" presId="urn:microsoft.com/office/officeart/2016/7/layout/VerticalSolidActionList"/>
    <dgm:cxn modelId="{A55A44E3-2EBF-4DF7-9B20-D0DAA519B477}" type="presParOf" srcId="{A3D3C4BB-9841-4991-B5DE-1940E79BCF98}" destId="{2F042AB8-D79C-47AD-A70E-A1E3750948B9}"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E4E7F0-DE6D-4D6B-BAE9-A8880D754991}" type="doc">
      <dgm:prSet loTypeId="urn:microsoft.com/office/officeart/2016/7/layout/VerticalSolidActionList" loCatId="List" qsTypeId="urn:microsoft.com/office/officeart/2005/8/quickstyle/simple5" qsCatId="simple" csTypeId="urn:microsoft.com/office/officeart/2005/8/colors/colorful2" csCatId="colorful"/>
      <dgm:spPr/>
      <dgm:t>
        <a:bodyPr/>
        <a:lstStyle/>
        <a:p>
          <a:endParaRPr lang="en-US"/>
        </a:p>
      </dgm:t>
    </dgm:pt>
    <dgm:pt modelId="{0667802E-CF65-426B-AC19-CE3FD14D22F2}">
      <dgm:prSet/>
      <dgm:spPr/>
      <dgm:t>
        <a:bodyPr/>
        <a:lstStyle/>
        <a:p>
          <a:r>
            <a:rPr lang="en-US" b="1" i="0" baseline="0"/>
            <a:t>5. An Integrated Approach to Water Leakage Management in Indian Cities</a:t>
          </a:r>
          <a:r>
            <a:rPr lang="en-US" b="0" i="0" baseline="0"/>
            <a:t> (Water Resources Management Journal, 2022)</a:t>
          </a:r>
          <a:endParaRPr lang="en-US"/>
        </a:p>
      </dgm:t>
    </dgm:pt>
    <dgm:pt modelId="{F91AC63C-9E48-4B15-A2D5-1539E636E8D3}" type="parTrans" cxnId="{87730A9B-7439-4725-B6A5-DF8ECC296C89}">
      <dgm:prSet/>
      <dgm:spPr/>
      <dgm:t>
        <a:bodyPr/>
        <a:lstStyle/>
        <a:p>
          <a:endParaRPr lang="en-US"/>
        </a:p>
      </dgm:t>
    </dgm:pt>
    <dgm:pt modelId="{EA0B8399-D74E-494D-85F3-8593FA142EAD}" type="sibTrans" cxnId="{87730A9B-7439-4725-B6A5-DF8ECC296C89}">
      <dgm:prSet/>
      <dgm:spPr/>
      <dgm:t>
        <a:bodyPr/>
        <a:lstStyle/>
        <a:p>
          <a:endParaRPr lang="en-US"/>
        </a:p>
      </dgm:t>
    </dgm:pt>
    <dgm:pt modelId="{B3FE488A-ACAC-4999-9EC1-C8E258374A65}">
      <dgm:prSet/>
      <dgm:spPr/>
      <dgm:t>
        <a:bodyPr/>
        <a:lstStyle/>
        <a:p>
          <a:r>
            <a:rPr lang="en-US" b="0" i="0" baseline="0"/>
            <a:t>Evaluates the existing leakage management practices in Bangalore, pointing out inefficient data collection and poor maintenance as major issues leading to persistent leakages.</a:t>
          </a:r>
          <a:endParaRPr lang="en-US"/>
        </a:p>
      </dgm:t>
    </dgm:pt>
    <dgm:pt modelId="{496A0FD6-F3AD-4381-9E65-40188C34148E}" type="parTrans" cxnId="{2A53F2D7-0511-46B9-BCEE-29AE55708F55}">
      <dgm:prSet/>
      <dgm:spPr/>
      <dgm:t>
        <a:bodyPr/>
        <a:lstStyle/>
        <a:p>
          <a:endParaRPr lang="en-US"/>
        </a:p>
      </dgm:t>
    </dgm:pt>
    <dgm:pt modelId="{A0857F8D-3A15-463E-BE4D-4F0D7FD26CAF}" type="sibTrans" cxnId="{2A53F2D7-0511-46B9-BCEE-29AE55708F55}">
      <dgm:prSet/>
      <dgm:spPr/>
      <dgm:t>
        <a:bodyPr/>
        <a:lstStyle/>
        <a:p>
          <a:endParaRPr lang="en-US"/>
        </a:p>
      </dgm:t>
    </dgm:pt>
    <dgm:pt modelId="{BC0E32CD-511C-419D-9776-C506AC4DBF84}">
      <dgm:prSet/>
      <dgm:spPr/>
      <dgm:t>
        <a:bodyPr/>
        <a:lstStyle/>
        <a:p>
          <a:r>
            <a:rPr lang="en-US" b="0" i="0" baseline="0"/>
            <a:t>Recommends the adoption of IoT-based real-time monitoring systems to improve the detection of leaks.</a:t>
          </a:r>
          <a:endParaRPr lang="en-US"/>
        </a:p>
      </dgm:t>
    </dgm:pt>
    <dgm:pt modelId="{58665067-C391-45FC-B9FC-9302C2D56341}" type="parTrans" cxnId="{E3819BBB-0B3F-456E-A33E-13B07D3AFC8E}">
      <dgm:prSet/>
      <dgm:spPr/>
      <dgm:t>
        <a:bodyPr/>
        <a:lstStyle/>
        <a:p>
          <a:endParaRPr lang="en-US"/>
        </a:p>
      </dgm:t>
    </dgm:pt>
    <dgm:pt modelId="{FEBCF977-C145-4F20-9CF3-997785FD83E1}" type="sibTrans" cxnId="{E3819BBB-0B3F-456E-A33E-13B07D3AFC8E}">
      <dgm:prSet/>
      <dgm:spPr/>
      <dgm:t>
        <a:bodyPr/>
        <a:lstStyle/>
        <a:p>
          <a:endParaRPr lang="en-US"/>
        </a:p>
      </dgm:t>
    </dgm:pt>
    <dgm:pt modelId="{CD74D4BE-AA8C-43B1-8DEC-EF18C0929581}">
      <dgm:prSet/>
      <dgm:spPr/>
      <dgm:t>
        <a:bodyPr/>
        <a:lstStyle/>
        <a:p>
          <a:r>
            <a:rPr lang="en-US" b="1" i="0" baseline="0"/>
            <a:t>6. Water Scarcity and Governance in Bangalore</a:t>
          </a:r>
          <a:r>
            <a:rPr lang="en-US" b="0" i="0" baseline="0"/>
            <a:t> (Water Research Institute, 2021)</a:t>
          </a:r>
          <a:endParaRPr lang="en-US"/>
        </a:p>
      </dgm:t>
    </dgm:pt>
    <dgm:pt modelId="{6EA0986E-79DF-4B86-BA6E-BEAB8D42634A}" type="parTrans" cxnId="{C760FB6F-B370-4096-9139-C30ADD158624}">
      <dgm:prSet/>
      <dgm:spPr/>
      <dgm:t>
        <a:bodyPr/>
        <a:lstStyle/>
        <a:p>
          <a:endParaRPr lang="en-US"/>
        </a:p>
      </dgm:t>
    </dgm:pt>
    <dgm:pt modelId="{05794F70-C026-4F13-8706-C7C0F5178DDA}" type="sibTrans" cxnId="{C760FB6F-B370-4096-9139-C30ADD158624}">
      <dgm:prSet/>
      <dgm:spPr/>
      <dgm:t>
        <a:bodyPr/>
        <a:lstStyle/>
        <a:p>
          <a:endParaRPr lang="en-US"/>
        </a:p>
      </dgm:t>
    </dgm:pt>
    <dgm:pt modelId="{3B683BFA-7ED5-415E-88F7-3DD476403A88}">
      <dgm:prSet/>
      <dgm:spPr/>
      <dgm:t>
        <a:bodyPr/>
        <a:lstStyle/>
        <a:p>
          <a:r>
            <a:rPr lang="en-US" b="0" i="0" baseline="0"/>
            <a:t>Analyzes the governance issues contributing to water scarcity, citing improper allocation of resources, insufficient maintenance of water infrastructure, and lack of community involvement in managing resources.</a:t>
          </a:r>
          <a:endParaRPr lang="en-US"/>
        </a:p>
      </dgm:t>
    </dgm:pt>
    <dgm:pt modelId="{D8F58416-3359-4DB4-AD92-68F8937F2CDF}" type="parTrans" cxnId="{215AD478-4390-404B-8DE4-84C5205A54AC}">
      <dgm:prSet/>
      <dgm:spPr/>
      <dgm:t>
        <a:bodyPr/>
        <a:lstStyle/>
        <a:p>
          <a:endParaRPr lang="en-US"/>
        </a:p>
      </dgm:t>
    </dgm:pt>
    <dgm:pt modelId="{FFC09061-9C19-4375-8E42-8623CB755167}" type="sibTrans" cxnId="{215AD478-4390-404B-8DE4-84C5205A54AC}">
      <dgm:prSet/>
      <dgm:spPr/>
      <dgm:t>
        <a:bodyPr/>
        <a:lstStyle/>
        <a:p>
          <a:endParaRPr lang="en-US"/>
        </a:p>
      </dgm:t>
    </dgm:pt>
    <dgm:pt modelId="{DC3D4EC1-4A93-47F3-899A-6E2D2C14CF61}">
      <dgm:prSet/>
      <dgm:spPr/>
      <dgm:t>
        <a:bodyPr/>
        <a:lstStyle/>
        <a:p>
          <a:r>
            <a:rPr lang="en-US" b="0" i="0" baseline="0"/>
            <a:t>Emphasizes the need for decentralized water management systems and better urban planning policies.</a:t>
          </a:r>
          <a:endParaRPr lang="en-US"/>
        </a:p>
      </dgm:t>
    </dgm:pt>
    <dgm:pt modelId="{A3CF270E-A401-4BC7-9AFB-33E01D427D88}" type="parTrans" cxnId="{6EF6F4B0-5C4E-43D3-BCFC-71B8D1996ACC}">
      <dgm:prSet/>
      <dgm:spPr/>
      <dgm:t>
        <a:bodyPr/>
        <a:lstStyle/>
        <a:p>
          <a:endParaRPr lang="en-US"/>
        </a:p>
      </dgm:t>
    </dgm:pt>
    <dgm:pt modelId="{90E95E64-F0F1-4A52-9371-0E2202A8F981}" type="sibTrans" cxnId="{6EF6F4B0-5C4E-43D3-BCFC-71B8D1996ACC}">
      <dgm:prSet/>
      <dgm:spPr/>
      <dgm:t>
        <a:bodyPr/>
        <a:lstStyle/>
        <a:p>
          <a:endParaRPr lang="en-US"/>
        </a:p>
      </dgm:t>
    </dgm:pt>
    <dgm:pt modelId="{25276629-EEAB-4613-8E1D-0F04DDC50C76}">
      <dgm:prSet/>
      <dgm:spPr/>
      <dgm:t>
        <a:bodyPr/>
        <a:lstStyle/>
        <a:p>
          <a:r>
            <a:rPr lang="en-US" b="1" i="0" baseline="0"/>
            <a:t>7. Experimental Investigation of Leak Hydraulics in Urban Water Systems</a:t>
          </a:r>
          <a:r>
            <a:rPr lang="en-US" b="0" i="0" baseline="0"/>
            <a:t> (Journal of Hydroinformatics, 2020)​ (</a:t>
          </a:r>
          <a:r>
            <a:rPr lang="en-US" b="0" i="0" baseline="0">
              <a:hlinkClick xmlns:r="http://schemas.openxmlformats.org/officeDocument/2006/relationships" r:id="rId1"/>
            </a:rPr>
            <a:t>SpringerLink</a:t>
          </a:r>
          <a:r>
            <a:rPr lang="en-US" b="0" i="0" baseline="0"/>
            <a:t>)</a:t>
          </a:r>
          <a:endParaRPr lang="en-US"/>
        </a:p>
      </dgm:t>
    </dgm:pt>
    <dgm:pt modelId="{3B3BD89F-25F5-4AFD-AF56-D29AE933DCE3}" type="parTrans" cxnId="{D488B209-76F5-46D7-A12E-4DD575917739}">
      <dgm:prSet/>
      <dgm:spPr/>
      <dgm:t>
        <a:bodyPr/>
        <a:lstStyle/>
        <a:p>
          <a:endParaRPr lang="en-US"/>
        </a:p>
      </dgm:t>
    </dgm:pt>
    <dgm:pt modelId="{F54FCBD2-ABE2-4905-8235-19E9BC5EDA8E}" type="sibTrans" cxnId="{D488B209-76F5-46D7-A12E-4DD575917739}">
      <dgm:prSet/>
      <dgm:spPr/>
      <dgm:t>
        <a:bodyPr/>
        <a:lstStyle/>
        <a:p>
          <a:endParaRPr lang="en-US"/>
        </a:p>
      </dgm:t>
    </dgm:pt>
    <dgm:pt modelId="{5D605B80-C80C-445B-82EA-E675FC932816}">
      <dgm:prSet/>
      <dgm:spPr/>
      <dgm:t>
        <a:bodyPr/>
        <a:lstStyle/>
        <a:p>
          <a:r>
            <a:rPr lang="en-US" b="0" i="0" baseline="0"/>
            <a:t>Studies the hydraulic behavior of leaks in Bangalore's water pipes and the challenges in accurately detecting and fixing these leaks.</a:t>
          </a:r>
          <a:endParaRPr lang="en-US"/>
        </a:p>
      </dgm:t>
    </dgm:pt>
    <dgm:pt modelId="{FAD05242-2CC1-4C3B-9EBB-31978CFA305D}" type="parTrans" cxnId="{DDD96F5E-3654-41EE-BBDC-972B46BC9CEC}">
      <dgm:prSet/>
      <dgm:spPr/>
      <dgm:t>
        <a:bodyPr/>
        <a:lstStyle/>
        <a:p>
          <a:endParaRPr lang="en-US"/>
        </a:p>
      </dgm:t>
    </dgm:pt>
    <dgm:pt modelId="{4EFF8E4E-69C9-4883-9498-BBC50E800F02}" type="sibTrans" cxnId="{DDD96F5E-3654-41EE-BBDC-972B46BC9CEC}">
      <dgm:prSet/>
      <dgm:spPr/>
      <dgm:t>
        <a:bodyPr/>
        <a:lstStyle/>
        <a:p>
          <a:endParaRPr lang="en-US"/>
        </a:p>
      </dgm:t>
    </dgm:pt>
    <dgm:pt modelId="{5622C563-8BF7-4C66-8883-61DAB60376E9}">
      <dgm:prSet/>
      <dgm:spPr/>
      <dgm:t>
        <a:bodyPr/>
        <a:lstStyle/>
        <a:p>
          <a:r>
            <a:rPr lang="en-US" b="0" i="0" baseline="0"/>
            <a:t>Promotes the use of advanced sensor networks and data-driven models to enhance the city's water leakage detection capabilities.</a:t>
          </a:r>
          <a:endParaRPr lang="en-US"/>
        </a:p>
      </dgm:t>
    </dgm:pt>
    <dgm:pt modelId="{B2C004C7-F8AB-4B85-B9AE-A0C44A47BBAD}" type="parTrans" cxnId="{1893935D-618D-400B-9121-C69188FAA24D}">
      <dgm:prSet/>
      <dgm:spPr/>
      <dgm:t>
        <a:bodyPr/>
        <a:lstStyle/>
        <a:p>
          <a:endParaRPr lang="en-US"/>
        </a:p>
      </dgm:t>
    </dgm:pt>
    <dgm:pt modelId="{8AAE11D5-FE87-405B-AA86-1D07A4BEAA7B}" type="sibTrans" cxnId="{1893935D-618D-400B-9121-C69188FAA24D}">
      <dgm:prSet/>
      <dgm:spPr/>
      <dgm:t>
        <a:bodyPr/>
        <a:lstStyle/>
        <a:p>
          <a:endParaRPr lang="en-US"/>
        </a:p>
      </dgm:t>
    </dgm:pt>
    <dgm:pt modelId="{C855DC2D-4EEA-4202-9D75-F4118E870236}" type="pres">
      <dgm:prSet presAssocID="{75E4E7F0-DE6D-4D6B-BAE9-A8880D754991}" presName="Name0" presStyleCnt="0">
        <dgm:presLayoutVars>
          <dgm:dir/>
          <dgm:animLvl val="lvl"/>
          <dgm:resizeHandles val="exact"/>
        </dgm:presLayoutVars>
      </dgm:prSet>
      <dgm:spPr/>
    </dgm:pt>
    <dgm:pt modelId="{CE37ED89-D2C6-4D71-8D1E-E9E582FF1EC8}" type="pres">
      <dgm:prSet presAssocID="{0667802E-CF65-426B-AC19-CE3FD14D22F2}" presName="linNode" presStyleCnt="0"/>
      <dgm:spPr/>
    </dgm:pt>
    <dgm:pt modelId="{00D114B7-4E8A-4DA2-A5BC-F1AD0A3CC8F3}" type="pres">
      <dgm:prSet presAssocID="{0667802E-CF65-426B-AC19-CE3FD14D22F2}" presName="parentText" presStyleLbl="alignNode1" presStyleIdx="0" presStyleCnt="3">
        <dgm:presLayoutVars>
          <dgm:chMax val="1"/>
          <dgm:bulletEnabled/>
        </dgm:presLayoutVars>
      </dgm:prSet>
      <dgm:spPr/>
    </dgm:pt>
    <dgm:pt modelId="{55EDF768-E883-4FB0-9078-09571203C97E}" type="pres">
      <dgm:prSet presAssocID="{0667802E-CF65-426B-AC19-CE3FD14D22F2}" presName="descendantText" presStyleLbl="alignAccFollowNode1" presStyleIdx="0" presStyleCnt="3">
        <dgm:presLayoutVars>
          <dgm:bulletEnabled/>
        </dgm:presLayoutVars>
      </dgm:prSet>
      <dgm:spPr/>
    </dgm:pt>
    <dgm:pt modelId="{3C5380EE-4837-49A3-B9C1-394692A2E183}" type="pres">
      <dgm:prSet presAssocID="{EA0B8399-D74E-494D-85F3-8593FA142EAD}" presName="sp" presStyleCnt="0"/>
      <dgm:spPr/>
    </dgm:pt>
    <dgm:pt modelId="{03FEE252-B6B6-4700-AD02-80598DF690BB}" type="pres">
      <dgm:prSet presAssocID="{CD74D4BE-AA8C-43B1-8DEC-EF18C0929581}" presName="linNode" presStyleCnt="0"/>
      <dgm:spPr/>
    </dgm:pt>
    <dgm:pt modelId="{05214EB4-D48F-4D2E-B0C4-077FE31F0A52}" type="pres">
      <dgm:prSet presAssocID="{CD74D4BE-AA8C-43B1-8DEC-EF18C0929581}" presName="parentText" presStyleLbl="alignNode1" presStyleIdx="1" presStyleCnt="3">
        <dgm:presLayoutVars>
          <dgm:chMax val="1"/>
          <dgm:bulletEnabled/>
        </dgm:presLayoutVars>
      </dgm:prSet>
      <dgm:spPr/>
    </dgm:pt>
    <dgm:pt modelId="{13648562-3B8F-44A3-9C88-DCCC3B88CB2E}" type="pres">
      <dgm:prSet presAssocID="{CD74D4BE-AA8C-43B1-8DEC-EF18C0929581}" presName="descendantText" presStyleLbl="alignAccFollowNode1" presStyleIdx="1" presStyleCnt="3">
        <dgm:presLayoutVars>
          <dgm:bulletEnabled/>
        </dgm:presLayoutVars>
      </dgm:prSet>
      <dgm:spPr/>
    </dgm:pt>
    <dgm:pt modelId="{7BCF3059-145D-4F04-8D8D-DE508D88E365}" type="pres">
      <dgm:prSet presAssocID="{05794F70-C026-4F13-8706-C7C0F5178DDA}" presName="sp" presStyleCnt="0"/>
      <dgm:spPr/>
    </dgm:pt>
    <dgm:pt modelId="{EDC529B2-F2A0-4F31-AD54-1F3AB3180172}" type="pres">
      <dgm:prSet presAssocID="{25276629-EEAB-4613-8E1D-0F04DDC50C76}" presName="linNode" presStyleCnt="0"/>
      <dgm:spPr/>
    </dgm:pt>
    <dgm:pt modelId="{AC6033E8-6297-4F25-8F60-4D9022920331}" type="pres">
      <dgm:prSet presAssocID="{25276629-EEAB-4613-8E1D-0F04DDC50C76}" presName="parentText" presStyleLbl="alignNode1" presStyleIdx="2" presStyleCnt="3">
        <dgm:presLayoutVars>
          <dgm:chMax val="1"/>
          <dgm:bulletEnabled/>
        </dgm:presLayoutVars>
      </dgm:prSet>
      <dgm:spPr/>
    </dgm:pt>
    <dgm:pt modelId="{969D90A4-0753-483B-898C-B51712B120FE}" type="pres">
      <dgm:prSet presAssocID="{25276629-EEAB-4613-8E1D-0F04DDC50C76}" presName="descendantText" presStyleLbl="alignAccFollowNode1" presStyleIdx="2" presStyleCnt="3">
        <dgm:presLayoutVars>
          <dgm:bulletEnabled/>
        </dgm:presLayoutVars>
      </dgm:prSet>
      <dgm:spPr/>
    </dgm:pt>
  </dgm:ptLst>
  <dgm:cxnLst>
    <dgm:cxn modelId="{D488B209-76F5-46D7-A12E-4DD575917739}" srcId="{75E4E7F0-DE6D-4D6B-BAE9-A8880D754991}" destId="{25276629-EEAB-4613-8E1D-0F04DDC50C76}" srcOrd="2" destOrd="0" parTransId="{3B3BD89F-25F5-4AFD-AF56-D29AE933DCE3}" sibTransId="{F54FCBD2-ABE2-4905-8235-19E9BC5EDA8E}"/>
    <dgm:cxn modelId="{5A2E450C-5698-4B18-A85C-036CC09583CF}" type="presOf" srcId="{CD74D4BE-AA8C-43B1-8DEC-EF18C0929581}" destId="{05214EB4-D48F-4D2E-B0C4-077FE31F0A52}" srcOrd="0" destOrd="0" presId="urn:microsoft.com/office/officeart/2016/7/layout/VerticalSolidActionList"/>
    <dgm:cxn modelId="{6CE9231A-D596-4D68-9ADD-3176D7E5F030}" type="presOf" srcId="{DC3D4EC1-4A93-47F3-899A-6E2D2C14CF61}" destId="{13648562-3B8F-44A3-9C88-DCCC3B88CB2E}" srcOrd="0" destOrd="1" presId="urn:microsoft.com/office/officeart/2016/7/layout/VerticalSolidActionList"/>
    <dgm:cxn modelId="{0BE7BA27-DBFC-45F9-B7C5-BA849AA7F410}" type="presOf" srcId="{25276629-EEAB-4613-8E1D-0F04DDC50C76}" destId="{AC6033E8-6297-4F25-8F60-4D9022920331}" srcOrd="0" destOrd="0" presId="urn:microsoft.com/office/officeart/2016/7/layout/VerticalSolidActionList"/>
    <dgm:cxn modelId="{4D4FDE5C-3226-48C3-8440-E6287C1A2243}" type="presOf" srcId="{BC0E32CD-511C-419D-9776-C506AC4DBF84}" destId="{55EDF768-E883-4FB0-9078-09571203C97E}" srcOrd="0" destOrd="1" presId="urn:microsoft.com/office/officeart/2016/7/layout/VerticalSolidActionList"/>
    <dgm:cxn modelId="{1893935D-618D-400B-9121-C69188FAA24D}" srcId="{25276629-EEAB-4613-8E1D-0F04DDC50C76}" destId="{5622C563-8BF7-4C66-8883-61DAB60376E9}" srcOrd="1" destOrd="0" parTransId="{B2C004C7-F8AB-4B85-B9AE-A0C44A47BBAD}" sibTransId="{8AAE11D5-FE87-405B-AA86-1D07A4BEAA7B}"/>
    <dgm:cxn modelId="{DDD96F5E-3654-41EE-BBDC-972B46BC9CEC}" srcId="{25276629-EEAB-4613-8E1D-0F04DDC50C76}" destId="{5D605B80-C80C-445B-82EA-E675FC932816}" srcOrd="0" destOrd="0" parTransId="{FAD05242-2CC1-4C3B-9EBB-31978CFA305D}" sibTransId="{4EFF8E4E-69C9-4883-9498-BBC50E800F02}"/>
    <dgm:cxn modelId="{D4290A60-1D65-4CBF-9CAB-AC38213FE27B}" type="presOf" srcId="{3B683BFA-7ED5-415E-88F7-3DD476403A88}" destId="{13648562-3B8F-44A3-9C88-DCCC3B88CB2E}" srcOrd="0" destOrd="0" presId="urn:microsoft.com/office/officeart/2016/7/layout/VerticalSolidActionList"/>
    <dgm:cxn modelId="{C760FB6F-B370-4096-9139-C30ADD158624}" srcId="{75E4E7F0-DE6D-4D6B-BAE9-A8880D754991}" destId="{CD74D4BE-AA8C-43B1-8DEC-EF18C0929581}" srcOrd="1" destOrd="0" parTransId="{6EA0986E-79DF-4B86-BA6E-BEAB8D42634A}" sibTransId="{05794F70-C026-4F13-8706-C7C0F5178DDA}"/>
    <dgm:cxn modelId="{CA011E50-AA3E-40E7-A5CF-3C9DF8F8D453}" type="presOf" srcId="{75E4E7F0-DE6D-4D6B-BAE9-A8880D754991}" destId="{C855DC2D-4EEA-4202-9D75-F4118E870236}" srcOrd="0" destOrd="0" presId="urn:microsoft.com/office/officeart/2016/7/layout/VerticalSolidActionList"/>
    <dgm:cxn modelId="{215AD478-4390-404B-8DE4-84C5205A54AC}" srcId="{CD74D4BE-AA8C-43B1-8DEC-EF18C0929581}" destId="{3B683BFA-7ED5-415E-88F7-3DD476403A88}" srcOrd="0" destOrd="0" parTransId="{D8F58416-3359-4DB4-AD92-68F8937F2CDF}" sibTransId="{FFC09061-9C19-4375-8E42-8623CB755167}"/>
    <dgm:cxn modelId="{BB6AEF7C-26F2-4935-BFF1-B22D7C4AB132}" type="presOf" srcId="{5D605B80-C80C-445B-82EA-E675FC932816}" destId="{969D90A4-0753-483B-898C-B51712B120FE}" srcOrd="0" destOrd="0" presId="urn:microsoft.com/office/officeart/2016/7/layout/VerticalSolidActionList"/>
    <dgm:cxn modelId="{0DD10A7F-7905-4F12-99B9-AD58A68517DF}" type="presOf" srcId="{0667802E-CF65-426B-AC19-CE3FD14D22F2}" destId="{00D114B7-4E8A-4DA2-A5BC-F1AD0A3CC8F3}" srcOrd="0" destOrd="0" presId="urn:microsoft.com/office/officeart/2016/7/layout/VerticalSolidActionList"/>
    <dgm:cxn modelId="{87730A9B-7439-4725-B6A5-DF8ECC296C89}" srcId="{75E4E7F0-DE6D-4D6B-BAE9-A8880D754991}" destId="{0667802E-CF65-426B-AC19-CE3FD14D22F2}" srcOrd="0" destOrd="0" parTransId="{F91AC63C-9E48-4B15-A2D5-1539E636E8D3}" sibTransId="{EA0B8399-D74E-494D-85F3-8593FA142EAD}"/>
    <dgm:cxn modelId="{6EF6F4B0-5C4E-43D3-BCFC-71B8D1996ACC}" srcId="{CD74D4BE-AA8C-43B1-8DEC-EF18C0929581}" destId="{DC3D4EC1-4A93-47F3-899A-6E2D2C14CF61}" srcOrd="1" destOrd="0" parTransId="{A3CF270E-A401-4BC7-9AFB-33E01D427D88}" sibTransId="{90E95E64-F0F1-4A52-9371-0E2202A8F981}"/>
    <dgm:cxn modelId="{E3819BBB-0B3F-456E-A33E-13B07D3AFC8E}" srcId="{0667802E-CF65-426B-AC19-CE3FD14D22F2}" destId="{BC0E32CD-511C-419D-9776-C506AC4DBF84}" srcOrd="1" destOrd="0" parTransId="{58665067-C391-45FC-B9FC-9302C2D56341}" sibTransId="{FEBCF977-C145-4F20-9CF3-997785FD83E1}"/>
    <dgm:cxn modelId="{37400BCD-26E9-4A02-8AA9-C5C73880EEA8}" type="presOf" srcId="{B3FE488A-ACAC-4999-9EC1-C8E258374A65}" destId="{55EDF768-E883-4FB0-9078-09571203C97E}" srcOrd="0" destOrd="0" presId="urn:microsoft.com/office/officeart/2016/7/layout/VerticalSolidActionList"/>
    <dgm:cxn modelId="{2A53F2D7-0511-46B9-BCEE-29AE55708F55}" srcId="{0667802E-CF65-426B-AC19-CE3FD14D22F2}" destId="{B3FE488A-ACAC-4999-9EC1-C8E258374A65}" srcOrd="0" destOrd="0" parTransId="{496A0FD6-F3AD-4381-9E65-40188C34148E}" sibTransId="{A0857F8D-3A15-463E-BE4D-4F0D7FD26CAF}"/>
    <dgm:cxn modelId="{3DE071E8-B746-470E-8ED7-DC998B796614}" type="presOf" srcId="{5622C563-8BF7-4C66-8883-61DAB60376E9}" destId="{969D90A4-0753-483B-898C-B51712B120FE}" srcOrd="0" destOrd="1" presId="urn:microsoft.com/office/officeart/2016/7/layout/VerticalSolidActionList"/>
    <dgm:cxn modelId="{E88D9088-3B92-422C-B6DB-39AEAFAE4F15}" type="presParOf" srcId="{C855DC2D-4EEA-4202-9D75-F4118E870236}" destId="{CE37ED89-D2C6-4D71-8D1E-E9E582FF1EC8}" srcOrd="0" destOrd="0" presId="urn:microsoft.com/office/officeart/2016/7/layout/VerticalSolidActionList"/>
    <dgm:cxn modelId="{05452B8F-1537-414B-BAF3-0D48F60F4FA9}" type="presParOf" srcId="{CE37ED89-D2C6-4D71-8D1E-E9E582FF1EC8}" destId="{00D114B7-4E8A-4DA2-A5BC-F1AD0A3CC8F3}" srcOrd="0" destOrd="0" presId="urn:microsoft.com/office/officeart/2016/7/layout/VerticalSolidActionList"/>
    <dgm:cxn modelId="{6606FF7A-3F3B-4496-BEC3-F8ECB8E7BD15}" type="presParOf" srcId="{CE37ED89-D2C6-4D71-8D1E-E9E582FF1EC8}" destId="{55EDF768-E883-4FB0-9078-09571203C97E}" srcOrd="1" destOrd="0" presId="urn:microsoft.com/office/officeart/2016/7/layout/VerticalSolidActionList"/>
    <dgm:cxn modelId="{9A0811B7-7581-47B1-B5DA-9BDDC84D61DC}" type="presParOf" srcId="{C855DC2D-4EEA-4202-9D75-F4118E870236}" destId="{3C5380EE-4837-49A3-B9C1-394692A2E183}" srcOrd="1" destOrd="0" presId="urn:microsoft.com/office/officeart/2016/7/layout/VerticalSolidActionList"/>
    <dgm:cxn modelId="{037F057C-DFAA-44FB-882E-9E2584D079C1}" type="presParOf" srcId="{C855DC2D-4EEA-4202-9D75-F4118E870236}" destId="{03FEE252-B6B6-4700-AD02-80598DF690BB}" srcOrd="2" destOrd="0" presId="urn:microsoft.com/office/officeart/2016/7/layout/VerticalSolidActionList"/>
    <dgm:cxn modelId="{64CC45C9-2275-4A54-B6B1-E30AF47E07AE}" type="presParOf" srcId="{03FEE252-B6B6-4700-AD02-80598DF690BB}" destId="{05214EB4-D48F-4D2E-B0C4-077FE31F0A52}" srcOrd="0" destOrd="0" presId="urn:microsoft.com/office/officeart/2016/7/layout/VerticalSolidActionList"/>
    <dgm:cxn modelId="{D130CC0A-BB35-4D56-A480-9AD211D3F97C}" type="presParOf" srcId="{03FEE252-B6B6-4700-AD02-80598DF690BB}" destId="{13648562-3B8F-44A3-9C88-DCCC3B88CB2E}" srcOrd="1" destOrd="0" presId="urn:microsoft.com/office/officeart/2016/7/layout/VerticalSolidActionList"/>
    <dgm:cxn modelId="{9FBC1F17-A982-4A05-80E7-0CDEE0D72CDF}" type="presParOf" srcId="{C855DC2D-4EEA-4202-9D75-F4118E870236}" destId="{7BCF3059-145D-4F04-8D8D-DE508D88E365}" srcOrd="3" destOrd="0" presId="urn:microsoft.com/office/officeart/2016/7/layout/VerticalSolidActionList"/>
    <dgm:cxn modelId="{AA640426-8BE2-4067-80FC-97370807574F}" type="presParOf" srcId="{C855DC2D-4EEA-4202-9D75-F4118E870236}" destId="{EDC529B2-F2A0-4F31-AD54-1F3AB3180172}" srcOrd="4" destOrd="0" presId="urn:microsoft.com/office/officeart/2016/7/layout/VerticalSolidActionList"/>
    <dgm:cxn modelId="{C898E450-D134-4526-8B37-B61969D61991}" type="presParOf" srcId="{EDC529B2-F2A0-4F31-AD54-1F3AB3180172}" destId="{AC6033E8-6297-4F25-8F60-4D9022920331}" srcOrd="0" destOrd="0" presId="urn:microsoft.com/office/officeart/2016/7/layout/VerticalSolidActionList"/>
    <dgm:cxn modelId="{16024B53-3849-4EDB-987F-66156973B355}" type="presParOf" srcId="{EDC529B2-F2A0-4F31-AD54-1F3AB3180172}" destId="{969D90A4-0753-483B-898C-B51712B120FE}"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903CE6-348E-4AB4-8EC3-E51C5314D920}"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06461F4-ABBB-46E6-BE39-DFDFA4226A02}">
      <dgm:prSet/>
      <dgm:spPr/>
      <dgm:t>
        <a:bodyPr/>
        <a:lstStyle/>
        <a:p>
          <a:pPr>
            <a:lnSpc>
              <a:spcPct val="100000"/>
            </a:lnSpc>
            <a:defRPr b="1"/>
          </a:pPr>
          <a:r>
            <a:rPr lang="en-US" b="1"/>
            <a:t>Addressing Bangalore's Water Scarcity</a:t>
          </a:r>
          <a:endParaRPr lang="en-US"/>
        </a:p>
      </dgm:t>
    </dgm:pt>
    <dgm:pt modelId="{3244C048-8AAE-44CD-825E-2A85124F1D6E}" type="parTrans" cxnId="{807CB335-1C07-4109-B146-A3EB9C4FB098}">
      <dgm:prSet/>
      <dgm:spPr/>
      <dgm:t>
        <a:bodyPr/>
        <a:lstStyle/>
        <a:p>
          <a:endParaRPr lang="en-US"/>
        </a:p>
      </dgm:t>
    </dgm:pt>
    <dgm:pt modelId="{951FBA05-F65F-4BF6-A89B-1A0C820B50EE}" type="sibTrans" cxnId="{807CB335-1C07-4109-B146-A3EB9C4FB098}">
      <dgm:prSet/>
      <dgm:spPr/>
      <dgm:t>
        <a:bodyPr/>
        <a:lstStyle/>
        <a:p>
          <a:endParaRPr lang="en-US"/>
        </a:p>
      </dgm:t>
    </dgm:pt>
    <dgm:pt modelId="{48FDB777-045E-44A5-A703-C657C6744BB2}">
      <dgm:prSet/>
      <dgm:spPr/>
      <dgm:t>
        <a:bodyPr/>
        <a:lstStyle/>
        <a:p>
          <a:pPr>
            <a:lnSpc>
              <a:spcPct val="100000"/>
            </a:lnSpc>
          </a:pPr>
          <a:r>
            <a:rPr lang="en-US"/>
            <a:t>Potential to save millions of liters of water annually through leak detection</a:t>
          </a:r>
        </a:p>
      </dgm:t>
    </dgm:pt>
    <dgm:pt modelId="{FAB69E2B-58DA-4B26-968B-1D47678FD1B8}" type="parTrans" cxnId="{AD72E5FA-4E4C-420E-8E4C-798CBA683F81}">
      <dgm:prSet/>
      <dgm:spPr/>
      <dgm:t>
        <a:bodyPr/>
        <a:lstStyle/>
        <a:p>
          <a:endParaRPr lang="en-US"/>
        </a:p>
      </dgm:t>
    </dgm:pt>
    <dgm:pt modelId="{A9F9B78A-6D90-4E2E-B3E8-6C8FA6B445F4}" type="sibTrans" cxnId="{AD72E5FA-4E4C-420E-8E4C-798CBA683F81}">
      <dgm:prSet/>
      <dgm:spPr/>
      <dgm:t>
        <a:bodyPr/>
        <a:lstStyle/>
        <a:p>
          <a:endParaRPr lang="en-US"/>
        </a:p>
      </dgm:t>
    </dgm:pt>
    <dgm:pt modelId="{5586BD17-1511-4F15-9A55-A4F80107DEC6}">
      <dgm:prSet/>
      <dgm:spPr/>
      <dgm:t>
        <a:bodyPr/>
        <a:lstStyle/>
        <a:p>
          <a:pPr>
            <a:lnSpc>
              <a:spcPct val="100000"/>
            </a:lnSpc>
          </a:pPr>
          <a:r>
            <a:rPr lang="en-US"/>
            <a:t>Supporting BWSSB's efforts to reduce non-revenue water loss</a:t>
          </a:r>
        </a:p>
      </dgm:t>
    </dgm:pt>
    <dgm:pt modelId="{377E4C39-1424-44C9-B3FA-09480C69B0E3}" type="parTrans" cxnId="{167929E1-9BC8-4357-A96E-041824E547E6}">
      <dgm:prSet/>
      <dgm:spPr/>
      <dgm:t>
        <a:bodyPr/>
        <a:lstStyle/>
        <a:p>
          <a:endParaRPr lang="en-US"/>
        </a:p>
      </dgm:t>
    </dgm:pt>
    <dgm:pt modelId="{C550A383-E27B-4865-B829-A27AB5B42E44}" type="sibTrans" cxnId="{167929E1-9BC8-4357-A96E-041824E547E6}">
      <dgm:prSet/>
      <dgm:spPr/>
      <dgm:t>
        <a:bodyPr/>
        <a:lstStyle/>
        <a:p>
          <a:endParaRPr lang="en-US"/>
        </a:p>
      </dgm:t>
    </dgm:pt>
    <dgm:pt modelId="{9B066EBA-45EE-4274-A875-603AC2CBE64C}">
      <dgm:prSet/>
      <dgm:spPr/>
      <dgm:t>
        <a:bodyPr/>
        <a:lstStyle/>
        <a:p>
          <a:pPr>
            <a:lnSpc>
              <a:spcPct val="100000"/>
            </a:lnSpc>
            <a:defRPr b="1"/>
          </a:pPr>
          <a:r>
            <a:rPr lang="en-US" b="1"/>
            <a:t>Cost Savings for BWSSB</a:t>
          </a:r>
          <a:endParaRPr lang="en-US"/>
        </a:p>
      </dgm:t>
    </dgm:pt>
    <dgm:pt modelId="{1B803552-F905-4604-A1D9-C511CBBB1A98}" type="parTrans" cxnId="{5A30612F-EE99-4387-B4DC-6EB4AA248301}">
      <dgm:prSet/>
      <dgm:spPr/>
      <dgm:t>
        <a:bodyPr/>
        <a:lstStyle/>
        <a:p>
          <a:endParaRPr lang="en-US"/>
        </a:p>
      </dgm:t>
    </dgm:pt>
    <dgm:pt modelId="{B39935BE-3380-428F-980F-A793D2973CEA}" type="sibTrans" cxnId="{5A30612F-EE99-4387-B4DC-6EB4AA248301}">
      <dgm:prSet/>
      <dgm:spPr/>
      <dgm:t>
        <a:bodyPr/>
        <a:lstStyle/>
        <a:p>
          <a:endParaRPr lang="en-US"/>
        </a:p>
      </dgm:t>
    </dgm:pt>
    <dgm:pt modelId="{FA06D76E-AE66-4E8B-9F29-D7E3C4D1FDF2}">
      <dgm:prSet/>
      <dgm:spPr/>
      <dgm:t>
        <a:bodyPr/>
        <a:lstStyle/>
        <a:p>
          <a:pPr>
            <a:lnSpc>
              <a:spcPct val="100000"/>
            </a:lnSpc>
          </a:pPr>
          <a:r>
            <a:rPr lang="en-US"/>
            <a:t>Reducing operational costs associated with water loss</a:t>
          </a:r>
        </a:p>
      </dgm:t>
    </dgm:pt>
    <dgm:pt modelId="{CBB2D5A1-8D2C-4872-8133-5C4585335CC9}" type="parTrans" cxnId="{D15A9AAE-7B4B-4254-8270-623237E0B05D}">
      <dgm:prSet/>
      <dgm:spPr/>
      <dgm:t>
        <a:bodyPr/>
        <a:lstStyle/>
        <a:p>
          <a:endParaRPr lang="en-US"/>
        </a:p>
      </dgm:t>
    </dgm:pt>
    <dgm:pt modelId="{AF365DF8-D9E3-4CAE-A9E0-2912296ED1FB}" type="sibTrans" cxnId="{D15A9AAE-7B4B-4254-8270-623237E0B05D}">
      <dgm:prSet/>
      <dgm:spPr/>
      <dgm:t>
        <a:bodyPr/>
        <a:lstStyle/>
        <a:p>
          <a:endParaRPr lang="en-US"/>
        </a:p>
      </dgm:t>
    </dgm:pt>
    <dgm:pt modelId="{3BEB1658-8A8A-4D90-AFA8-57B65FB85A0E}">
      <dgm:prSet/>
      <dgm:spPr/>
      <dgm:t>
        <a:bodyPr/>
        <a:lstStyle/>
        <a:p>
          <a:pPr>
            <a:lnSpc>
              <a:spcPct val="100000"/>
            </a:lnSpc>
          </a:pPr>
          <a:r>
            <a:rPr lang="en-US"/>
            <a:t>Optimizing maintenance schedules based on real-time data</a:t>
          </a:r>
        </a:p>
      </dgm:t>
    </dgm:pt>
    <dgm:pt modelId="{3D632E3B-FB02-4BB2-A956-5EA5412D02C4}" type="parTrans" cxnId="{FC52BBC0-20C2-445B-8F21-7C7053B28C43}">
      <dgm:prSet/>
      <dgm:spPr/>
      <dgm:t>
        <a:bodyPr/>
        <a:lstStyle/>
        <a:p>
          <a:endParaRPr lang="en-US"/>
        </a:p>
      </dgm:t>
    </dgm:pt>
    <dgm:pt modelId="{EB07A273-6AA2-4B67-86D5-3EC3E92FDD0A}" type="sibTrans" cxnId="{FC52BBC0-20C2-445B-8F21-7C7053B28C43}">
      <dgm:prSet/>
      <dgm:spPr/>
      <dgm:t>
        <a:bodyPr/>
        <a:lstStyle/>
        <a:p>
          <a:endParaRPr lang="en-US"/>
        </a:p>
      </dgm:t>
    </dgm:pt>
    <dgm:pt modelId="{1E431403-5B03-4362-9EA4-FB9F08C7E59E}">
      <dgm:prSet/>
      <dgm:spPr/>
      <dgm:t>
        <a:bodyPr/>
        <a:lstStyle/>
        <a:p>
          <a:pPr>
            <a:lnSpc>
              <a:spcPct val="100000"/>
            </a:lnSpc>
            <a:defRPr b="1"/>
          </a:pPr>
          <a:r>
            <a:rPr lang="en-US" b="1"/>
            <a:t>Improved Water Distribution in Bangalore</a:t>
          </a:r>
          <a:endParaRPr lang="en-US"/>
        </a:p>
      </dgm:t>
    </dgm:pt>
    <dgm:pt modelId="{749D7216-470B-492A-92DE-EFF7BA7935A9}" type="parTrans" cxnId="{6A6A219D-AA37-4CA0-9AE1-EB9577C686D2}">
      <dgm:prSet/>
      <dgm:spPr/>
      <dgm:t>
        <a:bodyPr/>
        <a:lstStyle/>
        <a:p>
          <a:endParaRPr lang="en-US"/>
        </a:p>
      </dgm:t>
    </dgm:pt>
    <dgm:pt modelId="{E49BCD39-5117-4FD6-A867-25ACE939E540}" type="sibTrans" cxnId="{6A6A219D-AA37-4CA0-9AE1-EB9577C686D2}">
      <dgm:prSet/>
      <dgm:spPr/>
      <dgm:t>
        <a:bodyPr/>
        <a:lstStyle/>
        <a:p>
          <a:endParaRPr lang="en-US"/>
        </a:p>
      </dgm:t>
    </dgm:pt>
    <dgm:pt modelId="{C5BD3598-FCA7-4D7D-993A-4342C7A7B7D2}">
      <dgm:prSet/>
      <dgm:spPr/>
      <dgm:t>
        <a:bodyPr/>
        <a:lstStyle/>
        <a:p>
          <a:pPr>
            <a:lnSpc>
              <a:spcPct val="100000"/>
            </a:lnSpc>
          </a:pPr>
          <a:r>
            <a:rPr lang="en-US"/>
            <a:t>Equitable water distribution across different zones of the city</a:t>
          </a:r>
        </a:p>
      </dgm:t>
    </dgm:pt>
    <dgm:pt modelId="{E89D9BD8-80AE-4D32-A6D5-06757076F9DE}" type="parTrans" cxnId="{9466F9C4-3AD8-481D-8501-E792A85DBA14}">
      <dgm:prSet/>
      <dgm:spPr/>
      <dgm:t>
        <a:bodyPr/>
        <a:lstStyle/>
        <a:p>
          <a:endParaRPr lang="en-US"/>
        </a:p>
      </dgm:t>
    </dgm:pt>
    <dgm:pt modelId="{FEF7935A-E800-4330-9F3F-8666F735DB38}" type="sibTrans" cxnId="{9466F9C4-3AD8-481D-8501-E792A85DBA14}">
      <dgm:prSet/>
      <dgm:spPr/>
      <dgm:t>
        <a:bodyPr/>
        <a:lstStyle/>
        <a:p>
          <a:endParaRPr lang="en-US"/>
        </a:p>
      </dgm:t>
    </dgm:pt>
    <dgm:pt modelId="{B4BDA0C2-3192-4583-8A3C-1D8784AB75EB}">
      <dgm:prSet/>
      <dgm:spPr/>
      <dgm:t>
        <a:bodyPr/>
        <a:lstStyle/>
        <a:p>
          <a:pPr>
            <a:lnSpc>
              <a:spcPct val="100000"/>
            </a:lnSpc>
          </a:pPr>
          <a:r>
            <a:rPr lang="en-US"/>
            <a:t>Potential to alleviate water shortages in chronically affected areas</a:t>
          </a:r>
        </a:p>
      </dgm:t>
    </dgm:pt>
    <dgm:pt modelId="{76C59390-4EEE-4F5F-BC9D-0938DEBD841A}" type="parTrans" cxnId="{5BB6036F-7060-4CAF-ADFF-67340362EE76}">
      <dgm:prSet/>
      <dgm:spPr/>
      <dgm:t>
        <a:bodyPr/>
        <a:lstStyle/>
        <a:p>
          <a:endParaRPr lang="en-US"/>
        </a:p>
      </dgm:t>
    </dgm:pt>
    <dgm:pt modelId="{1471D73D-D119-4CE8-A6DD-591C54C10882}" type="sibTrans" cxnId="{5BB6036F-7060-4CAF-ADFF-67340362EE76}">
      <dgm:prSet/>
      <dgm:spPr/>
      <dgm:t>
        <a:bodyPr/>
        <a:lstStyle/>
        <a:p>
          <a:endParaRPr lang="en-US"/>
        </a:p>
      </dgm:t>
    </dgm:pt>
    <dgm:pt modelId="{89AC0670-F392-4F1D-A80D-398057125413}">
      <dgm:prSet/>
      <dgm:spPr/>
      <dgm:t>
        <a:bodyPr/>
        <a:lstStyle/>
        <a:p>
          <a:pPr>
            <a:lnSpc>
              <a:spcPct val="100000"/>
            </a:lnSpc>
            <a:defRPr b="1"/>
          </a:pPr>
          <a:r>
            <a:rPr lang="en-US" b="1"/>
            <a:t>Support for Bangalore's Sustainable Development</a:t>
          </a:r>
          <a:endParaRPr lang="en-US"/>
        </a:p>
      </dgm:t>
    </dgm:pt>
    <dgm:pt modelId="{06D3D9BA-BB5E-4646-B662-C109847896F4}" type="parTrans" cxnId="{5E64C14B-20C5-4B40-96FC-B4A33C56B203}">
      <dgm:prSet/>
      <dgm:spPr/>
      <dgm:t>
        <a:bodyPr/>
        <a:lstStyle/>
        <a:p>
          <a:endParaRPr lang="en-US"/>
        </a:p>
      </dgm:t>
    </dgm:pt>
    <dgm:pt modelId="{EFF54E3E-7CC9-4693-AD6A-426446FD69D7}" type="sibTrans" cxnId="{5E64C14B-20C5-4B40-96FC-B4A33C56B203}">
      <dgm:prSet/>
      <dgm:spPr/>
      <dgm:t>
        <a:bodyPr/>
        <a:lstStyle/>
        <a:p>
          <a:endParaRPr lang="en-US"/>
        </a:p>
      </dgm:t>
    </dgm:pt>
    <dgm:pt modelId="{405D1F1E-A17C-471C-B611-01A0940E5969}">
      <dgm:prSet/>
      <dgm:spPr/>
      <dgm:t>
        <a:bodyPr/>
        <a:lstStyle/>
        <a:p>
          <a:pPr>
            <a:lnSpc>
              <a:spcPct val="100000"/>
            </a:lnSpc>
          </a:pPr>
          <a:r>
            <a:rPr lang="en-US"/>
            <a:t>Contributing to Bangalore's goal of becoming a water-positive city</a:t>
          </a:r>
        </a:p>
      </dgm:t>
    </dgm:pt>
    <dgm:pt modelId="{671FD4C3-099F-4ACB-A723-4567ECDF5957}" type="parTrans" cxnId="{5CDB3E53-ABBB-42A0-B0BE-EB8974E16AC5}">
      <dgm:prSet/>
      <dgm:spPr/>
      <dgm:t>
        <a:bodyPr/>
        <a:lstStyle/>
        <a:p>
          <a:endParaRPr lang="en-US"/>
        </a:p>
      </dgm:t>
    </dgm:pt>
    <dgm:pt modelId="{1CBEB241-FC50-4F19-A7FD-E5415E6D48B0}" type="sibTrans" cxnId="{5CDB3E53-ABBB-42A0-B0BE-EB8974E16AC5}">
      <dgm:prSet/>
      <dgm:spPr/>
      <dgm:t>
        <a:bodyPr/>
        <a:lstStyle/>
        <a:p>
          <a:endParaRPr lang="en-US"/>
        </a:p>
      </dgm:t>
    </dgm:pt>
    <dgm:pt modelId="{B50F8E7E-6788-4362-BB41-31C174031719}">
      <dgm:prSet/>
      <dgm:spPr/>
      <dgm:t>
        <a:bodyPr/>
        <a:lstStyle/>
        <a:p>
          <a:pPr>
            <a:lnSpc>
              <a:spcPct val="100000"/>
            </a:lnSpc>
          </a:pPr>
          <a:r>
            <a:rPr lang="en-US"/>
            <a:t>Aligning with Karnataka's water conservation initiatives</a:t>
          </a:r>
        </a:p>
      </dgm:t>
    </dgm:pt>
    <dgm:pt modelId="{902715F5-EF58-4333-83B9-3540CF6722EA}" type="parTrans" cxnId="{2179AA3B-EFA3-43D6-A09B-5A5569A9FBB1}">
      <dgm:prSet/>
      <dgm:spPr/>
      <dgm:t>
        <a:bodyPr/>
        <a:lstStyle/>
        <a:p>
          <a:endParaRPr lang="en-US"/>
        </a:p>
      </dgm:t>
    </dgm:pt>
    <dgm:pt modelId="{CF1350D6-B7C7-4BD7-9953-B648EDE95587}" type="sibTrans" cxnId="{2179AA3B-EFA3-43D6-A09B-5A5569A9FBB1}">
      <dgm:prSet/>
      <dgm:spPr/>
      <dgm:t>
        <a:bodyPr/>
        <a:lstStyle/>
        <a:p>
          <a:endParaRPr lang="en-US"/>
        </a:p>
      </dgm:t>
    </dgm:pt>
    <dgm:pt modelId="{A4369268-A665-47FD-B0AA-BB666A0546A1}" type="pres">
      <dgm:prSet presAssocID="{ED903CE6-348E-4AB4-8EC3-E51C5314D920}" presName="root" presStyleCnt="0">
        <dgm:presLayoutVars>
          <dgm:dir/>
          <dgm:resizeHandles val="exact"/>
        </dgm:presLayoutVars>
      </dgm:prSet>
      <dgm:spPr/>
    </dgm:pt>
    <dgm:pt modelId="{40244116-7422-49EA-BB88-77A417FBA461}" type="pres">
      <dgm:prSet presAssocID="{D06461F4-ABBB-46E6-BE39-DFDFA4226A02}" presName="compNode" presStyleCnt="0"/>
      <dgm:spPr/>
    </dgm:pt>
    <dgm:pt modelId="{595435D8-EF9F-4BDE-AC72-50DE05DA17B5}" type="pres">
      <dgm:prSet presAssocID="{D06461F4-ABBB-46E6-BE39-DFDFA4226A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ter"/>
        </a:ext>
      </dgm:extLst>
    </dgm:pt>
    <dgm:pt modelId="{2F208639-CA67-41AE-8C67-199E7F2E761D}" type="pres">
      <dgm:prSet presAssocID="{D06461F4-ABBB-46E6-BE39-DFDFA4226A02}" presName="iconSpace" presStyleCnt="0"/>
      <dgm:spPr/>
    </dgm:pt>
    <dgm:pt modelId="{7A883753-9322-4EC1-ADD4-81931441D054}" type="pres">
      <dgm:prSet presAssocID="{D06461F4-ABBB-46E6-BE39-DFDFA4226A02}" presName="parTx" presStyleLbl="revTx" presStyleIdx="0" presStyleCnt="8">
        <dgm:presLayoutVars>
          <dgm:chMax val="0"/>
          <dgm:chPref val="0"/>
        </dgm:presLayoutVars>
      </dgm:prSet>
      <dgm:spPr/>
    </dgm:pt>
    <dgm:pt modelId="{64FED1DD-E45D-4853-9B02-3D839E97E4D6}" type="pres">
      <dgm:prSet presAssocID="{D06461F4-ABBB-46E6-BE39-DFDFA4226A02}" presName="txSpace" presStyleCnt="0"/>
      <dgm:spPr/>
    </dgm:pt>
    <dgm:pt modelId="{56071D7A-2869-49BD-A987-DE5BE82F1040}" type="pres">
      <dgm:prSet presAssocID="{D06461F4-ABBB-46E6-BE39-DFDFA4226A02}" presName="desTx" presStyleLbl="revTx" presStyleIdx="1" presStyleCnt="8">
        <dgm:presLayoutVars/>
      </dgm:prSet>
      <dgm:spPr/>
    </dgm:pt>
    <dgm:pt modelId="{D74427C9-6276-4F47-ABD1-6A478853F202}" type="pres">
      <dgm:prSet presAssocID="{951FBA05-F65F-4BF6-A89B-1A0C820B50EE}" presName="sibTrans" presStyleCnt="0"/>
      <dgm:spPr/>
    </dgm:pt>
    <dgm:pt modelId="{7A01D2B8-3802-4CE1-AE39-CC8E27A4552D}" type="pres">
      <dgm:prSet presAssocID="{9B066EBA-45EE-4274-A875-603AC2CBE64C}" presName="compNode" presStyleCnt="0"/>
      <dgm:spPr/>
    </dgm:pt>
    <dgm:pt modelId="{FBB0DD65-8552-4E23-8DFD-7D0829BD11D6}" type="pres">
      <dgm:prSet presAssocID="{9B066EBA-45EE-4274-A875-603AC2CBE6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D5B242ED-D24B-4573-9C4F-208E7518EE46}" type="pres">
      <dgm:prSet presAssocID="{9B066EBA-45EE-4274-A875-603AC2CBE64C}" presName="iconSpace" presStyleCnt="0"/>
      <dgm:spPr/>
    </dgm:pt>
    <dgm:pt modelId="{78AB1596-3DE5-4693-BD24-0896C7C907CD}" type="pres">
      <dgm:prSet presAssocID="{9B066EBA-45EE-4274-A875-603AC2CBE64C}" presName="parTx" presStyleLbl="revTx" presStyleIdx="2" presStyleCnt="8">
        <dgm:presLayoutVars>
          <dgm:chMax val="0"/>
          <dgm:chPref val="0"/>
        </dgm:presLayoutVars>
      </dgm:prSet>
      <dgm:spPr/>
    </dgm:pt>
    <dgm:pt modelId="{2E8FFCC1-3710-49D9-B3ED-E9684DB694FA}" type="pres">
      <dgm:prSet presAssocID="{9B066EBA-45EE-4274-A875-603AC2CBE64C}" presName="txSpace" presStyleCnt="0"/>
      <dgm:spPr/>
    </dgm:pt>
    <dgm:pt modelId="{42DABFD9-2D36-410F-A10A-8D79F66E0B46}" type="pres">
      <dgm:prSet presAssocID="{9B066EBA-45EE-4274-A875-603AC2CBE64C}" presName="desTx" presStyleLbl="revTx" presStyleIdx="3" presStyleCnt="8">
        <dgm:presLayoutVars/>
      </dgm:prSet>
      <dgm:spPr/>
    </dgm:pt>
    <dgm:pt modelId="{4A682CA1-2362-4C07-865A-8CDFB78A15FB}" type="pres">
      <dgm:prSet presAssocID="{B39935BE-3380-428F-980F-A793D2973CEA}" presName="sibTrans" presStyleCnt="0"/>
      <dgm:spPr/>
    </dgm:pt>
    <dgm:pt modelId="{4FC1AF86-E012-4ECF-983F-CCEAEF03FAAA}" type="pres">
      <dgm:prSet presAssocID="{1E431403-5B03-4362-9EA4-FB9F08C7E59E}" presName="compNode" presStyleCnt="0"/>
      <dgm:spPr/>
    </dgm:pt>
    <dgm:pt modelId="{8D2B2D50-02CC-4EE5-BC5E-A456FB0E0766}" type="pres">
      <dgm:prSet presAssocID="{1E431403-5B03-4362-9EA4-FB9F08C7E5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y scene"/>
        </a:ext>
      </dgm:extLst>
    </dgm:pt>
    <dgm:pt modelId="{D602527B-5E3B-4836-81B9-215D45DBA745}" type="pres">
      <dgm:prSet presAssocID="{1E431403-5B03-4362-9EA4-FB9F08C7E59E}" presName="iconSpace" presStyleCnt="0"/>
      <dgm:spPr/>
    </dgm:pt>
    <dgm:pt modelId="{4425A775-76E4-4196-A778-BE8CEE9D8FCB}" type="pres">
      <dgm:prSet presAssocID="{1E431403-5B03-4362-9EA4-FB9F08C7E59E}" presName="parTx" presStyleLbl="revTx" presStyleIdx="4" presStyleCnt="8">
        <dgm:presLayoutVars>
          <dgm:chMax val="0"/>
          <dgm:chPref val="0"/>
        </dgm:presLayoutVars>
      </dgm:prSet>
      <dgm:spPr/>
    </dgm:pt>
    <dgm:pt modelId="{2F47C818-C976-4C30-BD38-CAE7DA665A8A}" type="pres">
      <dgm:prSet presAssocID="{1E431403-5B03-4362-9EA4-FB9F08C7E59E}" presName="txSpace" presStyleCnt="0"/>
      <dgm:spPr/>
    </dgm:pt>
    <dgm:pt modelId="{09319D54-FF6E-4EE3-9300-3CFC4EC423E8}" type="pres">
      <dgm:prSet presAssocID="{1E431403-5B03-4362-9EA4-FB9F08C7E59E}" presName="desTx" presStyleLbl="revTx" presStyleIdx="5" presStyleCnt="8">
        <dgm:presLayoutVars/>
      </dgm:prSet>
      <dgm:spPr/>
    </dgm:pt>
    <dgm:pt modelId="{449A4E7E-C542-4829-B171-459BA28FFC52}" type="pres">
      <dgm:prSet presAssocID="{E49BCD39-5117-4FD6-A867-25ACE939E540}" presName="sibTrans" presStyleCnt="0"/>
      <dgm:spPr/>
    </dgm:pt>
    <dgm:pt modelId="{78F58F37-569B-4E57-80D4-0DDADE8790E7}" type="pres">
      <dgm:prSet presAssocID="{89AC0670-F392-4F1D-A80D-398057125413}" presName="compNode" presStyleCnt="0"/>
      <dgm:spPr/>
    </dgm:pt>
    <dgm:pt modelId="{F2D5CF7D-EF19-42F5-83FE-9F7B9048B18D}" type="pres">
      <dgm:prSet presAssocID="{89AC0670-F392-4F1D-A80D-3980571254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FD734FD9-53DD-477F-972F-C8DCFDFF6B73}" type="pres">
      <dgm:prSet presAssocID="{89AC0670-F392-4F1D-A80D-398057125413}" presName="iconSpace" presStyleCnt="0"/>
      <dgm:spPr/>
    </dgm:pt>
    <dgm:pt modelId="{805A15E4-A1E4-482B-997F-85C099B60051}" type="pres">
      <dgm:prSet presAssocID="{89AC0670-F392-4F1D-A80D-398057125413}" presName="parTx" presStyleLbl="revTx" presStyleIdx="6" presStyleCnt="8">
        <dgm:presLayoutVars>
          <dgm:chMax val="0"/>
          <dgm:chPref val="0"/>
        </dgm:presLayoutVars>
      </dgm:prSet>
      <dgm:spPr/>
    </dgm:pt>
    <dgm:pt modelId="{06C7E741-61D9-4483-9AB0-7434D353F43D}" type="pres">
      <dgm:prSet presAssocID="{89AC0670-F392-4F1D-A80D-398057125413}" presName="txSpace" presStyleCnt="0"/>
      <dgm:spPr/>
    </dgm:pt>
    <dgm:pt modelId="{43DF7699-EA20-476F-89D9-757B391740D4}" type="pres">
      <dgm:prSet presAssocID="{89AC0670-F392-4F1D-A80D-398057125413}" presName="desTx" presStyleLbl="revTx" presStyleIdx="7" presStyleCnt="8">
        <dgm:presLayoutVars/>
      </dgm:prSet>
      <dgm:spPr/>
    </dgm:pt>
  </dgm:ptLst>
  <dgm:cxnLst>
    <dgm:cxn modelId="{D748810A-CC02-4FF3-8532-C6D0C1294BBB}" type="presOf" srcId="{ED903CE6-348E-4AB4-8EC3-E51C5314D920}" destId="{A4369268-A665-47FD-B0AA-BB666A0546A1}" srcOrd="0" destOrd="0" presId="urn:microsoft.com/office/officeart/2018/5/layout/CenteredIconLabelDescriptionList"/>
    <dgm:cxn modelId="{2221CD11-0D43-4BCA-BE2E-54DDB4000CAB}" type="presOf" srcId="{5586BD17-1511-4F15-9A55-A4F80107DEC6}" destId="{56071D7A-2869-49BD-A987-DE5BE82F1040}" srcOrd="0" destOrd="1" presId="urn:microsoft.com/office/officeart/2018/5/layout/CenteredIconLabelDescriptionList"/>
    <dgm:cxn modelId="{D762192B-5E0D-4122-BA35-11583EDAFA1F}" type="presOf" srcId="{405D1F1E-A17C-471C-B611-01A0940E5969}" destId="{43DF7699-EA20-476F-89D9-757B391740D4}" srcOrd="0" destOrd="0" presId="urn:microsoft.com/office/officeart/2018/5/layout/CenteredIconLabelDescriptionList"/>
    <dgm:cxn modelId="{5A30612F-EE99-4387-B4DC-6EB4AA248301}" srcId="{ED903CE6-348E-4AB4-8EC3-E51C5314D920}" destId="{9B066EBA-45EE-4274-A875-603AC2CBE64C}" srcOrd="1" destOrd="0" parTransId="{1B803552-F905-4604-A1D9-C511CBBB1A98}" sibTransId="{B39935BE-3380-428F-980F-A793D2973CEA}"/>
    <dgm:cxn modelId="{807CB335-1C07-4109-B146-A3EB9C4FB098}" srcId="{ED903CE6-348E-4AB4-8EC3-E51C5314D920}" destId="{D06461F4-ABBB-46E6-BE39-DFDFA4226A02}" srcOrd="0" destOrd="0" parTransId="{3244C048-8AAE-44CD-825E-2A85124F1D6E}" sibTransId="{951FBA05-F65F-4BF6-A89B-1A0C820B50EE}"/>
    <dgm:cxn modelId="{1AD9A936-0E97-4685-B406-9F90D08FF0A2}" type="presOf" srcId="{3BEB1658-8A8A-4D90-AFA8-57B65FB85A0E}" destId="{42DABFD9-2D36-410F-A10A-8D79F66E0B46}" srcOrd="0" destOrd="1" presId="urn:microsoft.com/office/officeart/2018/5/layout/CenteredIconLabelDescriptionList"/>
    <dgm:cxn modelId="{2179AA3B-EFA3-43D6-A09B-5A5569A9FBB1}" srcId="{89AC0670-F392-4F1D-A80D-398057125413}" destId="{B50F8E7E-6788-4362-BB41-31C174031719}" srcOrd="1" destOrd="0" parTransId="{902715F5-EF58-4333-83B9-3540CF6722EA}" sibTransId="{CF1350D6-B7C7-4BD7-9953-B648EDE95587}"/>
    <dgm:cxn modelId="{99FBA75B-1486-4A15-8D10-76EA6C5C637A}" type="presOf" srcId="{89AC0670-F392-4F1D-A80D-398057125413}" destId="{805A15E4-A1E4-482B-997F-85C099B60051}" srcOrd="0" destOrd="0" presId="urn:microsoft.com/office/officeart/2018/5/layout/CenteredIconLabelDescriptionList"/>
    <dgm:cxn modelId="{8C650766-4E50-4E3B-A63F-F06690186DB9}" type="presOf" srcId="{D06461F4-ABBB-46E6-BE39-DFDFA4226A02}" destId="{7A883753-9322-4EC1-ADD4-81931441D054}" srcOrd="0" destOrd="0" presId="urn:microsoft.com/office/officeart/2018/5/layout/CenteredIconLabelDescriptionList"/>
    <dgm:cxn modelId="{5E64C14B-20C5-4B40-96FC-B4A33C56B203}" srcId="{ED903CE6-348E-4AB4-8EC3-E51C5314D920}" destId="{89AC0670-F392-4F1D-A80D-398057125413}" srcOrd="3" destOrd="0" parTransId="{06D3D9BA-BB5E-4646-B662-C109847896F4}" sibTransId="{EFF54E3E-7CC9-4693-AD6A-426446FD69D7}"/>
    <dgm:cxn modelId="{5BB6036F-7060-4CAF-ADFF-67340362EE76}" srcId="{1E431403-5B03-4362-9EA4-FB9F08C7E59E}" destId="{B4BDA0C2-3192-4583-8A3C-1D8784AB75EB}" srcOrd="1" destOrd="0" parTransId="{76C59390-4EEE-4F5F-BC9D-0938DEBD841A}" sibTransId="{1471D73D-D119-4CE8-A6DD-591C54C10882}"/>
    <dgm:cxn modelId="{5CDB3E53-ABBB-42A0-B0BE-EB8974E16AC5}" srcId="{89AC0670-F392-4F1D-A80D-398057125413}" destId="{405D1F1E-A17C-471C-B611-01A0940E5969}" srcOrd="0" destOrd="0" parTransId="{671FD4C3-099F-4ACB-A723-4567ECDF5957}" sibTransId="{1CBEB241-FC50-4F19-A7FD-E5415E6D48B0}"/>
    <dgm:cxn modelId="{ADDB3493-A469-4EA8-B4C8-9EB33CFCAAA8}" type="presOf" srcId="{FA06D76E-AE66-4E8B-9F29-D7E3C4D1FDF2}" destId="{42DABFD9-2D36-410F-A10A-8D79F66E0B46}" srcOrd="0" destOrd="0" presId="urn:microsoft.com/office/officeart/2018/5/layout/CenteredIconLabelDescriptionList"/>
    <dgm:cxn modelId="{6A6A219D-AA37-4CA0-9AE1-EB9577C686D2}" srcId="{ED903CE6-348E-4AB4-8EC3-E51C5314D920}" destId="{1E431403-5B03-4362-9EA4-FB9F08C7E59E}" srcOrd="2" destOrd="0" parTransId="{749D7216-470B-492A-92DE-EFF7BA7935A9}" sibTransId="{E49BCD39-5117-4FD6-A867-25ACE939E540}"/>
    <dgm:cxn modelId="{3522CBA6-3BE1-4BB4-B240-559D0C1CA215}" type="presOf" srcId="{C5BD3598-FCA7-4D7D-993A-4342C7A7B7D2}" destId="{09319D54-FF6E-4EE3-9300-3CFC4EC423E8}" srcOrd="0" destOrd="0" presId="urn:microsoft.com/office/officeart/2018/5/layout/CenteredIconLabelDescriptionList"/>
    <dgm:cxn modelId="{F6CDFEAD-80FE-4D24-AC5F-8539D68D8197}" type="presOf" srcId="{B4BDA0C2-3192-4583-8A3C-1D8784AB75EB}" destId="{09319D54-FF6E-4EE3-9300-3CFC4EC423E8}" srcOrd="0" destOrd="1" presId="urn:microsoft.com/office/officeart/2018/5/layout/CenteredIconLabelDescriptionList"/>
    <dgm:cxn modelId="{D15A9AAE-7B4B-4254-8270-623237E0B05D}" srcId="{9B066EBA-45EE-4274-A875-603AC2CBE64C}" destId="{FA06D76E-AE66-4E8B-9F29-D7E3C4D1FDF2}" srcOrd="0" destOrd="0" parTransId="{CBB2D5A1-8D2C-4872-8133-5C4585335CC9}" sibTransId="{AF365DF8-D9E3-4CAE-A9E0-2912296ED1FB}"/>
    <dgm:cxn modelId="{BD2C03AF-B234-4BBB-9F25-E886BA3CA3CB}" type="presOf" srcId="{B50F8E7E-6788-4362-BB41-31C174031719}" destId="{43DF7699-EA20-476F-89D9-757B391740D4}" srcOrd="0" destOrd="1" presId="urn:microsoft.com/office/officeart/2018/5/layout/CenteredIconLabelDescriptionList"/>
    <dgm:cxn modelId="{FC52BBC0-20C2-445B-8F21-7C7053B28C43}" srcId="{9B066EBA-45EE-4274-A875-603AC2CBE64C}" destId="{3BEB1658-8A8A-4D90-AFA8-57B65FB85A0E}" srcOrd="1" destOrd="0" parTransId="{3D632E3B-FB02-4BB2-A956-5EA5412D02C4}" sibTransId="{EB07A273-6AA2-4B67-86D5-3EC3E92FDD0A}"/>
    <dgm:cxn modelId="{9466F9C4-3AD8-481D-8501-E792A85DBA14}" srcId="{1E431403-5B03-4362-9EA4-FB9F08C7E59E}" destId="{C5BD3598-FCA7-4D7D-993A-4342C7A7B7D2}" srcOrd="0" destOrd="0" parTransId="{E89D9BD8-80AE-4D32-A6D5-06757076F9DE}" sibTransId="{FEF7935A-E800-4330-9F3F-8666F735DB38}"/>
    <dgm:cxn modelId="{570FE3C9-AA2B-4B82-B5A2-B2E97A60DF9C}" type="presOf" srcId="{9B066EBA-45EE-4274-A875-603AC2CBE64C}" destId="{78AB1596-3DE5-4693-BD24-0896C7C907CD}" srcOrd="0" destOrd="0" presId="urn:microsoft.com/office/officeart/2018/5/layout/CenteredIconLabelDescriptionList"/>
    <dgm:cxn modelId="{167929E1-9BC8-4357-A96E-041824E547E6}" srcId="{D06461F4-ABBB-46E6-BE39-DFDFA4226A02}" destId="{5586BD17-1511-4F15-9A55-A4F80107DEC6}" srcOrd="1" destOrd="0" parTransId="{377E4C39-1424-44C9-B3FA-09480C69B0E3}" sibTransId="{C550A383-E27B-4865-B829-A27AB5B42E44}"/>
    <dgm:cxn modelId="{B89943EF-90DA-4DD0-B68A-0168AD79BC85}" type="presOf" srcId="{1E431403-5B03-4362-9EA4-FB9F08C7E59E}" destId="{4425A775-76E4-4196-A778-BE8CEE9D8FCB}" srcOrd="0" destOrd="0" presId="urn:microsoft.com/office/officeart/2018/5/layout/CenteredIconLabelDescriptionList"/>
    <dgm:cxn modelId="{DA7F77F8-4A20-4823-A4C0-624ADD8E175A}" type="presOf" srcId="{48FDB777-045E-44A5-A703-C657C6744BB2}" destId="{56071D7A-2869-49BD-A987-DE5BE82F1040}" srcOrd="0" destOrd="0" presId="urn:microsoft.com/office/officeart/2018/5/layout/CenteredIconLabelDescriptionList"/>
    <dgm:cxn modelId="{AD72E5FA-4E4C-420E-8E4C-798CBA683F81}" srcId="{D06461F4-ABBB-46E6-BE39-DFDFA4226A02}" destId="{48FDB777-045E-44A5-A703-C657C6744BB2}" srcOrd="0" destOrd="0" parTransId="{FAB69E2B-58DA-4B26-968B-1D47678FD1B8}" sibTransId="{A9F9B78A-6D90-4E2E-B3E8-6C8FA6B445F4}"/>
    <dgm:cxn modelId="{FD59855E-3E52-4422-A5F0-1EC0DEA32520}" type="presParOf" srcId="{A4369268-A665-47FD-B0AA-BB666A0546A1}" destId="{40244116-7422-49EA-BB88-77A417FBA461}" srcOrd="0" destOrd="0" presId="urn:microsoft.com/office/officeart/2018/5/layout/CenteredIconLabelDescriptionList"/>
    <dgm:cxn modelId="{39301E78-82FE-4664-8139-B768165500F8}" type="presParOf" srcId="{40244116-7422-49EA-BB88-77A417FBA461}" destId="{595435D8-EF9F-4BDE-AC72-50DE05DA17B5}" srcOrd="0" destOrd="0" presId="urn:microsoft.com/office/officeart/2018/5/layout/CenteredIconLabelDescriptionList"/>
    <dgm:cxn modelId="{9BD20607-2F82-40FB-9DA1-31E27CA3B3BB}" type="presParOf" srcId="{40244116-7422-49EA-BB88-77A417FBA461}" destId="{2F208639-CA67-41AE-8C67-199E7F2E761D}" srcOrd="1" destOrd="0" presId="urn:microsoft.com/office/officeart/2018/5/layout/CenteredIconLabelDescriptionList"/>
    <dgm:cxn modelId="{B31EE9A2-5041-4393-9806-BF8008595875}" type="presParOf" srcId="{40244116-7422-49EA-BB88-77A417FBA461}" destId="{7A883753-9322-4EC1-ADD4-81931441D054}" srcOrd="2" destOrd="0" presId="urn:microsoft.com/office/officeart/2018/5/layout/CenteredIconLabelDescriptionList"/>
    <dgm:cxn modelId="{E2E63C00-1833-479F-B9E6-08DEF058D4E8}" type="presParOf" srcId="{40244116-7422-49EA-BB88-77A417FBA461}" destId="{64FED1DD-E45D-4853-9B02-3D839E97E4D6}" srcOrd="3" destOrd="0" presId="urn:microsoft.com/office/officeart/2018/5/layout/CenteredIconLabelDescriptionList"/>
    <dgm:cxn modelId="{E9C61187-D208-4FB9-886F-7FBF2561DFC3}" type="presParOf" srcId="{40244116-7422-49EA-BB88-77A417FBA461}" destId="{56071D7A-2869-49BD-A987-DE5BE82F1040}" srcOrd="4" destOrd="0" presId="urn:microsoft.com/office/officeart/2018/5/layout/CenteredIconLabelDescriptionList"/>
    <dgm:cxn modelId="{2D7A2C14-62FA-49CF-BB63-82DA7350861C}" type="presParOf" srcId="{A4369268-A665-47FD-B0AA-BB666A0546A1}" destId="{D74427C9-6276-4F47-ABD1-6A478853F202}" srcOrd="1" destOrd="0" presId="urn:microsoft.com/office/officeart/2018/5/layout/CenteredIconLabelDescriptionList"/>
    <dgm:cxn modelId="{B2CAD25A-BA01-40C6-ABDD-9E258301133E}" type="presParOf" srcId="{A4369268-A665-47FD-B0AA-BB666A0546A1}" destId="{7A01D2B8-3802-4CE1-AE39-CC8E27A4552D}" srcOrd="2" destOrd="0" presId="urn:microsoft.com/office/officeart/2018/5/layout/CenteredIconLabelDescriptionList"/>
    <dgm:cxn modelId="{2DD2FE33-0F3A-4A5F-ACD4-F57615FED1F4}" type="presParOf" srcId="{7A01D2B8-3802-4CE1-AE39-CC8E27A4552D}" destId="{FBB0DD65-8552-4E23-8DFD-7D0829BD11D6}" srcOrd="0" destOrd="0" presId="urn:microsoft.com/office/officeart/2018/5/layout/CenteredIconLabelDescriptionList"/>
    <dgm:cxn modelId="{D3BF4B07-9CC0-4FCA-994B-16D2567D1650}" type="presParOf" srcId="{7A01D2B8-3802-4CE1-AE39-CC8E27A4552D}" destId="{D5B242ED-D24B-4573-9C4F-208E7518EE46}" srcOrd="1" destOrd="0" presId="urn:microsoft.com/office/officeart/2018/5/layout/CenteredIconLabelDescriptionList"/>
    <dgm:cxn modelId="{06FF38B9-656E-4C02-A2CB-11CFF9F8A387}" type="presParOf" srcId="{7A01D2B8-3802-4CE1-AE39-CC8E27A4552D}" destId="{78AB1596-3DE5-4693-BD24-0896C7C907CD}" srcOrd="2" destOrd="0" presId="urn:microsoft.com/office/officeart/2018/5/layout/CenteredIconLabelDescriptionList"/>
    <dgm:cxn modelId="{8FF4E0BA-B173-4F22-9A00-CB14A26C63EB}" type="presParOf" srcId="{7A01D2B8-3802-4CE1-AE39-CC8E27A4552D}" destId="{2E8FFCC1-3710-49D9-B3ED-E9684DB694FA}" srcOrd="3" destOrd="0" presId="urn:microsoft.com/office/officeart/2018/5/layout/CenteredIconLabelDescriptionList"/>
    <dgm:cxn modelId="{80CE1899-D296-4800-A39A-F8A9C3AA1CE7}" type="presParOf" srcId="{7A01D2B8-3802-4CE1-AE39-CC8E27A4552D}" destId="{42DABFD9-2D36-410F-A10A-8D79F66E0B46}" srcOrd="4" destOrd="0" presId="urn:microsoft.com/office/officeart/2018/5/layout/CenteredIconLabelDescriptionList"/>
    <dgm:cxn modelId="{DE96720D-DC77-4AAA-927B-AC3EC4BBB186}" type="presParOf" srcId="{A4369268-A665-47FD-B0AA-BB666A0546A1}" destId="{4A682CA1-2362-4C07-865A-8CDFB78A15FB}" srcOrd="3" destOrd="0" presId="urn:microsoft.com/office/officeart/2018/5/layout/CenteredIconLabelDescriptionList"/>
    <dgm:cxn modelId="{422DDCD9-E0D1-4A49-88A1-5798756BF046}" type="presParOf" srcId="{A4369268-A665-47FD-B0AA-BB666A0546A1}" destId="{4FC1AF86-E012-4ECF-983F-CCEAEF03FAAA}" srcOrd="4" destOrd="0" presId="urn:microsoft.com/office/officeart/2018/5/layout/CenteredIconLabelDescriptionList"/>
    <dgm:cxn modelId="{37F15E95-EC0D-4A00-A2C4-184D0AA7F8E5}" type="presParOf" srcId="{4FC1AF86-E012-4ECF-983F-CCEAEF03FAAA}" destId="{8D2B2D50-02CC-4EE5-BC5E-A456FB0E0766}" srcOrd="0" destOrd="0" presId="urn:microsoft.com/office/officeart/2018/5/layout/CenteredIconLabelDescriptionList"/>
    <dgm:cxn modelId="{B47E7EF5-AF13-4B61-B360-25B8AFB0AAE2}" type="presParOf" srcId="{4FC1AF86-E012-4ECF-983F-CCEAEF03FAAA}" destId="{D602527B-5E3B-4836-81B9-215D45DBA745}" srcOrd="1" destOrd="0" presId="urn:microsoft.com/office/officeart/2018/5/layout/CenteredIconLabelDescriptionList"/>
    <dgm:cxn modelId="{DA9CB991-8B63-48D3-9839-A6205E066099}" type="presParOf" srcId="{4FC1AF86-E012-4ECF-983F-CCEAEF03FAAA}" destId="{4425A775-76E4-4196-A778-BE8CEE9D8FCB}" srcOrd="2" destOrd="0" presId="urn:microsoft.com/office/officeart/2018/5/layout/CenteredIconLabelDescriptionList"/>
    <dgm:cxn modelId="{30AB8BC6-3E34-4C80-911D-57D5F0C34504}" type="presParOf" srcId="{4FC1AF86-E012-4ECF-983F-CCEAEF03FAAA}" destId="{2F47C818-C976-4C30-BD38-CAE7DA665A8A}" srcOrd="3" destOrd="0" presId="urn:microsoft.com/office/officeart/2018/5/layout/CenteredIconLabelDescriptionList"/>
    <dgm:cxn modelId="{736DCD60-3ADD-4C33-A2DD-EFC45C26E50D}" type="presParOf" srcId="{4FC1AF86-E012-4ECF-983F-CCEAEF03FAAA}" destId="{09319D54-FF6E-4EE3-9300-3CFC4EC423E8}" srcOrd="4" destOrd="0" presId="urn:microsoft.com/office/officeart/2018/5/layout/CenteredIconLabelDescriptionList"/>
    <dgm:cxn modelId="{7411AA1A-A87A-4350-A00A-AB9E22708AED}" type="presParOf" srcId="{A4369268-A665-47FD-B0AA-BB666A0546A1}" destId="{449A4E7E-C542-4829-B171-459BA28FFC52}" srcOrd="5" destOrd="0" presId="urn:microsoft.com/office/officeart/2018/5/layout/CenteredIconLabelDescriptionList"/>
    <dgm:cxn modelId="{43DE2EAB-EA1A-414D-911E-8F93013DD254}" type="presParOf" srcId="{A4369268-A665-47FD-B0AA-BB666A0546A1}" destId="{78F58F37-569B-4E57-80D4-0DDADE8790E7}" srcOrd="6" destOrd="0" presId="urn:microsoft.com/office/officeart/2018/5/layout/CenteredIconLabelDescriptionList"/>
    <dgm:cxn modelId="{BEFFF346-D7E2-4EE6-81EA-9A0E3CF705AF}" type="presParOf" srcId="{78F58F37-569B-4E57-80D4-0DDADE8790E7}" destId="{F2D5CF7D-EF19-42F5-83FE-9F7B9048B18D}" srcOrd="0" destOrd="0" presId="urn:microsoft.com/office/officeart/2018/5/layout/CenteredIconLabelDescriptionList"/>
    <dgm:cxn modelId="{E562734C-3643-4411-AE9A-0D91DB532585}" type="presParOf" srcId="{78F58F37-569B-4E57-80D4-0DDADE8790E7}" destId="{FD734FD9-53DD-477F-972F-C8DCFDFF6B73}" srcOrd="1" destOrd="0" presId="urn:microsoft.com/office/officeart/2018/5/layout/CenteredIconLabelDescriptionList"/>
    <dgm:cxn modelId="{66C8B183-83F1-401E-8F52-1AE6D7003578}" type="presParOf" srcId="{78F58F37-569B-4E57-80D4-0DDADE8790E7}" destId="{805A15E4-A1E4-482B-997F-85C099B60051}" srcOrd="2" destOrd="0" presId="urn:microsoft.com/office/officeart/2018/5/layout/CenteredIconLabelDescriptionList"/>
    <dgm:cxn modelId="{59FEF9FD-D6E0-4365-9FCE-6D11E007C38F}" type="presParOf" srcId="{78F58F37-569B-4E57-80D4-0DDADE8790E7}" destId="{06C7E741-61D9-4483-9AB0-7434D353F43D}" srcOrd="3" destOrd="0" presId="urn:microsoft.com/office/officeart/2018/5/layout/CenteredIconLabelDescriptionList"/>
    <dgm:cxn modelId="{B9140B9E-7841-4092-82C6-29F0D6A433BB}" type="presParOf" srcId="{78F58F37-569B-4E57-80D4-0DDADE8790E7}" destId="{43DF7699-EA20-476F-89D9-757B391740D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DEDC7F-09FA-4A84-A0CB-AD0C103CB4F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30B6BD-0A10-4CF7-A33A-45CBC8AA5EDA}">
      <dgm:prSet/>
      <dgm:spPr/>
      <dgm:t>
        <a:bodyPr/>
        <a:lstStyle/>
        <a:p>
          <a:pPr>
            <a:defRPr b="1"/>
          </a:pPr>
          <a:r>
            <a:rPr lang="en-US" b="1"/>
            <a:t>Enhanced Disaster Preparedness</a:t>
          </a:r>
          <a:endParaRPr lang="en-US"/>
        </a:p>
      </dgm:t>
    </dgm:pt>
    <dgm:pt modelId="{9381CC38-9899-4A1C-B5EA-C2DE5C3A192E}" type="parTrans" cxnId="{D624B96A-76EC-4D41-9B6E-308217381BAE}">
      <dgm:prSet/>
      <dgm:spPr/>
      <dgm:t>
        <a:bodyPr/>
        <a:lstStyle/>
        <a:p>
          <a:endParaRPr lang="en-US"/>
        </a:p>
      </dgm:t>
    </dgm:pt>
    <dgm:pt modelId="{63D75064-DA05-48DA-B4BF-24D7F45D6AC3}" type="sibTrans" cxnId="{D624B96A-76EC-4D41-9B6E-308217381BAE}">
      <dgm:prSet/>
      <dgm:spPr/>
      <dgm:t>
        <a:bodyPr/>
        <a:lstStyle/>
        <a:p>
          <a:endParaRPr lang="en-US"/>
        </a:p>
      </dgm:t>
    </dgm:pt>
    <dgm:pt modelId="{23671590-64AB-409F-85C1-92A1A94760BF}">
      <dgm:prSet/>
      <dgm:spPr/>
      <dgm:t>
        <a:bodyPr/>
        <a:lstStyle/>
        <a:p>
          <a:r>
            <a:rPr lang="en-US"/>
            <a:t>Quick identification of major leaks or pipeline bursts</a:t>
          </a:r>
        </a:p>
      </dgm:t>
    </dgm:pt>
    <dgm:pt modelId="{5BD32706-73A4-4676-B59D-9346A847B4E3}" type="parTrans" cxnId="{D3AE1DBC-E7AC-4B05-99ED-86216CCBCFF5}">
      <dgm:prSet/>
      <dgm:spPr/>
      <dgm:t>
        <a:bodyPr/>
        <a:lstStyle/>
        <a:p>
          <a:endParaRPr lang="en-US"/>
        </a:p>
      </dgm:t>
    </dgm:pt>
    <dgm:pt modelId="{132FB5C3-C46F-49AD-961E-B1FF08150138}" type="sibTrans" cxnId="{D3AE1DBC-E7AC-4B05-99ED-86216CCBCFF5}">
      <dgm:prSet/>
      <dgm:spPr/>
      <dgm:t>
        <a:bodyPr/>
        <a:lstStyle/>
        <a:p>
          <a:endParaRPr lang="en-US"/>
        </a:p>
      </dgm:t>
    </dgm:pt>
    <dgm:pt modelId="{B9C32C83-9F35-469E-9D7C-9D32AE3361F5}">
      <dgm:prSet/>
      <dgm:spPr/>
      <dgm:t>
        <a:bodyPr/>
        <a:lstStyle/>
        <a:p>
          <a:r>
            <a:rPr lang="en-US"/>
            <a:t>Improved response time during water-related emergencies</a:t>
          </a:r>
        </a:p>
      </dgm:t>
    </dgm:pt>
    <dgm:pt modelId="{6B1E4E20-C63F-444E-9736-1783C1EC6E72}" type="parTrans" cxnId="{C583E823-28ED-4194-AAD9-8CA6A1845A93}">
      <dgm:prSet/>
      <dgm:spPr/>
      <dgm:t>
        <a:bodyPr/>
        <a:lstStyle/>
        <a:p>
          <a:endParaRPr lang="en-US"/>
        </a:p>
      </dgm:t>
    </dgm:pt>
    <dgm:pt modelId="{4AB8724B-0C5E-458C-9957-E1E240366D73}" type="sibTrans" cxnId="{C583E823-28ED-4194-AAD9-8CA6A1845A93}">
      <dgm:prSet/>
      <dgm:spPr/>
      <dgm:t>
        <a:bodyPr/>
        <a:lstStyle/>
        <a:p>
          <a:endParaRPr lang="en-US"/>
        </a:p>
      </dgm:t>
    </dgm:pt>
    <dgm:pt modelId="{8B15E5FF-4410-49DF-BB71-AB816007DA3B}">
      <dgm:prSet/>
      <dgm:spPr/>
      <dgm:t>
        <a:bodyPr/>
        <a:lstStyle/>
        <a:p>
          <a:pPr>
            <a:defRPr b="1"/>
          </a:pPr>
          <a:r>
            <a:rPr lang="en-US" b="1"/>
            <a:t>Data-Driven Urban Planning</a:t>
          </a:r>
          <a:endParaRPr lang="en-US"/>
        </a:p>
      </dgm:t>
    </dgm:pt>
    <dgm:pt modelId="{7BBF8D78-846C-478C-A516-C004ABED91D3}" type="parTrans" cxnId="{3C9CAFA2-8472-4FDF-97A8-D212B299E02F}">
      <dgm:prSet/>
      <dgm:spPr/>
      <dgm:t>
        <a:bodyPr/>
        <a:lstStyle/>
        <a:p>
          <a:endParaRPr lang="en-US"/>
        </a:p>
      </dgm:t>
    </dgm:pt>
    <dgm:pt modelId="{6FD7B837-C13B-4CAF-A637-247CE1FB48E1}" type="sibTrans" cxnId="{3C9CAFA2-8472-4FDF-97A8-D212B299E02F}">
      <dgm:prSet/>
      <dgm:spPr/>
      <dgm:t>
        <a:bodyPr/>
        <a:lstStyle/>
        <a:p>
          <a:endParaRPr lang="en-US"/>
        </a:p>
      </dgm:t>
    </dgm:pt>
    <dgm:pt modelId="{F946F157-768F-4624-AC27-6A8946A1B6DE}">
      <dgm:prSet/>
      <dgm:spPr/>
      <dgm:t>
        <a:bodyPr/>
        <a:lstStyle/>
        <a:p>
          <a:r>
            <a:rPr lang="en-US"/>
            <a:t>Providing valuable insights for Bangalore's future infrastructure projects</a:t>
          </a:r>
        </a:p>
      </dgm:t>
    </dgm:pt>
    <dgm:pt modelId="{7A8862DD-3851-4179-BC24-7535F600E3C6}" type="parTrans" cxnId="{DB9048DE-8A58-4457-A0A6-3E9B4F829716}">
      <dgm:prSet/>
      <dgm:spPr/>
      <dgm:t>
        <a:bodyPr/>
        <a:lstStyle/>
        <a:p>
          <a:endParaRPr lang="en-US"/>
        </a:p>
      </dgm:t>
    </dgm:pt>
    <dgm:pt modelId="{DCC82EBE-EDB0-41C1-80B3-AD4E65A39257}" type="sibTrans" cxnId="{DB9048DE-8A58-4457-A0A6-3E9B4F829716}">
      <dgm:prSet/>
      <dgm:spPr/>
      <dgm:t>
        <a:bodyPr/>
        <a:lstStyle/>
        <a:p>
          <a:endParaRPr lang="en-US"/>
        </a:p>
      </dgm:t>
    </dgm:pt>
    <dgm:pt modelId="{2B34A100-6CA3-426C-9DB6-0013475BAB32}">
      <dgm:prSet/>
      <dgm:spPr/>
      <dgm:t>
        <a:bodyPr/>
        <a:lstStyle/>
        <a:p>
          <a:r>
            <a:rPr lang="en-US"/>
            <a:t>Supporting decisions on water harvesting and conservation initiatives</a:t>
          </a:r>
        </a:p>
      </dgm:t>
    </dgm:pt>
    <dgm:pt modelId="{8BE848ED-8BFA-4F7E-BE66-1CB7355BB8C0}" type="parTrans" cxnId="{044B8355-BC13-489C-8C47-6189B2D3A35B}">
      <dgm:prSet/>
      <dgm:spPr/>
      <dgm:t>
        <a:bodyPr/>
        <a:lstStyle/>
        <a:p>
          <a:endParaRPr lang="en-US"/>
        </a:p>
      </dgm:t>
    </dgm:pt>
    <dgm:pt modelId="{310983D2-D569-42E2-9336-C142700D26F6}" type="sibTrans" cxnId="{044B8355-BC13-489C-8C47-6189B2D3A35B}">
      <dgm:prSet/>
      <dgm:spPr/>
      <dgm:t>
        <a:bodyPr/>
        <a:lstStyle/>
        <a:p>
          <a:endParaRPr lang="en-US"/>
        </a:p>
      </dgm:t>
    </dgm:pt>
    <dgm:pt modelId="{7D7C38B8-8145-47B7-B50F-23F4CF8F0232}">
      <dgm:prSet/>
      <dgm:spPr/>
      <dgm:t>
        <a:bodyPr/>
        <a:lstStyle/>
        <a:p>
          <a:pPr>
            <a:defRPr b="1"/>
          </a:pPr>
          <a:r>
            <a:rPr lang="en-US" b="1"/>
            <a:t>Public Health Benefits</a:t>
          </a:r>
          <a:endParaRPr lang="en-US"/>
        </a:p>
      </dgm:t>
    </dgm:pt>
    <dgm:pt modelId="{24A45AFF-5201-4E5D-999A-0BEC7473393B}" type="parTrans" cxnId="{BBCCE8FE-DE1C-4427-A0C0-5D09062AF088}">
      <dgm:prSet/>
      <dgm:spPr/>
      <dgm:t>
        <a:bodyPr/>
        <a:lstStyle/>
        <a:p>
          <a:endParaRPr lang="en-US"/>
        </a:p>
      </dgm:t>
    </dgm:pt>
    <dgm:pt modelId="{58A00D26-1A48-40A1-B6A5-7CC73EF3B83C}" type="sibTrans" cxnId="{BBCCE8FE-DE1C-4427-A0C0-5D09062AF088}">
      <dgm:prSet/>
      <dgm:spPr/>
      <dgm:t>
        <a:bodyPr/>
        <a:lstStyle/>
        <a:p>
          <a:endParaRPr lang="en-US"/>
        </a:p>
      </dgm:t>
    </dgm:pt>
    <dgm:pt modelId="{47499A69-5536-440E-8134-0B4664D487EE}">
      <dgm:prSet/>
      <dgm:spPr/>
      <dgm:t>
        <a:bodyPr/>
        <a:lstStyle/>
        <a:p>
          <a:r>
            <a:rPr lang="en-US"/>
            <a:t>Reducing risks of water contamination due to pipeline leaks</a:t>
          </a:r>
        </a:p>
      </dgm:t>
    </dgm:pt>
    <dgm:pt modelId="{0E1E52AA-49CA-4FF5-BF4D-C47840550E8F}" type="parTrans" cxnId="{8968226F-6EE8-4187-B740-DAA3D847E2C8}">
      <dgm:prSet/>
      <dgm:spPr/>
      <dgm:t>
        <a:bodyPr/>
        <a:lstStyle/>
        <a:p>
          <a:endParaRPr lang="en-US"/>
        </a:p>
      </dgm:t>
    </dgm:pt>
    <dgm:pt modelId="{ECAB8416-2BAD-4EC5-9980-1465497B28BA}" type="sibTrans" cxnId="{8968226F-6EE8-4187-B740-DAA3D847E2C8}">
      <dgm:prSet/>
      <dgm:spPr/>
      <dgm:t>
        <a:bodyPr/>
        <a:lstStyle/>
        <a:p>
          <a:endParaRPr lang="en-US"/>
        </a:p>
      </dgm:t>
    </dgm:pt>
    <dgm:pt modelId="{D06088F8-6B65-4CA6-94C8-902992652497}">
      <dgm:prSet/>
      <dgm:spPr/>
      <dgm:t>
        <a:bodyPr/>
        <a:lstStyle/>
        <a:p>
          <a:r>
            <a:rPr lang="en-US"/>
            <a:t>Ensuring consistent water supply crucial for sanitation in densely populated areas</a:t>
          </a:r>
        </a:p>
      </dgm:t>
    </dgm:pt>
    <dgm:pt modelId="{7EA8840B-BF3C-495D-ABA6-2A19F5E4BA41}" type="parTrans" cxnId="{A1D4F642-5281-4894-8B5C-290DFB5BE94B}">
      <dgm:prSet/>
      <dgm:spPr/>
      <dgm:t>
        <a:bodyPr/>
        <a:lstStyle/>
        <a:p>
          <a:endParaRPr lang="en-US"/>
        </a:p>
      </dgm:t>
    </dgm:pt>
    <dgm:pt modelId="{D19BEE81-95D8-4C04-AAD8-50B7A284FEA3}" type="sibTrans" cxnId="{A1D4F642-5281-4894-8B5C-290DFB5BE94B}">
      <dgm:prSet/>
      <dgm:spPr/>
      <dgm:t>
        <a:bodyPr/>
        <a:lstStyle/>
        <a:p>
          <a:endParaRPr lang="en-US"/>
        </a:p>
      </dgm:t>
    </dgm:pt>
    <dgm:pt modelId="{25214A82-F5BA-4FE5-83B4-FD02D231976E}" type="pres">
      <dgm:prSet presAssocID="{63DEDC7F-09FA-4A84-A0CB-AD0C103CB4F0}" presName="root" presStyleCnt="0">
        <dgm:presLayoutVars>
          <dgm:dir/>
          <dgm:resizeHandles val="exact"/>
        </dgm:presLayoutVars>
      </dgm:prSet>
      <dgm:spPr/>
    </dgm:pt>
    <dgm:pt modelId="{3727378E-F3A5-4C3E-942E-C79D8A4E6B98}" type="pres">
      <dgm:prSet presAssocID="{4D30B6BD-0A10-4CF7-A33A-45CBC8AA5EDA}" presName="compNode" presStyleCnt="0"/>
      <dgm:spPr/>
    </dgm:pt>
    <dgm:pt modelId="{366B1357-8337-492D-AE82-9A005B4FF5DC}" type="pres">
      <dgm:prSet presAssocID="{4D30B6BD-0A10-4CF7-A33A-45CBC8AA5E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09D0CD81-8543-4955-8E23-2B5D6839EEDA}" type="pres">
      <dgm:prSet presAssocID="{4D30B6BD-0A10-4CF7-A33A-45CBC8AA5EDA}" presName="iconSpace" presStyleCnt="0"/>
      <dgm:spPr/>
    </dgm:pt>
    <dgm:pt modelId="{BF0AECCB-3ABB-47E5-A442-4E7AB6B901DE}" type="pres">
      <dgm:prSet presAssocID="{4D30B6BD-0A10-4CF7-A33A-45CBC8AA5EDA}" presName="parTx" presStyleLbl="revTx" presStyleIdx="0" presStyleCnt="6">
        <dgm:presLayoutVars>
          <dgm:chMax val="0"/>
          <dgm:chPref val="0"/>
        </dgm:presLayoutVars>
      </dgm:prSet>
      <dgm:spPr/>
    </dgm:pt>
    <dgm:pt modelId="{81F5D1AB-5F96-4534-8B45-1D5A257251E4}" type="pres">
      <dgm:prSet presAssocID="{4D30B6BD-0A10-4CF7-A33A-45CBC8AA5EDA}" presName="txSpace" presStyleCnt="0"/>
      <dgm:spPr/>
    </dgm:pt>
    <dgm:pt modelId="{D888AA75-778D-4F80-9301-E8913BB2D8F9}" type="pres">
      <dgm:prSet presAssocID="{4D30B6BD-0A10-4CF7-A33A-45CBC8AA5EDA}" presName="desTx" presStyleLbl="revTx" presStyleIdx="1" presStyleCnt="6">
        <dgm:presLayoutVars/>
      </dgm:prSet>
      <dgm:spPr/>
    </dgm:pt>
    <dgm:pt modelId="{3B59D8B3-47CE-4DDA-A710-09163FB8C641}" type="pres">
      <dgm:prSet presAssocID="{63D75064-DA05-48DA-B4BF-24D7F45D6AC3}" presName="sibTrans" presStyleCnt="0"/>
      <dgm:spPr/>
    </dgm:pt>
    <dgm:pt modelId="{30381D88-A33A-4C7A-BCD2-45B178F0F709}" type="pres">
      <dgm:prSet presAssocID="{8B15E5FF-4410-49DF-BB71-AB816007DA3B}" presName="compNode" presStyleCnt="0"/>
      <dgm:spPr/>
    </dgm:pt>
    <dgm:pt modelId="{DFC2A91D-D661-436C-9562-568E8C2B59B5}" type="pres">
      <dgm:prSet presAssocID="{8B15E5FF-4410-49DF-BB71-AB816007DA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69EB098A-E313-438A-9486-B938972FA47F}" type="pres">
      <dgm:prSet presAssocID="{8B15E5FF-4410-49DF-BB71-AB816007DA3B}" presName="iconSpace" presStyleCnt="0"/>
      <dgm:spPr/>
    </dgm:pt>
    <dgm:pt modelId="{4313F5DD-74FB-4B06-B352-D267D4A22F5E}" type="pres">
      <dgm:prSet presAssocID="{8B15E5FF-4410-49DF-BB71-AB816007DA3B}" presName="parTx" presStyleLbl="revTx" presStyleIdx="2" presStyleCnt="6">
        <dgm:presLayoutVars>
          <dgm:chMax val="0"/>
          <dgm:chPref val="0"/>
        </dgm:presLayoutVars>
      </dgm:prSet>
      <dgm:spPr/>
    </dgm:pt>
    <dgm:pt modelId="{4AA3694C-4BCA-4784-9F71-01B3C3DFE042}" type="pres">
      <dgm:prSet presAssocID="{8B15E5FF-4410-49DF-BB71-AB816007DA3B}" presName="txSpace" presStyleCnt="0"/>
      <dgm:spPr/>
    </dgm:pt>
    <dgm:pt modelId="{188901E7-752C-46F3-9E69-B01B99D8E54E}" type="pres">
      <dgm:prSet presAssocID="{8B15E5FF-4410-49DF-BB71-AB816007DA3B}" presName="desTx" presStyleLbl="revTx" presStyleIdx="3" presStyleCnt="6">
        <dgm:presLayoutVars/>
      </dgm:prSet>
      <dgm:spPr/>
    </dgm:pt>
    <dgm:pt modelId="{2DA8C532-E644-4193-98F9-72DE4884E4B1}" type="pres">
      <dgm:prSet presAssocID="{6FD7B837-C13B-4CAF-A637-247CE1FB48E1}" presName="sibTrans" presStyleCnt="0"/>
      <dgm:spPr/>
    </dgm:pt>
    <dgm:pt modelId="{50E510D9-7C23-4D65-9EFE-7D09A61598C7}" type="pres">
      <dgm:prSet presAssocID="{7D7C38B8-8145-47B7-B50F-23F4CF8F0232}" presName="compNode" presStyleCnt="0"/>
      <dgm:spPr/>
    </dgm:pt>
    <dgm:pt modelId="{B82CDFAE-ACD6-4FDF-9996-D7EFFF84CC6F}" type="pres">
      <dgm:prSet presAssocID="{7D7C38B8-8145-47B7-B50F-23F4CF8F02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
        </a:ext>
      </dgm:extLst>
    </dgm:pt>
    <dgm:pt modelId="{F01751A3-403F-49B9-A8CC-35BF33010437}" type="pres">
      <dgm:prSet presAssocID="{7D7C38B8-8145-47B7-B50F-23F4CF8F0232}" presName="iconSpace" presStyleCnt="0"/>
      <dgm:spPr/>
    </dgm:pt>
    <dgm:pt modelId="{2F1952D4-8246-4DBA-91F1-29DE9B69581A}" type="pres">
      <dgm:prSet presAssocID="{7D7C38B8-8145-47B7-B50F-23F4CF8F0232}" presName="parTx" presStyleLbl="revTx" presStyleIdx="4" presStyleCnt="6">
        <dgm:presLayoutVars>
          <dgm:chMax val="0"/>
          <dgm:chPref val="0"/>
        </dgm:presLayoutVars>
      </dgm:prSet>
      <dgm:spPr/>
    </dgm:pt>
    <dgm:pt modelId="{0B5E6CB3-735A-49DA-964F-89CBEC17C8D9}" type="pres">
      <dgm:prSet presAssocID="{7D7C38B8-8145-47B7-B50F-23F4CF8F0232}" presName="txSpace" presStyleCnt="0"/>
      <dgm:spPr/>
    </dgm:pt>
    <dgm:pt modelId="{40FE64F6-D100-4954-88FD-B027DE02CD02}" type="pres">
      <dgm:prSet presAssocID="{7D7C38B8-8145-47B7-B50F-23F4CF8F0232}" presName="desTx" presStyleLbl="revTx" presStyleIdx="5" presStyleCnt="6">
        <dgm:presLayoutVars/>
      </dgm:prSet>
      <dgm:spPr/>
    </dgm:pt>
  </dgm:ptLst>
  <dgm:cxnLst>
    <dgm:cxn modelId="{058C641E-E445-45BA-BAC6-2939998E7E1E}" type="presOf" srcId="{7D7C38B8-8145-47B7-B50F-23F4CF8F0232}" destId="{2F1952D4-8246-4DBA-91F1-29DE9B69581A}" srcOrd="0" destOrd="0" presId="urn:microsoft.com/office/officeart/2018/5/layout/CenteredIconLabelDescriptionList"/>
    <dgm:cxn modelId="{4FD7B423-8BAB-45AD-86C9-9E6647C89837}" type="presOf" srcId="{63DEDC7F-09FA-4A84-A0CB-AD0C103CB4F0}" destId="{25214A82-F5BA-4FE5-83B4-FD02D231976E}" srcOrd="0" destOrd="0" presId="urn:microsoft.com/office/officeart/2018/5/layout/CenteredIconLabelDescriptionList"/>
    <dgm:cxn modelId="{C583E823-28ED-4194-AAD9-8CA6A1845A93}" srcId="{4D30B6BD-0A10-4CF7-A33A-45CBC8AA5EDA}" destId="{B9C32C83-9F35-469E-9D7C-9D32AE3361F5}" srcOrd="1" destOrd="0" parTransId="{6B1E4E20-C63F-444E-9736-1783C1EC6E72}" sibTransId="{4AB8724B-0C5E-458C-9957-E1E240366D73}"/>
    <dgm:cxn modelId="{9EB59B25-6049-4624-B1BD-FBF56F81097E}" type="presOf" srcId="{47499A69-5536-440E-8134-0B4664D487EE}" destId="{40FE64F6-D100-4954-88FD-B027DE02CD02}" srcOrd="0" destOrd="0" presId="urn:microsoft.com/office/officeart/2018/5/layout/CenteredIconLabelDescriptionList"/>
    <dgm:cxn modelId="{A1D4F642-5281-4894-8B5C-290DFB5BE94B}" srcId="{7D7C38B8-8145-47B7-B50F-23F4CF8F0232}" destId="{D06088F8-6B65-4CA6-94C8-902992652497}" srcOrd="1" destOrd="0" parTransId="{7EA8840B-BF3C-495D-ABA6-2A19F5E4BA41}" sibTransId="{D19BEE81-95D8-4C04-AAD8-50B7A284FEA3}"/>
    <dgm:cxn modelId="{D624B96A-76EC-4D41-9B6E-308217381BAE}" srcId="{63DEDC7F-09FA-4A84-A0CB-AD0C103CB4F0}" destId="{4D30B6BD-0A10-4CF7-A33A-45CBC8AA5EDA}" srcOrd="0" destOrd="0" parTransId="{9381CC38-9899-4A1C-B5EA-C2DE5C3A192E}" sibTransId="{63D75064-DA05-48DA-B4BF-24D7F45D6AC3}"/>
    <dgm:cxn modelId="{1BB0AA4E-B423-4E14-99BD-B9D8690B9C2D}" type="presOf" srcId="{2B34A100-6CA3-426C-9DB6-0013475BAB32}" destId="{188901E7-752C-46F3-9E69-B01B99D8E54E}" srcOrd="0" destOrd="1" presId="urn:microsoft.com/office/officeart/2018/5/layout/CenteredIconLabelDescriptionList"/>
    <dgm:cxn modelId="{8968226F-6EE8-4187-B740-DAA3D847E2C8}" srcId="{7D7C38B8-8145-47B7-B50F-23F4CF8F0232}" destId="{47499A69-5536-440E-8134-0B4664D487EE}" srcOrd="0" destOrd="0" parTransId="{0E1E52AA-49CA-4FF5-BF4D-C47840550E8F}" sibTransId="{ECAB8416-2BAD-4EC5-9980-1465497B28BA}"/>
    <dgm:cxn modelId="{547D304F-70DB-408E-9865-6B5EDCFADEEF}" type="presOf" srcId="{F946F157-768F-4624-AC27-6A8946A1B6DE}" destId="{188901E7-752C-46F3-9E69-B01B99D8E54E}" srcOrd="0" destOrd="0" presId="urn:microsoft.com/office/officeart/2018/5/layout/CenteredIconLabelDescriptionList"/>
    <dgm:cxn modelId="{21090455-F7A7-4DF5-9539-C4D00B09D635}" type="presOf" srcId="{D06088F8-6B65-4CA6-94C8-902992652497}" destId="{40FE64F6-D100-4954-88FD-B027DE02CD02}" srcOrd="0" destOrd="1" presId="urn:microsoft.com/office/officeart/2018/5/layout/CenteredIconLabelDescriptionList"/>
    <dgm:cxn modelId="{044B8355-BC13-489C-8C47-6189B2D3A35B}" srcId="{8B15E5FF-4410-49DF-BB71-AB816007DA3B}" destId="{2B34A100-6CA3-426C-9DB6-0013475BAB32}" srcOrd="1" destOrd="0" parTransId="{8BE848ED-8BFA-4F7E-BE66-1CB7355BB8C0}" sibTransId="{310983D2-D569-42E2-9336-C142700D26F6}"/>
    <dgm:cxn modelId="{C9FEB49A-50A8-4291-8E3B-63E06E70D97A}" type="presOf" srcId="{23671590-64AB-409F-85C1-92A1A94760BF}" destId="{D888AA75-778D-4F80-9301-E8913BB2D8F9}" srcOrd="0" destOrd="0" presId="urn:microsoft.com/office/officeart/2018/5/layout/CenteredIconLabelDescriptionList"/>
    <dgm:cxn modelId="{3C9CAFA2-8472-4FDF-97A8-D212B299E02F}" srcId="{63DEDC7F-09FA-4A84-A0CB-AD0C103CB4F0}" destId="{8B15E5FF-4410-49DF-BB71-AB816007DA3B}" srcOrd="1" destOrd="0" parTransId="{7BBF8D78-846C-478C-A516-C004ABED91D3}" sibTransId="{6FD7B837-C13B-4CAF-A637-247CE1FB48E1}"/>
    <dgm:cxn modelId="{2F20DEB5-2542-453E-AD10-4413B647DC80}" type="presOf" srcId="{B9C32C83-9F35-469E-9D7C-9D32AE3361F5}" destId="{D888AA75-778D-4F80-9301-E8913BB2D8F9}" srcOrd="0" destOrd="1" presId="urn:microsoft.com/office/officeart/2018/5/layout/CenteredIconLabelDescriptionList"/>
    <dgm:cxn modelId="{D3AE1DBC-E7AC-4B05-99ED-86216CCBCFF5}" srcId="{4D30B6BD-0A10-4CF7-A33A-45CBC8AA5EDA}" destId="{23671590-64AB-409F-85C1-92A1A94760BF}" srcOrd="0" destOrd="0" parTransId="{5BD32706-73A4-4676-B59D-9346A847B4E3}" sibTransId="{132FB5C3-C46F-49AD-961E-B1FF08150138}"/>
    <dgm:cxn modelId="{04182ABD-3BF1-47BF-8EAF-DECFE8B7D6B0}" type="presOf" srcId="{4D30B6BD-0A10-4CF7-A33A-45CBC8AA5EDA}" destId="{BF0AECCB-3ABB-47E5-A442-4E7AB6B901DE}" srcOrd="0" destOrd="0" presId="urn:microsoft.com/office/officeart/2018/5/layout/CenteredIconLabelDescriptionList"/>
    <dgm:cxn modelId="{DB9048DE-8A58-4457-A0A6-3E9B4F829716}" srcId="{8B15E5FF-4410-49DF-BB71-AB816007DA3B}" destId="{F946F157-768F-4624-AC27-6A8946A1B6DE}" srcOrd="0" destOrd="0" parTransId="{7A8862DD-3851-4179-BC24-7535F600E3C6}" sibTransId="{DCC82EBE-EDB0-41C1-80B3-AD4E65A39257}"/>
    <dgm:cxn modelId="{ACA238EA-90F4-4168-833D-526F69AD9F89}" type="presOf" srcId="{8B15E5FF-4410-49DF-BB71-AB816007DA3B}" destId="{4313F5DD-74FB-4B06-B352-D267D4A22F5E}" srcOrd="0" destOrd="0" presId="urn:microsoft.com/office/officeart/2018/5/layout/CenteredIconLabelDescriptionList"/>
    <dgm:cxn modelId="{BBCCE8FE-DE1C-4427-A0C0-5D09062AF088}" srcId="{63DEDC7F-09FA-4A84-A0CB-AD0C103CB4F0}" destId="{7D7C38B8-8145-47B7-B50F-23F4CF8F0232}" srcOrd="2" destOrd="0" parTransId="{24A45AFF-5201-4E5D-999A-0BEC7473393B}" sibTransId="{58A00D26-1A48-40A1-B6A5-7CC73EF3B83C}"/>
    <dgm:cxn modelId="{5A9F948E-6AEB-400B-8411-6B9F6B2A17E3}" type="presParOf" srcId="{25214A82-F5BA-4FE5-83B4-FD02D231976E}" destId="{3727378E-F3A5-4C3E-942E-C79D8A4E6B98}" srcOrd="0" destOrd="0" presId="urn:microsoft.com/office/officeart/2018/5/layout/CenteredIconLabelDescriptionList"/>
    <dgm:cxn modelId="{FCC98E38-1DE0-4A87-B5FD-2321A6E6866C}" type="presParOf" srcId="{3727378E-F3A5-4C3E-942E-C79D8A4E6B98}" destId="{366B1357-8337-492D-AE82-9A005B4FF5DC}" srcOrd="0" destOrd="0" presId="urn:microsoft.com/office/officeart/2018/5/layout/CenteredIconLabelDescriptionList"/>
    <dgm:cxn modelId="{BDBF478D-CC07-4F68-BF9F-8BA6509E90E5}" type="presParOf" srcId="{3727378E-F3A5-4C3E-942E-C79D8A4E6B98}" destId="{09D0CD81-8543-4955-8E23-2B5D6839EEDA}" srcOrd="1" destOrd="0" presId="urn:microsoft.com/office/officeart/2018/5/layout/CenteredIconLabelDescriptionList"/>
    <dgm:cxn modelId="{E2886F1C-3D40-4A83-AA33-6CAE64698C09}" type="presParOf" srcId="{3727378E-F3A5-4C3E-942E-C79D8A4E6B98}" destId="{BF0AECCB-3ABB-47E5-A442-4E7AB6B901DE}" srcOrd="2" destOrd="0" presId="urn:microsoft.com/office/officeart/2018/5/layout/CenteredIconLabelDescriptionList"/>
    <dgm:cxn modelId="{49C61200-BD5A-45AE-BB9A-87FF82E69BCF}" type="presParOf" srcId="{3727378E-F3A5-4C3E-942E-C79D8A4E6B98}" destId="{81F5D1AB-5F96-4534-8B45-1D5A257251E4}" srcOrd="3" destOrd="0" presId="urn:microsoft.com/office/officeart/2018/5/layout/CenteredIconLabelDescriptionList"/>
    <dgm:cxn modelId="{30C750A6-CB65-45C8-BA2F-6866F259DE00}" type="presParOf" srcId="{3727378E-F3A5-4C3E-942E-C79D8A4E6B98}" destId="{D888AA75-778D-4F80-9301-E8913BB2D8F9}" srcOrd="4" destOrd="0" presId="urn:microsoft.com/office/officeart/2018/5/layout/CenteredIconLabelDescriptionList"/>
    <dgm:cxn modelId="{B2F84B06-FAA0-4188-8132-1C5824A210CA}" type="presParOf" srcId="{25214A82-F5BA-4FE5-83B4-FD02D231976E}" destId="{3B59D8B3-47CE-4DDA-A710-09163FB8C641}" srcOrd="1" destOrd="0" presId="urn:microsoft.com/office/officeart/2018/5/layout/CenteredIconLabelDescriptionList"/>
    <dgm:cxn modelId="{F6A7864E-4B38-4501-9658-66BCC98354B0}" type="presParOf" srcId="{25214A82-F5BA-4FE5-83B4-FD02D231976E}" destId="{30381D88-A33A-4C7A-BCD2-45B178F0F709}" srcOrd="2" destOrd="0" presId="urn:microsoft.com/office/officeart/2018/5/layout/CenteredIconLabelDescriptionList"/>
    <dgm:cxn modelId="{E68289AD-8E99-4110-B501-22CA974D7AC6}" type="presParOf" srcId="{30381D88-A33A-4C7A-BCD2-45B178F0F709}" destId="{DFC2A91D-D661-436C-9562-568E8C2B59B5}" srcOrd="0" destOrd="0" presId="urn:microsoft.com/office/officeart/2018/5/layout/CenteredIconLabelDescriptionList"/>
    <dgm:cxn modelId="{9AC0342B-4F12-4355-8B26-DB14452FF2AC}" type="presParOf" srcId="{30381D88-A33A-4C7A-BCD2-45B178F0F709}" destId="{69EB098A-E313-438A-9486-B938972FA47F}" srcOrd="1" destOrd="0" presId="urn:microsoft.com/office/officeart/2018/5/layout/CenteredIconLabelDescriptionList"/>
    <dgm:cxn modelId="{D57E6C5B-DA6A-40F0-8714-BDA9C0C6972A}" type="presParOf" srcId="{30381D88-A33A-4C7A-BCD2-45B178F0F709}" destId="{4313F5DD-74FB-4B06-B352-D267D4A22F5E}" srcOrd="2" destOrd="0" presId="urn:microsoft.com/office/officeart/2018/5/layout/CenteredIconLabelDescriptionList"/>
    <dgm:cxn modelId="{E0ECF559-58C8-490A-BEA9-A69A739759BC}" type="presParOf" srcId="{30381D88-A33A-4C7A-BCD2-45B178F0F709}" destId="{4AA3694C-4BCA-4784-9F71-01B3C3DFE042}" srcOrd="3" destOrd="0" presId="urn:microsoft.com/office/officeart/2018/5/layout/CenteredIconLabelDescriptionList"/>
    <dgm:cxn modelId="{F064B9FA-E3FA-477B-936D-8AE6EFC7EB68}" type="presParOf" srcId="{30381D88-A33A-4C7A-BCD2-45B178F0F709}" destId="{188901E7-752C-46F3-9E69-B01B99D8E54E}" srcOrd="4" destOrd="0" presId="urn:microsoft.com/office/officeart/2018/5/layout/CenteredIconLabelDescriptionList"/>
    <dgm:cxn modelId="{7FE5BBDE-B4BB-4F9B-8E3C-F560CCBC6FD8}" type="presParOf" srcId="{25214A82-F5BA-4FE5-83B4-FD02D231976E}" destId="{2DA8C532-E644-4193-98F9-72DE4884E4B1}" srcOrd="3" destOrd="0" presId="urn:microsoft.com/office/officeart/2018/5/layout/CenteredIconLabelDescriptionList"/>
    <dgm:cxn modelId="{652CF80B-3CB3-4D93-8307-5FF0A5490298}" type="presParOf" srcId="{25214A82-F5BA-4FE5-83B4-FD02D231976E}" destId="{50E510D9-7C23-4D65-9EFE-7D09A61598C7}" srcOrd="4" destOrd="0" presId="urn:microsoft.com/office/officeart/2018/5/layout/CenteredIconLabelDescriptionList"/>
    <dgm:cxn modelId="{53B28A00-FAF4-4255-884A-78BCA4772ABF}" type="presParOf" srcId="{50E510D9-7C23-4D65-9EFE-7D09A61598C7}" destId="{B82CDFAE-ACD6-4FDF-9996-D7EFFF84CC6F}" srcOrd="0" destOrd="0" presId="urn:microsoft.com/office/officeart/2018/5/layout/CenteredIconLabelDescriptionList"/>
    <dgm:cxn modelId="{F6A0BC47-000F-4BC3-81FF-40646AA56511}" type="presParOf" srcId="{50E510D9-7C23-4D65-9EFE-7D09A61598C7}" destId="{F01751A3-403F-49B9-A8CC-35BF33010437}" srcOrd="1" destOrd="0" presId="urn:microsoft.com/office/officeart/2018/5/layout/CenteredIconLabelDescriptionList"/>
    <dgm:cxn modelId="{B8B29335-3CEF-4A58-BF93-DA2BBA07CBCA}" type="presParOf" srcId="{50E510D9-7C23-4D65-9EFE-7D09A61598C7}" destId="{2F1952D4-8246-4DBA-91F1-29DE9B69581A}" srcOrd="2" destOrd="0" presId="urn:microsoft.com/office/officeart/2018/5/layout/CenteredIconLabelDescriptionList"/>
    <dgm:cxn modelId="{B6BB9676-BDFE-452D-B157-260309E96D7B}" type="presParOf" srcId="{50E510D9-7C23-4D65-9EFE-7D09A61598C7}" destId="{0B5E6CB3-735A-49DA-964F-89CBEC17C8D9}" srcOrd="3" destOrd="0" presId="urn:microsoft.com/office/officeart/2018/5/layout/CenteredIconLabelDescriptionList"/>
    <dgm:cxn modelId="{76BA712B-F3E4-4762-BC95-9B424C018D48}" type="presParOf" srcId="{50E510D9-7C23-4D65-9EFE-7D09A61598C7}" destId="{40FE64F6-D100-4954-88FD-B027DE02CD0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1A621-0958-480A-B0F4-D1AAE69DE555}">
      <dsp:nvSpPr>
        <dsp:cNvPr id="0" name=""/>
        <dsp:cNvSpPr/>
      </dsp:nvSpPr>
      <dsp:spPr>
        <a:xfrm>
          <a:off x="3372" y="815235"/>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34641-2C69-4A49-8057-F0718B634637}">
      <dsp:nvSpPr>
        <dsp:cNvPr id="0" name=""/>
        <dsp:cNvSpPr/>
      </dsp:nvSpPr>
      <dsp:spPr>
        <a:xfrm>
          <a:off x="3372" y="211918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1" i="0" kern="1200" baseline="0"/>
            <a:t>Title: IoT-based Water Leakage Management System for Bangalore </a:t>
          </a:r>
          <a:endParaRPr lang="en-US" sz="1500" kern="1200"/>
        </a:p>
      </dsp:txBody>
      <dsp:txXfrm>
        <a:off x="3372" y="2119181"/>
        <a:ext cx="3290624" cy="493593"/>
      </dsp:txXfrm>
    </dsp:sp>
    <dsp:sp modelId="{85908DBF-38DD-42D2-BEBC-2DAACC2DFE29}">
      <dsp:nvSpPr>
        <dsp:cNvPr id="0" name=""/>
        <dsp:cNvSpPr/>
      </dsp:nvSpPr>
      <dsp:spPr>
        <a:xfrm>
          <a:off x="3372" y="2683578"/>
          <a:ext cx="3290624" cy="1671832"/>
        </a:xfrm>
        <a:prstGeom prst="rect">
          <a:avLst/>
        </a:prstGeom>
        <a:noFill/>
        <a:ln>
          <a:noFill/>
        </a:ln>
        <a:effectLst/>
      </dsp:spPr>
      <dsp:style>
        <a:lnRef idx="0">
          <a:scrgbClr r="0" g="0" b="0"/>
        </a:lnRef>
        <a:fillRef idx="0">
          <a:scrgbClr r="0" g="0" b="0"/>
        </a:fillRef>
        <a:effectRef idx="0">
          <a:scrgbClr r="0" g="0" b="0"/>
        </a:effectRef>
        <a:fontRef idx="minor"/>
      </dsp:style>
    </dsp:sp>
    <dsp:sp modelId="{94ECB8E3-0C00-412E-BE2E-F400E5119B82}">
      <dsp:nvSpPr>
        <dsp:cNvPr id="0" name=""/>
        <dsp:cNvSpPr/>
      </dsp:nvSpPr>
      <dsp:spPr>
        <a:xfrm>
          <a:off x="3869857" y="815235"/>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8AE47-930E-4F50-8B96-405FD3E0FF5A}">
      <dsp:nvSpPr>
        <dsp:cNvPr id="0" name=""/>
        <dsp:cNvSpPr/>
      </dsp:nvSpPr>
      <dsp:spPr>
        <a:xfrm>
          <a:off x="3869857" y="211918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baseline="0"/>
            <a:t>Context: </a:t>
          </a:r>
          <a:endParaRPr lang="en-US" sz="1500" kern="1200"/>
        </a:p>
      </dsp:txBody>
      <dsp:txXfrm>
        <a:off x="3869857" y="2119181"/>
        <a:ext cx="3290624" cy="493593"/>
      </dsp:txXfrm>
    </dsp:sp>
    <dsp:sp modelId="{8D5B8A9C-54F0-4BB9-A891-51E71355BD35}">
      <dsp:nvSpPr>
        <dsp:cNvPr id="0" name=""/>
        <dsp:cNvSpPr/>
      </dsp:nvSpPr>
      <dsp:spPr>
        <a:xfrm>
          <a:off x="3869857" y="2683578"/>
          <a:ext cx="3290624" cy="167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Long time to detect leakages in urban areas</a:t>
          </a:r>
        </a:p>
        <a:p>
          <a:pPr marL="0" lvl="0" indent="0" algn="l" defTabSz="488950">
            <a:lnSpc>
              <a:spcPct val="100000"/>
            </a:lnSpc>
            <a:spcBef>
              <a:spcPct val="0"/>
            </a:spcBef>
            <a:spcAft>
              <a:spcPct val="35000"/>
            </a:spcAft>
            <a:buNone/>
          </a:pPr>
          <a:r>
            <a:rPr lang="en-US" sz="1100" b="0" i="0" kern="1200" baseline="0"/>
            <a:t>Expensive damages to infrastructure. </a:t>
          </a:r>
          <a:endParaRPr lang="en-US" sz="1100" kern="1200"/>
        </a:p>
        <a:p>
          <a:pPr marL="0" lvl="0" indent="0" algn="l" defTabSz="488950">
            <a:lnSpc>
              <a:spcPct val="100000"/>
            </a:lnSpc>
            <a:spcBef>
              <a:spcPct val="0"/>
            </a:spcBef>
            <a:spcAft>
              <a:spcPct val="35000"/>
            </a:spcAft>
            <a:buNone/>
          </a:pPr>
          <a:r>
            <a:rPr lang="en-US" sz="1100" kern="1200"/>
            <a:t>Causes wider-spread of problems throughout residential/industrial complexes if left unsolved for long.</a:t>
          </a:r>
        </a:p>
        <a:p>
          <a:pPr marL="0" lvl="0" indent="0" algn="l" defTabSz="488950">
            <a:lnSpc>
              <a:spcPct val="100000"/>
            </a:lnSpc>
            <a:spcBef>
              <a:spcPct val="0"/>
            </a:spcBef>
            <a:spcAft>
              <a:spcPct val="35000"/>
            </a:spcAft>
            <a:buNone/>
          </a:pPr>
          <a:r>
            <a:rPr lang="en-US" sz="1100" b="0" i="0" kern="1200" baseline="0"/>
            <a:t>Growing water scarcity issues in urban areas </a:t>
          </a:r>
          <a:endParaRPr lang="en-US" sz="1100" kern="1200"/>
        </a:p>
        <a:p>
          <a:pPr marL="0" lvl="0" indent="0" algn="l" defTabSz="488950">
            <a:lnSpc>
              <a:spcPct val="100000"/>
            </a:lnSpc>
            <a:spcBef>
              <a:spcPct val="0"/>
            </a:spcBef>
            <a:spcAft>
              <a:spcPct val="35000"/>
            </a:spcAft>
            <a:buNone/>
          </a:pPr>
          <a:r>
            <a:rPr lang="en-US" sz="1100" b="0" i="0" kern="1200" baseline="0"/>
            <a:t>Importance of efficient water management</a:t>
          </a:r>
          <a:endParaRPr lang="en-US" sz="1100" kern="1200"/>
        </a:p>
        <a:p>
          <a:pPr marL="0" lvl="0" indent="0" algn="l" defTabSz="488950">
            <a:lnSpc>
              <a:spcPct val="100000"/>
            </a:lnSpc>
            <a:spcBef>
              <a:spcPct val="0"/>
            </a:spcBef>
            <a:spcAft>
              <a:spcPct val="35000"/>
            </a:spcAft>
            <a:buNone/>
          </a:pPr>
          <a:r>
            <a:rPr lang="en-US" sz="1100" b="0" i="0" kern="1200" baseline="0"/>
            <a:t>Role of IoT in modern infrastructure management </a:t>
          </a:r>
          <a:endParaRPr lang="en-US" sz="1100" kern="1200"/>
        </a:p>
      </dsp:txBody>
      <dsp:txXfrm>
        <a:off x="3869857" y="2683578"/>
        <a:ext cx="3290624" cy="1671832"/>
      </dsp:txXfrm>
    </dsp:sp>
    <dsp:sp modelId="{E9E7BBF9-9BAF-4571-B8B9-3AB3448E04CB}">
      <dsp:nvSpPr>
        <dsp:cNvPr id="0" name=""/>
        <dsp:cNvSpPr/>
      </dsp:nvSpPr>
      <dsp:spPr>
        <a:xfrm>
          <a:off x="7736341" y="815235"/>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85854-8AA1-4453-9B5A-3313EB5294F0}">
      <dsp:nvSpPr>
        <dsp:cNvPr id="0" name=""/>
        <dsp:cNvSpPr/>
      </dsp:nvSpPr>
      <dsp:spPr>
        <a:xfrm>
          <a:off x="7736341" y="211918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baseline="0"/>
            <a:t>Project overview: </a:t>
          </a:r>
          <a:endParaRPr lang="en-US" sz="1500" kern="1200"/>
        </a:p>
      </dsp:txBody>
      <dsp:txXfrm>
        <a:off x="7736341" y="2119181"/>
        <a:ext cx="3290624" cy="493593"/>
      </dsp:txXfrm>
    </dsp:sp>
    <dsp:sp modelId="{B514C4DD-AA69-4884-BCA1-521707FA9C15}">
      <dsp:nvSpPr>
        <dsp:cNvPr id="0" name=""/>
        <dsp:cNvSpPr/>
      </dsp:nvSpPr>
      <dsp:spPr>
        <a:xfrm>
          <a:off x="7736341" y="2683578"/>
          <a:ext cx="3290624" cy="167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baseline="0"/>
            <a:t>Integration of Arduino Board and Water Flow Sensor </a:t>
          </a:r>
          <a:endParaRPr lang="en-US" sz="1100" kern="1200"/>
        </a:p>
        <a:p>
          <a:pPr marL="0" lvl="0" indent="0" algn="l" defTabSz="488950">
            <a:lnSpc>
              <a:spcPct val="100000"/>
            </a:lnSpc>
            <a:spcBef>
              <a:spcPct val="0"/>
            </a:spcBef>
            <a:spcAft>
              <a:spcPct val="35000"/>
            </a:spcAft>
            <a:buNone/>
          </a:pPr>
          <a:r>
            <a:rPr lang="en-US" sz="1100" b="0" i="0" kern="1200" baseline="0"/>
            <a:t>Real-time monitoring and data transmission </a:t>
          </a:r>
          <a:endParaRPr lang="en-US" sz="1100" kern="1200"/>
        </a:p>
        <a:p>
          <a:pPr marL="0" lvl="0" indent="0" algn="l" defTabSz="488950">
            <a:lnSpc>
              <a:spcPct val="100000"/>
            </a:lnSpc>
            <a:spcBef>
              <a:spcPct val="0"/>
            </a:spcBef>
            <a:spcAft>
              <a:spcPct val="35000"/>
            </a:spcAft>
            <a:buNone/>
          </a:pPr>
          <a:r>
            <a:rPr lang="en-US" sz="1100" b="0" i="0" kern="1200" baseline="0"/>
            <a:t>Use of ThingSpeak as IoT server for remote access</a:t>
          </a:r>
          <a:endParaRPr lang="en-US" sz="1100" kern="1200"/>
        </a:p>
      </dsp:txBody>
      <dsp:txXfrm>
        <a:off x="7736341" y="2683578"/>
        <a:ext cx="3290624" cy="16718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5FC51-30A9-4BD8-9045-8C272A418B42}">
      <dsp:nvSpPr>
        <dsp:cNvPr id="0" name=""/>
        <dsp:cNvSpPr/>
      </dsp:nvSpPr>
      <dsp:spPr>
        <a:xfrm>
          <a:off x="6781" y="1242112"/>
          <a:ext cx="1162054" cy="1162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C28E1-63DD-464E-8815-34C9643469BE}">
      <dsp:nvSpPr>
        <dsp:cNvPr id="0" name=""/>
        <dsp:cNvSpPr/>
      </dsp:nvSpPr>
      <dsp:spPr>
        <a:xfrm>
          <a:off x="6781" y="2517813"/>
          <a:ext cx="3320156" cy="498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a:t>Boost to Bangalore's Tech Ecosystem</a:t>
          </a:r>
          <a:endParaRPr lang="en-US" sz="1600" kern="1200"/>
        </a:p>
      </dsp:txBody>
      <dsp:txXfrm>
        <a:off x="6781" y="2517813"/>
        <a:ext cx="3320156" cy="498023"/>
      </dsp:txXfrm>
    </dsp:sp>
    <dsp:sp modelId="{34ADAEB7-AA33-4D8A-8E23-F17C0EDABF88}">
      <dsp:nvSpPr>
        <dsp:cNvPr id="0" name=""/>
        <dsp:cNvSpPr/>
      </dsp:nvSpPr>
      <dsp:spPr>
        <a:xfrm>
          <a:off x="6781" y="3068696"/>
          <a:ext cx="3320156" cy="816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Showcasing Bangalore as a leader in smart water management</a:t>
          </a:r>
        </a:p>
        <a:p>
          <a:pPr marL="0" lvl="0" indent="0" algn="l" defTabSz="533400">
            <a:lnSpc>
              <a:spcPct val="100000"/>
            </a:lnSpc>
            <a:spcBef>
              <a:spcPct val="0"/>
            </a:spcBef>
            <a:spcAft>
              <a:spcPct val="35000"/>
            </a:spcAft>
            <a:buNone/>
          </a:pPr>
          <a:r>
            <a:rPr lang="en-US" sz="1200" kern="1200"/>
            <a:t>Potential for local tech companies to participate in system development and maintenance</a:t>
          </a:r>
        </a:p>
      </dsp:txBody>
      <dsp:txXfrm>
        <a:off x="6781" y="3068696"/>
        <a:ext cx="3320156" cy="816362"/>
      </dsp:txXfrm>
    </dsp:sp>
    <dsp:sp modelId="{4FCC0E8D-E212-4608-AF68-EB40F0D6F233}">
      <dsp:nvSpPr>
        <dsp:cNvPr id="0" name=""/>
        <dsp:cNvSpPr/>
      </dsp:nvSpPr>
      <dsp:spPr>
        <a:xfrm>
          <a:off x="3907965" y="1242112"/>
          <a:ext cx="1162054" cy="1162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F9058-E5D6-4D2C-89F1-4261BA020155}">
      <dsp:nvSpPr>
        <dsp:cNvPr id="0" name=""/>
        <dsp:cNvSpPr/>
      </dsp:nvSpPr>
      <dsp:spPr>
        <a:xfrm>
          <a:off x="3907965" y="2517813"/>
          <a:ext cx="3320156" cy="498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a:t>Environmental Impact</a:t>
          </a:r>
          <a:endParaRPr lang="en-US" sz="1600" kern="1200"/>
        </a:p>
      </dsp:txBody>
      <dsp:txXfrm>
        <a:off x="3907965" y="2517813"/>
        <a:ext cx="3320156" cy="498023"/>
      </dsp:txXfrm>
    </dsp:sp>
    <dsp:sp modelId="{BDC9D623-DA97-41DB-9109-C5F2622E9FFD}">
      <dsp:nvSpPr>
        <dsp:cNvPr id="0" name=""/>
        <dsp:cNvSpPr/>
      </dsp:nvSpPr>
      <dsp:spPr>
        <a:xfrm>
          <a:off x="3907965" y="3068696"/>
          <a:ext cx="3320156" cy="816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Reducing energy consumption in water pumping and treatment</a:t>
          </a:r>
        </a:p>
        <a:p>
          <a:pPr marL="0" lvl="0" indent="0" algn="l" defTabSz="533400">
            <a:lnSpc>
              <a:spcPct val="100000"/>
            </a:lnSpc>
            <a:spcBef>
              <a:spcPct val="0"/>
            </a:spcBef>
            <a:spcAft>
              <a:spcPct val="35000"/>
            </a:spcAft>
            <a:buNone/>
          </a:pPr>
          <a:r>
            <a:rPr lang="en-US" sz="1200" kern="1200"/>
            <a:t>Contributing to the preservation of Bangalore's lakes and groundwater</a:t>
          </a:r>
        </a:p>
      </dsp:txBody>
      <dsp:txXfrm>
        <a:off x="3907965" y="3068696"/>
        <a:ext cx="3320156" cy="816362"/>
      </dsp:txXfrm>
    </dsp:sp>
    <dsp:sp modelId="{35AC31C0-7D97-41E8-B408-E9D6FE714B71}">
      <dsp:nvSpPr>
        <dsp:cNvPr id="0" name=""/>
        <dsp:cNvSpPr/>
      </dsp:nvSpPr>
      <dsp:spPr>
        <a:xfrm>
          <a:off x="7809148" y="1242112"/>
          <a:ext cx="1162054" cy="11620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7296C-3008-4E11-AD7D-8880524A78CB}">
      <dsp:nvSpPr>
        <dsp:cNvPr id="0" name=""/>
        <dsp:cNvSpPr/>
      </dsp:nvSpPr>
      <dsp:spPr>
        <a:xfrm>
          <a:off x="7809148" y="2517813"/>
          <a:ext cx="3320156" cy="498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a:t>Citizen Engagement and Awareness</a:t>
          </a:r>
          <a:endParaRPr lang="en-US" sz="1600" kern="1200"/>
        </a:p>
      </dsp:txBody>
      <dsp:txXfrm>
        <a:off x="7809148" y="2517813"/>
        <a:ext cx="3320156" cy="498023"/>
      </dsp:txXfrm>
    </dsp:sp>
    <dsp:sp modelId="{8533F6C6-FBAF-427E-871B-C58190269F23}">
      <dsp:nvSpPr>
        <dsp:cNvPr id="0" name=""/>
        <dsp:cNvSpPr/>
      </dsp:nvSpPr>
      <dsp:spPr>
        <a:xfrm>
          <a:off x="7809148" y="3068696"/>
          <a:ext cx="3320156" cy="816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Increasing public awareness about water conservation</a:t>
          </a:r>
        </a:p>
        <a:p>
          <a:pPr marL="0" lvl="0" indent="0" algn="l" defTabSz="533400">
            <a:lnSpc>
              <a:spcPct val="100000"/>
            </a:lnSpc>
            <a:spcBef>
              <a:spcPct val="0"/>
            </a:spcBef>
            <a:spcAft>
              <a:spcPct val="35000"/>
            </a:spcAft>
            <a:buNone/>
          </a:pPr>
          <a:r>
            <a:rPr lang="en-US" sz="1200" kern="1200"/>
            <a:t>Empowering Bangalore residents with information about their water supply</a:t>
          </a:r>
        </a:p>
      </dsp:txBody>
      <dsp:txXfrm>
        <a:off x="7809148" y="3068696"/>
        <a:ext cx="3320156" cy="816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8AF00-AE9B-4C65-B376-34D1B7A126CD}">
      <dsp:nvSpPr>
        <dsp:cNvPr id="0" name=""/>
        <dsp:cNvSpPr/>
      </dsp:nvSpPr>
      <dsp:spPr>
        <a:xfrm rot="5400000">
          <a:off x="6301587" y="-2303662"/>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Tech hub with skilled workforce</a:t>
          </a:r>
        </a:p>
        <a:p>
          <a:pPr marL="114300" lvl="1" indent="-114300" algn="l" defTabSz="666750">
            <a:lnSpc>
              <a:spcPct val="90000"/>
            </a:lnSpc>
            <a:spcBef>
              <a:spcPct val="0"/>
            </a:spcBef>
            <a:spcAft>
              <a:spcPct val="15000"/>
            </a:spcAft>
            <a:buChar char="•"/>
          </a:pPr>
          <a:r>
            <a:rPr lang="en-US" sz="1500" kern="1200"/>
            <a:t>Existing skilled blue-collar workforce (plumbers etc.) with technical know-how</a:t>
          </a:r>
        </a:p>
        <a:p>
          <a:pPr marL="114300" lvl="1" indent="-114300" algn="l" defTabSz="666750">
            <a:lnSpc>
              <a:spcPct val="90000"/>
            </a:lnSpc>
            <a:spcBef>
              <a:spcPct val="0"/>
            </a:spcBef>
            <a:spcAft>
              <a:spcPct val="15000"/>
            </a:spcAft>
            <a:buChar char="•"/>
          </a:pPr>
          <a:r>
            <a:rPr lang="en-US" sz="1500" kern="1200"/>
            <a:t>Growing awareness of environmental issues</a:t>
          </a:r>
        </a:p>
        <a:p>
          <a:pPr marL="114300" lvl="1" indent="-114300" algn="l" defTabSz="666750">
            <a:lnSpc>
              <a:spcPct val="90000"/>
            </a:lnSpc>
            <a:spcBef>
              <a:spcPct val="0"/>
            </a:spcBef>
            <a:spcAft>
              <a:spcPct val="15000"/>
            </a:spcAft>
            <a:buChar char="•"/>
          </a:pPr>
          <a:r>
            <a:rPr lang="en-US" sz="1500" kern="1200"/>
            <a:t>Increased population participation in sustainable lifestyle management</a:t>
          </a:r>
        </a:p>
        <a:p>
          <a:pPr marL="114300" lvl="1" indent="-114300" algn="l" defTabSz="666750">
            <a:lnSpc>
              <a:spcPct val="90000"/>
            </a:lnSpc>
            <a:spcBef>
              <a:spcPct val="0"/>
            </a:spcBef>
            <a:spcAft>
              <a:spcPct val="15000"/>
            </a:spcAft>
            <a:buChar char="•"/>
          </a:pPr>
          <a:r>
            <a:rPr lang="en-US" sz="1500" kern="1200"/>
            <a:t>Existing IT infrastructure to support IoT projects</a:t>
          </a:r>
        </a:p>
      </dsp:txBody>
      <dsp:txXfrm rot="-5400000">
        <a:off x="3785616" y="295201"/>
        <a:ext cx="6647092" cy="1532257"/>
      </dsp:txXfrm>
    </dsp:sp>
    <dsp:sp modelId="{8E619BCB-EB39-4DC6-86F0-EF50B3B1C419}">
      <dsp:nvSpPr>
        <dsp:cNvPr id="0" name=""/>
        <dsp:cNvSpPr/>
      </dsp:nvSpPr>
      <dsp:spPr>
        <a:xfrm>
          <a:off x="0" y="53"/>
          <a:ext cx="3785616"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a:t>Strengths</a:t>
          </a:r>
          <a:r>
            <a:rPr lang="en-US" sz="4000" kern="1200"/>
            <a:t>:</a:t>
          </a:r>
        </a:p>
      </dsp:txBody>
      <dsp:txXfrm>
        <a:off x="103614" y="103667"/>
        <a:ext cx="3578388" cy="1915324"/>
      </dsp:txXfrm>
    </dsp:sp>
    <dsp:sp modelId="{2B4B5C06-1A46-46D4-BD39-3BF0ED3D75CF}">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Rapid urbanization leading to strain on water resources</a:t>
          </a:r>
        </a:p>
        <a:p>
          <a:pPr marL="114300" lvl="1" indent="-114300" algn="l" defTabSz="666750">
            <a:lnSpc>
              <a:spcPct val="90000"/>
            </a:lnSpc>
            <a:spcBef>
              <a:spcPct val="0"/>
            </a:spcBef>
            <a:spcAft>
              <a:spcPct val="15000"/>
            </a:spcAft>
            <a:buChar char="•"/>
          </a:pPr>
          <a:r>
            <a:rPr lang="en-US" sz="1500" kern="1200"/>
            <a:t>Aging water supply infrastructure</a:t>
          </a:r>
        </a:p>
        <a:p>
          <a:pPr marL="114300" lvl="1" indent="-114300" algn="l" defTabSz="666750">
            <a:lnSpc>
              <a:spcPct val="90000"/>
            </a:lnSpc>
            <a:spcBef>
              <a:spcPct val="0"/>
            </a:spcBef>
            <a:spcAft>
              <a:spcPct val="15000"/>
            </a:spcAft>
            <a:buChar char="•"/>
          </a:pPr>
          <a:r>
            <a:rPr lang="en-US" sz="1500" kern="1200"/>
            <a:t>Lack of thorough quality standard checks on new infrastructure</a:t>
          </a:r>
        </a:p>
        <a:p>
          <a:pPr marL="114300" lvl="1" indent="-114300" algn="l" defTabSz="666750">
            <a:lnSpc>
              <a:spcPct val="90000"/>
            </a:lnSpc>
            <a:spcBef>
              <a:spcPct val="0"/>
            </a:spcBef>
            <a:spcAft>
              <a:spcPct val="15000"/>
            </a:spcAft>
            <a:buChar char="•"/>
          </a:pPr>
          <a:r>
            <a:rPr lang="en-US" sz="1500" kern="1200"/>
            <a:t>High water loss due to leakages and inefficient management</a:t>
          </a:r>
        </a:p>
        <a:p>
          <a:pPr marL="114300" lvl="1" indent="-114300" algn="l" defTabSz="666750">
            <a:lnSpc>
              <a:spcPct val="90000"/>
            </a:lnSpc>
            <a:spcBef>
              <a:spcPct val="0"/>
            </a:spcBef>
            <a:spcAft>
              <a:spcPct val="15000"/>
            </a:spcAft>
            <a:buChar char="•"/>
          </a:pPr>
          <a:r>
            <a:rPr lang="en-US" sz="1500" kern="1200"/>
            <a:t>Infrastructural damage due to delayed response to water leakage</a:t>
          </a:r>
        </a:p>
      </dsp:txBody>
      <dsp:txXfrm rot="-5400000">
        <a:off x="3785616" y="2523880"/>
        <a:ext cx="6647092" cy="1532257"/>
      </dsp:txXfrm>
    </dsp:sp>
    <dsp:sp modelId="{669EEE35-4860-49A9-9079-1E62D9A68725}">
      <dsp:nvSpPr>
        <dsp:cNvPr id="0" name=""/>
        <dsp:cNvSpPr/>
      </dsp:nvSpPr>
      <dsp:spPr>
        <a:xfrm>
          <a:off x="0" y="2228732"/>
          <a:ext cx="3785616"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a:t>Weaknesses</a:t>
          </a:r>
          <a:r>
            <a:rPr lang="en-US" sz="4000" kern="1200"/>
            <a:t>:</a:t>
          </a:r>
        </a:p>
      </dsp:txBody>
      <dsp:txXfrm>
        <a:off x="103614" y="2332346"/>
        <a:ext cx="3578388" cy="1915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E9428-6756-4091-BC7E-43CFF2B776EA}">
      <dsp:nvSpPr>
        <dsp:cNvPr id="0" name=""/>
        <dsp:cNvSpPr/>
      </dsp:nvSpPr>
      <dsp:spPr>
        <a:xfrm>
          <a:off x="0" y="2358369"/>
          <a:ext cx="9889789" cy="15473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a:t>Objectives:</a:t>
          </a:r>
          <a:endParaRPr lang="en-US" sz="2200" kern="1200"/>
        </a:p>
      </dsp:txBody>
      <dsp:txXfrm>
        <a:off x="0" y="2358369"/>
        <a:ext cx="9889789" cy="835566"/>
      </dsp:txXfrm>
    </dsp:sp>
    <dsp:sp modelId="{E8A04C8E-9DFE-4455-9CC8-B02040B28212}">
      <dsp:nvSpPr>
        <dsp:cNvPr id="0" name=""/>
        <dsp:cNvSpPr/>
      </dsp:nvSpPr>
      <dsp:spPr>
        <a:xfrm>
          <a:off x="0" y="3162989"/>
          <a:ext cx="2472447" cy="7117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Design and construct a water flow monitoring device using Arduino and Water Flow Sensor</a:t>
          </a:r>
        </a:p>
      </dsp:txBody>
      <dsp:txXfrm>
        <a:off x="0" y="3162989"/>
        <a:ext cx="2472447" cy="711779"/>
      </dsp:txXfrm>
    </dsp:sp>
    <dsp:sp modelId="{214F95A1-A869-43F1-A111-B5950054FC85}">
      <dsp:nvSpPr>
        <dsp:cNvPr id="0" name=""/>
        <dsp:cNvSpPr/>
      </dsp:nvSpPr>
      <dsp:spPr>
        <a:xfrm>
          <a:off x="2472447" y="3162989"/>
          <a:ext cx="2472447" cy="7117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Integrate the hardware with ThingSpeak IoT server for real-time data transmission</a:t>
          </a:r>
        </a:p>
      </dsp:txBody>
      <dsp:txXfrm>
        <a:off x="2472447" y="3162989"/>
        <a:ext cx="2472447" cy="711779"/>
      </dsp:txXfrm>
    </dsp:sp>
    <dsp:sp modelId="{264D22A7-5049-468E-BB67-6E3DFFD33004}">
      <dsp:nvSpPr>
        <dsp:cNvPr id="0" name=""/>
        <dsp:cNvSpPr/>
      </dsp:nvSpPr>
      <dsp:spPr>
        <a:xfrm>
          <a:off x="4944894" y="3162989"/>
          <a:ext cx="2472447" cy="7117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Allows Analysis of collected data to identify potential leakages and inefficiencies in the water supply system</a:t>
          </a:r>
        </a:p>
      </dsp:txBody>
      <dsp:txXfrm>
        <a:off x="4944894" y="3162989"/>
        <a:ext cx="2472447" cy="711779"/>
      </dsp:txXfrm>
    </dsp:sp>
    <dsp:sp modelId="{43150602-27CD-4807-93A1-778791A255C4}">
      <dsp:nvSpPr>
        <dsp:cNvPr id="0" name=""/>
        <dsp:cNvSpPr/>
      </dsp:nvSpPr>
      <dsp:spPr>
        <a:xfrm>
          <a:off x="7417341" y="3162989"/>
          <a:ext cx="2472447" cy="7117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Furthering Proposition of strategies for prompt intervention and maintenance based on the collected data</a:t>
          </a:r>
        </a:p>
      </dsp:txBody>
      <dsp:txXfrm>
        <a:off x="7417341" y="3162989"/>
        <a:ext cx="2472447" cy="711779"/>
      </dsp:txXfrm>
    </dsp:sp>
    <dsp:sp modelId="{00365DAE-BFF9-44BE-A68C-6D0B647733F2}">
      <dsp:nvSpPr>
        <dsp:cNvPr id="0" name=""/>
        <dsp:cNvSpPr/>
      </dsp:nvSpPr>
      <dsp:spPr>
        <a:xfrm rot="10800000">
          <a:off x="0" y="1761"/>
          <a:ext cx="9889789" cy="2379818"/>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a:t>Aim - </a:t>
          </a:r>
          <a:br>
            <a:rPr lang="en-US" sz="2200" kern="1200"/>
          </a:br>
          <a:r>
            <a:rPr lang="en-US" sz="2200" kern="1200"/>
            <a:t>To develop and implement an IoT-based water leakage detection and management system for Bangalore to reduce water wastage, related damages and improve supply efficiency.</a:t>
          </a:r>
        </a:p>
      </dsp:txBody>
      <dsp:txXfrm rot="10800000">
        <a:off x="0" y="1761"/>
        <a:ext cx="9889789" cy="1546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7A08B-7270-49BC-87C1-859B7DC67F83}">
      <dsp:nvSpPr>
        <dsp:cNvPr id="0" name=""/>
        <dsp:cNvSpPr/>
      </dsp:nvSpPr>
      <dsp:spPr>
        <a:xfrm>
          <a:off x="0" y="522345"/>
          <a:ext cx="6900512" cy="14458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74904" rIns="535556" bIns="128016" numCol="1" spcCol="1270" anchor="t" anchorCtr="0">
          <a:noAutofit/>
        </a:bodyPr>
        <a:lstStyle/>
        <a:p>
          <a:pPr marL="171450" lvl="1" indent="-171450" algn="l" defTabSz="800100">
            <a:lnSpc>
              <a:spcPct val="100000"/>
            </a:lnSpc>
            <a:spcBef>
              <a:spcPct val="0"/>
            </a:spcBef>
            <a:spcAft>
              <a:spcPct val="15000"/>
            </a:spcAft>
            <a:buChar char="•"/>
          </a:pPr>
          <a:r>
            <a:rPr lang="en-US" sz="1800" kern="1200"/>
            <a:t>Development of prototype water flow monitoring device</a:t>
          </a:r>
        </a:p>
        <a:p>
          <a:pPr marL="171450" lvl="1" indent="-171450" algn="l" defTabSz="800100">
            <a:lnSpc>
              <a:spcPct val="100000"/>
            </a:lnSpc>
            <a:spcBef>
              <a:spcPct val="0"/>
            </a:spcBef>
            <a:spcAft>
              <a:spcPct val="15000"/>
            </a:spcAft>
            <a:buChar char="•"/>
          </a:pPr>
          <a:r>
            <a:rPr lang="en-US" sz="1800" kern="1200"/>
            <a:t>Integration with ThingSpeak IoT platform</a:t>
          </a:r>
        </a:p>
        <a:p>
          <a:pPr marL="171450" lvl="1" indent="-171450" algn="l" defTabSz="800100">
            <a:lnSpc>
              <a:spcPct val="100000"/>
            </a:lnSpc>
            <a:spcBef>
              <a:spcPct val="0"/>
            </a:spcBef>
            <a:spcAft>
              <a:spcPct val="15000"/>
            </a:spcAft>
            <a:buChar char="•"/>
          </a:pPr>
          <a:r>
            <a:rPr lang="en-US" sz="1800" kern="1200"/>
            <a:t>Recommendations for scaling the system city-wide</a:t>
          </a:r>
        </a:p>
      </dsp:txBody>
      <dsp:txXfrm>
        <a:off x="0" y="522345"/>
        <a:ext cx="6900512" cy="1445850"/>
      </dsp:txXfrm>
    </dsp:sp>
    <dsp:sp modelId="{0406FE8A-AD4B-4206-8545-5E546AA42322}">
      <dsp:nvSpPr>
        <dsp:cNvPr id="0" name=""/>
        <dsp:cNvSpPr/>
      </dsp:nvSpPr>
      <dsp:spPr>
        <a:xfrm>
          <a:off x="345025" y="256665"/>
          <a:ext cx="4830358"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100000"/>
            </a:lnSpc>
            <a:spcBef>
              <a:spcPct val="0"/>
            </a:spcBef>
            <a:spcAft>
              <a:spcPct val="35000"/>
            </a:spcAft>
            <a:buNone/>
            <a:defRPr b="1"/>
          </a:pPr>
          <a:r>
            <a:rPr lang="en-US" sz="1800" b="1" kern="1200"/>
            <a:t>Scope:</a:t>
          </a:r>
          <a:endParaRPr lang="en-US" sz="1800" kern="1200"/>
        </a:p>
      </dsp:txBody>
      <dsp:txXfrm>
        <a:off x="370964" y="282604"/>
        <a:ext cx="4778480" cy="479482"/>
      </dsp:txXfrm>
    </dsp:sp>
    <dsp:sp modelId="{067D53E8-ACD5-4F45-B1D5-6D724960EDBF}">
      <dsp:nvSpPr>
        <dsp:cNvPr id="0" name=""/>
        <dsp:cNvSpPr/>
      </dsp:nvSpPr>
      <dsp:spPr>
        <a:xfrm>
          <a:off x="0" y="2331075"/>
          <a:ext cx="6900512" cy="2948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74904" rIns="535556" bIns="128016" numCol="1" spcCol="1270" anchor="t" anchorCtr="0">
          <a:noAutofit/>
        </a:bodyPr>
        <a:lstStyle/>
        <a:p>
          <a:pPr marL="171450" lvl="1" indent="-171450" algn="l" defTabSz="800100">
            <a:lnSpc>
              <a:spcPct val="100000"/>
            </a:lnSpc>
            <a:spcBef>
              <a:spcPct val="0"/>
            </a:spcBef>
            <a:spcAft>
              <a:spcPct val="15000"/>
            </a:spcAft>
            <a:buChar char="•"/>
          </a:pPr>
          <a:r>
            <a:rPr lang="en-US" sz="1800" kern="1200"/>
            <a:t>Initial implementation limited to a demo size area</a:t>
          </a:r>
        </a:p>
        <a:p>
          <a:pPr marL="171450" lvl="1" indent="-171450" algn="l" defTabSz="800100">
            <a:lnSpc>
              <a:spcPct val="100000"/>
            </a:lnSpc>
            <a:spcBef>
              <a:spcPct val="0"/>
            </a:spcBef>
            <a:spcAft>
              <a:spcPct val="15000"/>
            </a:spcAft>
            <a:buChar char="•"/>
          </a:pPr>
          <a:r>
            <a:rPr lang="en-US" sz="1800" kern="1200"/>
            <a:t>Dependence on reliable internet connectivity for data transmission</a:t>
          </a:r>
        </a:p>
        <a:p>
          <a:pPr marL="171450" lvl="1" indent="-171450" algn="l" defTabSz="800100">
            <a:lnSpc>
              <a:spcPct val="100000"/>
            </a:lnSpc>
            <a:spcBef>
              <a:spcPct val="0"/>
            </a:spcBef>
            <a:spcAft>
              <a:spcPct val="15000"/>
            </a:spcAft>
            <a:buChar char="•"/>
          </a:pPr>
          <a:r>
            <a:rPr lang="en-US" sz="1800" kern="1200" dirty="0"/>
            <a:t>Need for regular maintenance and calibration of sensors</a:t>
          </a:r>
        </a:p>
        <a:p>
          <a:pPr marL="171450" lvl="1" indent="-171450" algn="l" defTabSz="800100">
            <a:lnSpc>
              <a:spcPct val="100000"/>
            </a:lnSpc>
            <a:spcBef>
              <a:spcPct val="0"/>
            </a:spcBef>
            <a:spcAft>
              <a:spcPct val="15000"/>
            </a:spcAft>
            <a:buChar char="•"/>
          </a:pPr>
          <a:r>
            <a:rPr lang="en-US" sz="1800" kern="1200"/>
            <a:t>Potential challenges in integrating with existing water supply infrastructure at scale</a:t>
          </a:r>
        </a:p>
        <a:p>
          <a:pPr marL="171450" lvl="1" indent="-171450" algn="l" defTabSz="800100">
            <a:lnSpc>
              <a:spcPct val="100000"/>
            </a:lnSpc>
            <a:spcBef>
              <a:spcPct val="0"/>
            </a:spcBef>
            <a:spcAft>
              <a:spcPct val="15000"/>
            </a:spcAft>
            <a:buChar char="•"/>
          </a:pPr>
          <a:r>
            <a:rPr lang="en-US" sz="1800" kern="1200"/>
            <a:t>Privacy and security concerns related to data collection and transmission</a:t>
          </a:r>
        </a:p>
      </dsp:txBody>
      <dsp:txXfrm>
        <a:off x="0" y="2331075"/>
        <a:ext cx="6900512" cy="2948400"/>
      </dsp:txXfrm>
    </dsp:sp>
    <dsp:sp modelId="{1B98B52B-DFC9-4E6B-BF92-CC320A9DC624}">
      <dsp:nvSpPr>
        <dsp:cNvPr id="0" name=""/>
        <dsp:cNvSpPr/>
      </dsp:nvSpPr>
      <dsp:spPr>
        <a:xfrm>
          <a:off x="345025" y="2065395"/>
          <a:ext cx="4830358"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100000"/>
            </a:lnSpc>
            <a:spcBef>
              <a:spcPct val="0"/>
            </a:spcBef>
            <a:spcAft>
              <a:spcPct val="35000"/>
            </a:spcAft>
            <a:buNone/>
            <a:defRPr b="1"/>
          </a:pPr>
          <a:r>
            <a:rPr lang="en-US" sz="1800" b="1" kern="1200"/>
            <a:t>Limitations:</a:t>
          </a:r>
          <a:endParaRPr lang="en-US" sz="1800" kern="1200"/>
        </a:p>
      </dsp:txBody>
      <dsp:txXfrm>
        <a:off x="370964" y="2091334"/>
        <a:ext cx="4778480"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FEA6C-6B83-4C26-911C-B9F2A431F665}">
      <dsp:nvSpPr>
        <dsp:cNvPr id="0" name=""/>
        <dsp:cNvSpPr/>
      </dsp:nvSpPr>
      <dsp:spPr>
        <a:xfrm>
          <a:off x="0" y="59075"/>
          <a:ext cx="6364224" cy="5896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baseline="0"/>
            <a:t>System Components: </a:t>
          </a:r>
          <a:endParaRPr lang="en-US" sz="2400" kern="1200"/>
        </a:p>
      </dsp:txBody>
      <dsp:txXfrm>
        <a:off x="28786" y="87861"/>
        <a:ext cx="6306652" cy="532107"/>
      </dsp:txXfrm>
    </dsp:sp>
    <dsp:sp modelId="{0B330A66-0DE3-44E2-B57F-E6B34E00030D}">
      <dsp:nvSpPr>
        <dsp:cNvPr id="0" name=""/>
        <dsp:cNvSpPr/>
      </dsp:nvSpPr>
      <dsp:spPr>
        <a:xfrm>
          <a:off x="0" y="648755"/>
          <a:ext cx="6364224"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baseline="0"/>
            <a:t>Hardware: Arduino Board, Water Flow Sensor </a:t>
          </a:r>
          <a:endParaRPr lang="en-US" sz="1900" kern="1200"/>
        </a:p>
        <a:p>
          <a:pPr marL="171450" lvl="1" indent="-171450" algn="l" defTabSz="844550">
            <a:lnSpc>
              <a:spcPct val="90000"/>
            </a:lnSpc>
            <a:spcBef>
              <a:spcPct val="0"/>
            </a:spcBef>
            <a:spcAft>
              <a:spcPct val="20000"/>
            </a:spcAft>
            <a:buChar char="•"/>
          </a:pPr>
          <a:r>
            <a:rPr lang="en-US" sz="1900" b="0" i="0" kern="1200" baseline="0"/>
            <a:t>Software: Arduino IDE, ThingSpeak IoT platform </a:t>
          </a:r>
          <a:endParaRPr lang="en-US" sz="1900" kern="1200"/>
        </a:p>
        <a:p>
          <a:pPr marL="171450" lvl="1" indent="-171450" algn="l" defTabSz="844550">
            <a:lnSpc>
              <a:spcPct val="90000"/>
            </a:lnSpc>
            <a:spcBef>
              <a:spcPct val="0"/>
            </a:spcBef>
            <a:spcAft>
              <a:spcPct val="20000"/>
            </a:spcAft>
            <a:buChar char="•"/>
          </a:pPr>
          <a:r>
            <a:rPr lang="en-US" sz="1900" b="0" i="0" kern="1200" baseline="0"/>
            <a:t>Network: Wi-Fi connectivity </a:t>
          </a:r>
          <a:endParaRPr lang="en-US" sz="1900" kern="1200"/>
        </a:p>
      </dsp:txBody>
      <dsp:txXfrm>
        <a:off x="0" y="648755"/>
        <a:ext cx="6364224" cy="993600"/>
      </dsp:txXfrm>
    </dsp:sp>
    <dsp:sp modelId="{75900932-E668-47AE-989C-8EB4AE33FDE0}">
      <dsp:nvSpPr>
        <dsp:cNvPr id="0" name=""/>
        <dsp:cNvSpPr/>
      </dsp:nvSpPr>
      <dsp:spPr>
        <a:xfrm>
          <a:off x="0" y="1642355"/>
          <a:ext cx="6364224" cy="589679"/>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baseline="0"/>
            <a:t>Data Flow: </a:t>
          </a:r>
          <a:endParaRPr lang="en-US" sz="2400" kern="1200"/>
        </a:p>
      </dsp:txBody>
      <dsp:txXfrm>
        <a:off x="28786" y="1671141"/>
        <a:ext cx="6306652" cy="532107"/>
      </dsp:txXfrm>
    </dsp:sp>
    <dsp:sp modelId="{D8E3FCA9-AD6E-4278-81D5-12DBE6F570CB}">
      <dsp:nvSpPr>
        <dsp:cNvPr id="0" name=""/>
        <dsp:cNvSpPr/>
      </dsp:nvSpPr>
      <dsp:spPr>
        <a:xfrm>
          <a:off x="0" y="2232035"/>
          <a:ext cx="6364224"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baseline="0"/>
            <a:t>Water flow sensor collects real-time data </a:t>
          </a:r>
          <a:endParaRPr lang="en-US" sz="1900" kern="1200"/>
        </a:p>
        <a:p>
          <a:pPr marL="171450" lvl="1" indent="-171450" algn="l" defTabSz="844550">
            <a:lnSpc>
              <a:spcPct val="90000"/>
            </a:lnSpc>
            <a:spcBef>
              <a:spcPct val="0"/>
            </a:spcBef>
            <a:spcAft>
              <a:spcPct val="20000"/>
            </a:spcAft>
            <a:buChar char="•"/>
          </a:pPr>
          <a:r>
            <a:rPr lang="en-US" sz="1900" b="0" i="0" kern="1200" baseline="0"/>
            <a:t>Arduino processes and transmits data </a:t>
          </a:r>
          <a:endParaRPr lang="en-US" sz="1900" kern="1200"/>
        </a:p>
        <a:p>
          <a:pPr marL="171450" lvl="1" indent="-171450" algn="l" defTabSz="844550">
            <a:lnSpc>
              <a:spcPct val="90000"/>
            </a:lnSpc>
            <a:spcBef>
              <a:spcPct val="0"/>
            </a:spcBef>
            <a:spcAft>
              <a:spcPct val="20000"/>
            </a:spcAft>
            <a:buChar char="•"/>
          </a:pPr>
          <a:r>
            <a:rPr lang="en-US" sz="1900" b="0" i="0" kern="1200" baseline="0"/>
            <a:t>ThingSpeak receives and stores data </a:t>
          </a:r>
          <a:endParaRPr lang="en-US" sz="1900" kern="1200"/>
        </a:p>
        <a:p>
          <a:pPr marL="171450" lvl="1" indent="-171450" algn="l" defTabSz="844550">
            <a:lnSpc>
              <a:spcPct val="90000"/>
            </a:lnSpc>
            <a:spcBef>
              <a:spcPct val="0"/>
            </a:spcBef>
            <a:spcAft>
              <a:spcPct val="20000"/>
            </a:spcAft>
            <a:buChar char="•"/>
          </a:pPr>
          <a:r>
            <a:rPr lang="en-US" sz="1900" b="0" i="0" kern="1200" baseline="0"/>
            <a:t>Officials access data through User Interface</a:t>
          </a:r>
          <a:endParaRPr lang="en-US" sz="1900" kern="1200"/>
        </a:p>
      </dsp:txBody>
      <dsp:txXfrm>
        <a:off x="0" y="2232035"/>
        <a:ext cx="6364224" cy="1316520"/>
      </dsp:txXfrm>
    </dsp:sp>
    <dsp:sp modelId="{2C5345C0-107B-480E-8A1B-1CD9A9FA229E}">
      <dsp:nvSpPr>
        <dsp:cNvPr id="0" name=""/>
        <dsp:cNvSpPr/>
      </dsp:nvSpPr>
      <dsp:spPr>
        <a:xfrm>
          <a:off x="0" y="3548556"/>
          <a:ext cx="6364224" cy="58967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Key Parameters: </a:t>
          </a:r>
          <a:endParaRPr lang="en-US" sz="2400" kern="1200"/>
        </a:p>
      </dsp:txBody>
      <dsp:txXfrm>
        <a:off x="28786" y="3577342"/>
        <a:ext cx="6306652" cy="532107"/>
      </dsp:txXfrm>
    </dsp:sp>
    <dsp:sp modelId="{76ABCD5B-3438-4FE4-A09A-D4DF63F30D54}">
      <dsp:nvSpPr>
        <dsp:cNvPr id="0" name=""/>
        <dsp:cNvSpPr/>
      </dsp:nvSpPr>
      <dsp:spPr>
        <a:xfrm>
          <a:off x="0" y="4138236"/>
          <a:ext cx="6364224"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Water flow rate (liters per minute)</a:t>
          </a:r>
        </a:p>
        <a:p>
          <a:pPr marL="171450" lvl="1" indent="-171450" algn="l" defTabSz="844550">
            <a:lnSpc>
              <a:spcPct val="90000"/>
            </a:lnSpc>
            <a:spcBef>
              <a:spcPct val="0"/>
            </a:spcBef>
            <a:spcAft>
              <a:spcPct val="20000"/>
            </a:spcAft>
            <a:buChar char="•"/>
          </a:pPr>
          <a:r>
            <a:rPr lang="en-US" sz="1900" kern="1200"/>
            <a:t>Total water volume (liters)</a:t>
          </a:r>
        </a:p>
        <a:p>
          <a:pPr marL="171450" lvl="1" indent="-171450" algn="l" defTabSz="844550">
            <a:lnSpc>
              <a:spcPct val="90000"/>
            </a:lnSpc>
            <a:spcBef>
              <a:spcPct val="0"/>
            </a:spcBef>
            <a:spcAft>
              <a:spcPct val="20000"/>
            </a:spcAft>
            <a:buChar char="•"/>
          </a:pPr>
          <a:r>
            <a:rPr lang="en-US" sz="1900" kern="1200"/>
            <a:t>Time-stamped data for trend analysis</a:t>
          </a:r>
        </a:p>
        <a:p>
          <a:pPr marL="171450" lvl="1" indent="-171450" algn="l" defTabSz="844550">
            <a:lnSpc>
              <a:spcPct val="90000"/>
            </a:lnSpc>
            <a:spcBef>
              <a:spcPct val="0"/>
            </a:spcBef>
            <a:spcAft>
              <a:spcPct val="20000"/>
            </a:spcAft>
            <a:buChar char="•"/>
          </a:pPr>
          <a:r>
            <a:rPr lang="en-US" sz="1900" kern="1200"/>
            <a:t>Anomaly detection for potential leaks</a:t>
          </a:r>
        </a:p>
      </dsp:txBody>
      <dsp:txXfrm>
        <a:off x="0" y="4138236"/>
        <a:ext cx="6364224" cy="1316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582F4-BBEC-447D-B0C1-3A2A9AC986A4}">
      <dsp:nvSpPr>
        <dsp:cNvPr id="0" name=""/>
        <dsp:cNvSpPr/>
      </dsp:nvSpPr>
      <dsp:spPr>
        <a:xfrm>
          <a:off x="2103120" y="382"/>
          <a:ext cx="8412480" cy="2111928"/>
        </a:xfrm>
        <a:prstGeom prst="rect">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marL="0" lvl="0" indent="0" algn="l" defTabSz="622300">
            <a:lnSpc>
              <a:spcPct val="90000"/>
            </a:lnSpc>
            <a:spcBef>
              <a:spcPct val="0"/>
            </a:spcBef>
            <a:spcAft>
              <a:spcPct val="35000"/>
            </a:spcAft>
            <a:buNone/>
          </a:pPr>
          <a:r>
            <a:rPr lang="en-US" sz="1400" kern="1200"/>
            <a:t>A six-month leakage from the Cauvery pipeline caused a loss of 1 million liters of water per day in Bangalore, highlighting inefficiencies in timely maintenance and management of vital infrastructure.</a:t>
          </a:r>
        </a:p>
        <a:p>
          <a:pPr marL="0" lvl="0" indent="0" algn="l" defTabSz="622300">
            <a:lnSpc>
              <a:spcPct val="90000"/>
            </a:lnSpc>
            <a:spcBef>
              <a:spcPct val="0"/>
            </a:spcBef>
            <a:spcAft>
              <a:spcPct val="35000"/>
            </a:spcAft>
            <a:buNone/>
          </a:pPr>
          <a:r>
            <a:rPr lang="en-US" sz="1400" kern="1200"/>
            <a:t>The COVID-19 pandemic and lack of labor contributed to the delay in repairs, showing systemic vulnerabilities.</a:t>
          </a:r>
        </a:p>
      </dsp:txBody>
      <dsp:txXfrm>
        <a:off x="2103120" y="382"/>
        <a:ext cx="8412480" cy="2111928"/>
      </dsp:txXfrm>
    </dsp:sp>
    <dsp:sp modelId="{61397ED6-1967-4898-89ED-E38D5BFAE2C5}">
      <dsp:nvSpPr>
        <dsp:cNvPr id="0" name=""/>
        <dsp:cNvSpPr/>
      </dsp:nvSpPr>
      <dsp:spPr>
        <a:xfrm>
          <a:off x="0" y="382"/>
          <a:ext cx="2103120" cy="2111928"/>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1290" tIns="208612" rIns="111290" bIns="208612" numCol="1" spcCol="1270" anchor="ctr" anchorCtr="0">
          <a:noAutofit/>
        </a:bodyPr>
        <a:lstStyle/>
        <a:p>
          <a:pPr marL="0" lvl="0" indent="0" algn="ctr" defTabSz="755650">
            <a:lnSpc>
              <a:spcPct val="90000"/>
            </a:lnSpc>
            <a:spcBef>
              <a:spcPct val="0"/>
            </a:spcBef>
            <a:spcAft>
              <a:spcPct val="35000"/>
            </a:spcAft>
            <a:buNone/>
          </a:pPr>
          <a:r>
            <a:rPr lang="en-US" sz="1700" b="1" kern="1200"/>
            <a:t>Bangalore Losing 1 Million Liters of Water Per Day Due to Cauvery Pipeline Leakage</a:t>
          </a:r>
          <a:r>
            <a:rPr lang="en-US" sz="1700" kern="1200"/>
            <a:t> (India Today, 2021)​ (</a:t>
          </a:r>
          <a:r>
            <a:rPr lang="en-US" sz="1700" kern="1200">
              <a:hlinkClick xmlns:r="http://schemas.openxmlformats.org/officeDocument/2006/relationships" r:id="rId1"/>
            </a:rPr>
            <a:t>India Today</a:t>
          </a:r>
          <a:r>
            <a:rPr lang="en-US" sz="1700" kern="1200"/>
            <a:t>)</a:t>
          </a:r>
        </a:p>
      </dsp:txBody>
      <dsp:txXfrm>
        <a:off x="0" y="382"/>
        <a:ext cx="2103120" cy="2111928"/>
      </dsp:txXfrm>
    </dsp:sp>
    <dsp:sp modelId="{2F042AB8-D79C-47AD-A70E-A1E3750948B9}">
      <dsp:nvSpPr>
        <dsp:cNvPr id="0" name=""/>
        <dsp:cNvSpPr/>
      </dsp:nvSpPr>
      <dsp:spPr>
        <a:xfrm>
          <a:off x="2103120" y="2239026"/>
          <a:ext cx="8412480" cy="2111928"/>
        </a:xfrm>
        <a:prstGeom prst="rect">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marL="0" lvl="0" indent="0" algn="l" defTabSz="622300">
            <a:lnSpc>
              <a:spcPct val="90000"/>
            </a:lnSpc>
            <a:spcBef>
              <a:spcPct val="0"/>
            </a:spcBef>
            <a:spcAft>
              <a:spcPct val="35000"/>
            </a:spcAft>
            <a:buNone/>
          </a:pPr>
          <a:r>
            <a:rPr lang="en-US" sz="1400" kern="1200"/>
            <a:t>Focuses on the urban water distribution system's flaws, emphasizing the pressure-leakage response of water pipelines and its impact on water loss.</a:t>
          </a:r>
        </a:p>
        <a:p>
          <a:pPr marL="0" lvl="0" indent="0" algn="l" defTabSz="622300">
            <a:lnSpc>
              <a:spcPct val="90000"/>
            </a:lnSpc>
            <a:spcBef>
              <a:spcPct val="0"/>
            </a:spcBef>
            <a:spcAft>
              <a:spcPct val="35000"/>
            </a:spcAft>
            <a:buNone/>
          </a:pPr>
          <a:r>
            <a:rPr lang="en-US" sz="1400" kern="1200"/>
            <a:t>Highlights statistical modeling to estimate water leakage and underscores the need for technology integration in urban water systems.</a:t>
          </a:r>
        </a:p>
      </dsp:txBody>
      <dsp:txXfrm>
        <a:off x="2103120" y="2239026"/>
        <a:ext cx="8412480" cy="2111928"/>
      </dsp:txXfrm>
    </dsp:sp>
    <dsp:sp modelId="{4F71ED5A-224D-45B5-A5FA-226271D0BE69}">
      <dsp:nvSpPr>
        <dsp:cNvPr id="0" name=""/>
        <dsp:cNvSpPr/>
      </dsp:nvSpPr>
      <dsp:spPr>
        <a:xfrm>
          <a:off x="0" y="2239026"/>
          <a:ext cx="2103120" cy="2111928"/>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1290" tIns="208612" rIns="111290" bIns="208612" numCol="1" spcCol="1270" anchor="ctr" anchorCtr="0">
          <a:noAutofit/>
        </a:bodyPr>
        <a:lstStyle/>
        <a:p>
          <a:pPr marL="0" lvl="0" indent="0" algn="ctr" defTabSz="755650">
            <a:lnSpc>
              <a:spcPct val="90000"/>
            </a:lnSpc>
            <a:spcBef>
              <a:spcPct val="0"/>
            </a:spcBef>
            <a:spcAft>
              <a:spcPct val="35000"/>
            </a:spcAft>
            <a:buNone/>
          </a:pPr>
          <a:r>
            <a:rPr lang="en-US" sz="1700" b="1" kern="1200"/>
            <a:t>Water Losses Management in Urban Water Distribution Systems</a:t>
          </a:r>
          <a:r>
            <a:rPr lang="en-US" sz="1700" kern="1200"/>
            <a:t> (SpringerLink, 2020)​ (</a:t>
          </a:r>
          <a:r>
            <a:rPr lang="en-US" sz="1700" kern="1200">
              <a:hlinkClick xmlns:r="http://schemas.openxmlformats.org/officeDocument/2006/relationships" r:id="rId2"/>
            </a:rPr>
            <a:t>SpringerLink</a:t>
          </a:r>
          <a:r>
            <a:rPr lang="en-US" sz="1700" kern="1200"/>
            <a:t>)</a:t>
          </a:r>
        </a:p>
      </dsp:txBody>
      <dsp:txXfrm>
        <a:off x="0" y="2239026"/>
        <a:ext cx="2103120" cy="21119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DF768-E883-4FB0-9078-09571203C97E}">
      <dsp:nvSpPr>
        <dsp:cNvPr id="0" name=""/>
        <dsp:cNvSpPr/>
      </dsp:nvSpPr>
      <dsp:spPr>
        <a:xfrm>
          <a:off x="2103120" y="1359"/>
          <a:ext cx="8412480" cy="13937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b="0" i="0" kern="1200" baseline="0"/>
            <a:t>Evaluates the existing leakage management practices in Bangalore, pointing out inefficient data collection and poor maintenance as major issues leading to persistent leakages.</a:t>
          </a:r>
          <a:endParaRPr lang="en-US" sz="1100" kern="1200"/>
        </a:p>
        <a:p>
          <a:pPr marL="0" lvl="0" indent="0" algn="l" defTabSz="488950">
            <a:lnSpc>
              <a:spcPct val="90000"/>
            </a:lnSpc>
            <a:spcBef>
              <a:spcPct val="0"/>
            </a:spcBef>
            <a:spcAft>
              <a:spcPct val="35000"/>
            </a:spcAft>
            <a:buNone/>
          </a:pPr>
          <a:r>
            <a:rPr lang="en-US" sz="1100" b="0" i="0" kern="1200" baseline="0"/>
            <a:t>Recommends the adoption of IoT-based real-time monitoring systems to improve the detection of leaks.</a:t>
          </a:r>
          <a:endParaRPr lang="en-US" sz="1100" kern="1200"/>
        </a:p>
      </dsp:txBody>
      <dsp:txXfrm>
        <a:off x="2103120" y="1359"/>
        <a:ext cx="8412480" cy="1393787"/>
      </dsp:txXfrm>
    </dsp:sp>
    <dsp:sp modelId="{00D114B7-4E8A-4DA2-A5BC-F1AD0A3CC8F3}">
      <dsp:nvSpPr>
        <dsp:cNvPr id="0" name=""/>
        <dsp:cNvSpPr/>
      </dsp:nvSpPr>
      <dsp:spPr>
        <a:xfrm>
          <a:off x="0" y="1359"/>
          <a:ext cx="2103120" cy="13937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b="1" i="0" kern="1200" baseline="0"/>
            <a:t>5. An Integrated Approach to Water Leakage Management in Indian Cities</a:t>
          </a:r>
          <a:r>
            <a:rPr lang="en-US" sz="1400" b="0" i="0" kern="1200" baseline="0"/>
            <a:t> (Water Resources Management Journal, 2022)</a:t>
          </a:r>
          <a:endParaRPr lang="en-US" sz="1400" kern="1200"/>
        </a:p>
      </dsp:txBody>
      <dsp:txXfrm>
        <a:off x="0" y="1359"/>
        <a:ext cx="2103120" cy="1393787"/>
      </dsp:txXfrm>
    </dsp:sp>
    <dsp:sp modelId="{13648562-3B8F-44A3-9C88-DCCC3B88CB2E}">
      <dsp:nvSpPr>
        <dsp:cNvPr id="0" name=""/>
        <dsp:cNvSpPr/>
      </dsp:nvSpPr>
      <dsp:spPr>
        <a:xfrm>
          <a:off x="2103120" y="1478775"/>
          <a:ext cx="8412480" cy="1393787"/>
        </a:xfrm>
        <a:prstGeom prst="rect">
          <a:avLst/>
        </a:prstGeom>
        <a:solidFill>
          <a:schemeClr val="accent2">
            <a:tint val="40000"/>
            <a:alpha val="90000"/>
            <a:hueOff val="3367359"/>
            <a:satOff val="-31116"/>
            <a:lumOff val="-3508"/>
            <a:alphaOff val="0"/>
          </a:schemeClr>
        </a:solidFill>
        <a:ln w="12700" cap="flat" cmpd="sng" algn="ctr">
          <a:solidFill>
            <a:schemeClr val="accent2">
              <a:tint val="40000"/>
              <a:alpha val="90000"/>
              <a:hueOff val="3367359"/>
              <a:satOff val="-31116"/>
              <a:lumOff val="-350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b="0" i="0" kern="1200" baseline="0"/>
            <a:t>Analyzes the governance issues contributing to water scarcity, citing improper allocation of resources, insufficient maintenance of water infrastructure, and lack of community involvement in managing resources.</a:t>
          </a:r>
          <a:endParaRPr lang="en-US" sz="1100" kern="1200"/>
        </a:p>
        <a:p>
          <a:pPr marL="0" lvl="0" indent="0" algn="l" defTabSz="488950">
            <a:lnSpc>
              <a:spcPct val="90000"/>
            </a:lnSpc>
            <a:spcBef>
              <a:spcPct val="0"/>
            </a:spcBef>
            <a:spcAft>
              <a:spcPct val="35000"/>
            </a:spcAft>
            <a:buNone/>
          </a:pPr>
          <a:r>
            <a:rPr lang="en-US" sz="1100" b="0" i="0" kern="1200" baseline="0"/>
            <a:t>Emphasizes the need for decentralized water management systems and better urban planning policies.</a:t>
          </a:r>
          <a:endParaRPr lang="en-US" sz="1100" kern="1200"/>
        </a:p>
      </dsp:txBody>
      <dsp:txXfrm>
        <a:off x="2103120" y="1478775"/>
        <a:ext cx="8412480" cy="1393787"/>
      </dsp:txXfrm>
    </dsp:sp>
    <dsp:sp modelId="{05214EB4-D48F-4D2E-B0C4-077FE31F0A52}">
      <dsp:nvSpPr>
        <dsp:cNvPr id="0" name=""/>
        <dsp:cNvSpPr/>
      </dsp:nvSpPr>
      <dsp:spPr>
        <a:xfrm>
          <a:off x="0" y="1478775"/>
          <a:ext cx="2103120" cy="1393787"/>
        </a:xfrm>
        <a:prstGeom prst="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b="1" i="0" kern="1200" baseline="0"/>
            <a:t>6. Water Scarcity and Governance in Bangalore</a:t>
          </a:r>
          <a:r>
            <a:rPr lang="en-US" sz="1400" b="0" i="0" kern="1200" baseline="0"/>
            <a:t> (Water Research Institute, 2021)</a:t>
          </a:r>
          <a:endParaRPr lang="en-US" sz="1400" kern="1200"/>
        </a:p>
      </dsp:txBody>
      <dsp:txXfrm>
        <a:off x="0" y="1478775"/>
        <a:ext cx="2103120" cy="1393787"/>
      </dsp:txXfrm>
    </dsp:sp>
    <dsp:sp modelId="{969D90A4-0753-483B-898C-B51712B120FE}">
      <dsp:nvSpPr>
        <dsp:cNvPr id="0" name=""/>
        <dsp:cNvSpPr/>
      </dsp:nvSpPr>
      <dsp:spPr>
        <a:xfrm>
          <a:off x="2103120" y="2956190"/>
          <a:ext cx="8412480" cy="1393787"/>
        </a:xfrm>
        <a:prstGeom prst="rect">
          <a:avLst/>
        </a:prstGeom>
        <a:solidFill>
          <a:schemeClr val="accent2">
            <a:tint val="40000"/>
            <a:alpha val="90000"/>
            <a:hueOff val="6734718"/>
            <a:satOff val="-62232"/>
            <a:lumOff val="-7015"/>
            <a:alphaOff val="0"/>
          </a:schemeClr>
        </a:solidFill>
        <a:ln w="12700" cap="flat" cmpd="sng" algn="ctr">
          <a:solidFill>
            <a:schemeClr val="accent2">
              <a:tint val="40000"/>
              <a:alpha val="90000"/>
              <a:hueOff val="6734718"/>
              <a:satOff val="-62232"/>
              <a:lumOff val="-701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b="0" i="0" kern="1200" baseline="0"/>
            <a:t>Studies the hydraulic behavior of leaks in Bangalore's water pipes and the challenges in accurately detecting and fixing these leaks.</a:t>
          </a:r>
          <a:endParaRPr lang="en-US" sz="1100" kern="1200"/>
        </a:p>
        <a:p>
          <a:pPr marL="0" lvl="0" indent="0" algn="l" defTabSz="488950">
            <a:lnSpc>
              <a:spcPct val="90000"/>
            </a:lnSpc>
            <a:spcBef>
              <a:spcPct val="0"/>
            </a:spcBef>
            <a:spcAft>
              <a:spcPct val="35000"/>
            </a:spcAft>
            <a:buNone/>
          </a:pPr>
          <a:r>
            <a:rPr lang="en-US" sz="1100" b="0" i="0" kern="1200" baseline="0"/>
            <a:t>Promotes the use of advanced sensor networks and data-driven models to enhance the city's water leakage detection capabilities.</a:t>
          </a:r>
          <a:endParaRPr lang="en-US" sz="1100" kern="1200"/>
        </a:p>
      </dsp:txBody>
      <dsp:txXfrm>
        <a:off x="2103120" y="2956190"/>
        <a:ext cx="8412480" cy="1393787"/>
      </dsp:txXfrm>
    </dsp:sp>
    <dsp:sp modelId="{AC6033E8-6297-4F25-8F60-4D9022920331}">
      <dsp:nvSpPr>
        <dsp:cNvPr id="0" name=""/>
        <dsp:cNvSpPr/>
      </dsp:nvSpPr>
      <dsp:spPr>
        <a:xfrm>
          <a:off x="0" y="2956190"/>
          <a:ext cx="2103120" cy="1393787"/>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b="1" i="0" kern="1200" baseline="0"/>
            <a:t>7. Experimental Investigation of Leak Hydraulics in Urban Water Systems</a:t>
          </a:r>
          <a:r>
            <a:rPr lang="en-US" sz="1400" b="0" i="0" kern="1200" baseline="0"/>
            <a:t> (Journal of Hydroinformatics, 2020)​ (</a:t>
          </a:r>
          <a:r>
            <a:rPr lang="en-US" sz="1400" b="0" i="0" kern="1200" baseline="0">
              <a:hlinkClick xmlns:r="http://schemas.openxmlformats.org/officeDocument/2006/relationships" r:id="rId1"/>
            </a:rPr>
            <a:t>SpringerLink</a:t>
          </a:r>
          <a:r>
            <a:rPr lang="en-US" sz="1400" b="0" i="0" kern="1200" baseline="0"/>
            <a:t>)</a:t>
          </a:r>
          <a:endParaRPr lang="en-US" sz="1400" kern="1200"/>
        </a:p>
      </dsp:txBody>
      <dsp:txXfrm>
        <a:off x="0" y="2956190"/>
        <a:ext cx="2103120" cy="13937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435D8-EF9F-4BDE-AC72-50DE05DA17B5}">
      <dsp:nvSpPr>
        <dsp:cNvPr id="0" name=""/>
        <dsp:cNvSpPr/>
      </dsp:nvSpPr>
      <dsp:spPr>
        <a:xfrm>
          <a:off x="786487" y="1369371"/>
          <a:ext cx="843117" cy="843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83753-9322-4EC1-ADD4-81931441D054}">
      <dsp:nvSpPr>
        <dsp:cNvPr id="0" name=""/>
        <dsp:cNvSpPr/>
      </dsp:nvSpPr>
      <dsp:spPr>
        <a:xfrm>
          <a:off x="3592" y="2308843"/>
          <a:ext cx="2408906" cy="440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Addressing Bangalore's Water Scarcity</a:t>
          </a:r>
          <a:endParaRPr lang="en-US" sz="1400" kern="1200"/>
        </a:p>
      </dsp:txBody>
      <dsp:txXfrm>
        <a:off x="3592" y="2308843"/>
        <a:ext cx="2408906" cy="440378"/>
      </dsp:txXfrm>
    </dsp:sp>
    <dsp:sp modelId="{56071D7A-2869-49BD-A987-DE5BE82F1040}">
      <dsp:nvSpPr>
        <dsp:cNvPr id="0" name=""/>
        <dsp:cNvSpPr/>
      </dsp:nvSpPr>
      <dsp:spPr>
        <a:xfrm>
          <a:off x="3592" y="2794037"/>
          <a:ext cx="2408906" cy="8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Potential to save millions of liters of water annually through leak detection</a:t>
          </a:r>
        </a:p>
        <a:p>
          <a:pPr marL="0" lvl="0" indent="0" algn="ctr" defTabSz="488950">
            <a:lnSpc>
              <a:spcPct val="100000"/>
            </a:lnSpc>
            <a:spcBef>
              <a:spcPct val="0"/>
            </a:spcBef>
            <a:spcAft>
              <a:spcPct val="35000"/>
            </a:spcAft>
            <a:buNone/>
          </a:pPr>
          <a:r>
            <a:rPr lang="en-US" sz="1100" kern="1200"/>
            <a:t>Supporting BWSSB's efforts to reduce non-revenue water loss</a:t>
          </a:r>
        </a:p>
      </dsp:txBody>
      <dsp:txXfrm>
        <a:off x="3592" y="2794037"/>
        <a:ext cx="2408906" cy="816125"/>
      </dsp:txXfrm>
    </dsp:sp>
    <dsp:sp modelId="{FBB0DD65-8552-4E23-8DFD-7D0829BD11D6}">
      <dsp:nvSpPr>
        <dsp:cNvPr id="0" name=""/>
        <dsp:cNvSpPr/>
      </dsp:nvSpPr>
      <dsp:spPr>
        <a:xfrm>
          <a:off x="3616951" y="1369371"/>
          <a:ext cx="843117" cy="843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AB1596-3DE5-4693-BD24-0896C7C907CD}">
      <dsp:nvSpPr>
        <dsp:cNvPr id="0" name=""/>
        <dsp:cNvSpPr/>
      </dsp:nvSpPr>
      <dsp:spPr>
        <a:xfrm>
          <a:off x="2834057" y="2308843"/>
          <a:ext cx="2408906" cy="440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Cost Savings for BWSSB</a:t>
          </a:r>
          <a:endParaRPr lang="en-US" sz="1400" kern="1200"/>
        </a:p>
      </dsp:txBody>
      <dsp:txXfrm>
        <a:off x="2834057" y="2308843"/>
        <a:ext cx="2408906" cy="440378"/>
      </dsp:txXfrm>
    </dsp:sp>
    <dsp:sp modelId="{42DABFD9-2D36-410F-A10A-8D79F66E0B46}">
      <dsp:nvSpPr>
        <dsp:cNvPr id="0" name=""/>
        <dsp:cNvSpPr/>
      </dsp:nvSpPr>
      <dsp:spPr>
        <a:xfrm>
          <a:off x="2834057" y="2794037"/>
          <a:ext cx="2408906" cy="8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Reducing operational costs associated with water loss</a:t>
          </a:r>
        </a:p>
        <a:p>
          <a:pPr marL="0" lvl="0" indent="0" algn="ctr" defTabSz="488950">
            <a:lnSpc>
              <a:spcPct val="100000"/>
            </a:lnSpc>
            <a:spcBef>
              <a:spcPct val="0"/>
            </a:spcBef>
            <a:spcAft>
              <a:spcPct val="35000"/>
            </a:spcAft>
            <a:buNone/>
          </a:pPr>
          <a:r>
            <a:rPr lang="en-US" sz="1100" kern="1200"/>
            <a:t>Optimizing maintenance schedules based on real-time data</a:t>
          </a:r>
        </a:p>
      </dsp:txBody>
      <dsp:txXfrm>
        <a:off x="2834057" y="2794037"/>
        <a:ext cx="2408906" cy="816125"/>
      </dsp:txXfrm>
    </dsp:sp>
    <dsp:sp modelId="{8D2B2D50-02CC-4EE5-BC5E-A456FB0E0766}">
      <dsp:nvSpPr>
        <dsp:cNvPr id="0" name=""/>
        <dsp:cNvSpPr/>
      </dsp:nvSpPr>
      <dsp:spPr>
        <a:xfrm>
          <a:off x="6447416" y="1369371"/>
          <a:ext cx="843117" cy="843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25A775-76E4-4196-A778-BE8CEE9D8FCB}">
      <dsp:nvSpPr>
        <dsp:cNvPr id="0" name=""/>
        <dsp:cNvSpPr/>
      </dsp:nvSpPr>
      <dsp:spPr>
        <a:xfrm>
          <a:off x="5664522" y="2308843"/>
          <a:ext cx="2408906" cy="440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Improved Water Distribution in Bangalore</a:t>
          </a:r>
          <a:endParaRPr lang="en-US" sz="1400" kern="1200"/>
        </a:p>
      </dsp:txBody>
      <dsp:txXfrm>
        <a:off x="5664522" y="2308843"/>
        <a:ext cx="2408906" cy="440378"/>
      </dsp:txXfrm>
    </dsp:sp>
    <dsp:sp modelId="{09319D54-FF6E-4EE3-9300-3CFC4EC423E8}">
      <dsp:nvSpPr>
        <dsp:cNvPr id="0" name=""/>
        <dsp:cNvSpPr/>
      </dsp:nvSpPr>
      <dsp:spPr>
        <a:xfrm>
          <a:off x="5664522" y="2794037"/>
          <a:ext cx="2408906" cy="8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Equitable water distribution across different zones of the city</a:t>
          </a:r>
        </a:p>
        <a:p>
          <a:pPr marL="0" lvl="0" indent="0" algn="ctr" defTabSz="488950">
            <a:lnSpc>
              <a:spcPct val="100000"/>
            </a:lnSpc>
            <a:spcBef>
              <a:spcPct val="0"/>
            </a:spcBef>
            <a:spcAft>
              <a:spcPct val="35000"/>
            </a:spcAft>
            <a:buNone/>
          </a:pPr>
          <a:r>
            <a:rPr lang="en-US" sz="1100" kern="1200"/>
            <a:t>Potential to alleviate water shortages in chronically affected areas</a:t>
          </a:r>
        </a:p>
      </dsp:txBody>
      <dsp:txXfrm>
        <a:off x="5664522" y="2794037"/>
        <a:ext cx="2408906" cy="816125"/>
      </dsp:txXfrm>
    </dsp:sp>
    <dsp:sp modelId="{F2D5CF7D-EF19-42F5-83FE-9F7B9048B18D}">
      <dsp:nvSpPr>
        <dsp:cNvPr id="0" name=""/>
        <dsp:cNvSpPr/>
      </dsp:nvSpPr>
      <dsp:spPr>
        <a:xfrm>
          <a:off x="9277881" y="1369371"/>
          <a:ext cx="843117" cy="8431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5A15E4-A1E4-482B-997F-85C099B60051}">
      <dsp:nvSpPr>
        <dsp:cNvPr id="0" name=""/>
        <dsp:cNvSpPr/>
      </dsp:nvSpPr>
      <dsp:spPr>
        <a:xfrm>
          <a:off x="8494987" y="2308843"/>
          <a:ext cx="2408906" cy="440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Support for Bangalore's Sustainable Development</a:t>
          </a:r>
          <a:endParaRPr lang="en-US" sz="1400" kern="1200"/>
        </a:p>
      </dsp:txBody>
      <dsp:txXfrm>
        <a:off x="8494987" y="2308843"/>
        <a:ext cx="2408906" cy="440378"/>
      </dsp:txXfrm>
    </dsp:sp>
    <dsp:sp modelId="{43DF7699-EA20-476F-89D9-757B391740D4}">
      <dsp:nvSpPr>
        <dsp:cNvPr id="0" name=""/>
        <dsp:cNvSpPr/>
      </dsp:nvSpPr>
      <dsp:spPr>
        <a:xfrm>
          <a:off x="8494987" y="2794037"/>
          <a:ext cx="2408906" cy="8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Contributing to Bangalore's goal of becoming a water-positive city</a:t>
          </a:r>
        </a:p>
        <a:p>
          <a:pPr marL="0" lvl="0" indent="0" algn="ctr" defTabSz="488950">
            <a:lnSpc>
              <a:spcPct val="100000"/>
            </a:lnSpc>
            <a:spcBef>
              <a:spcPct val="0"/>
            </a:spcBef>
            <a:spcAft>
              <a:spcPct val="35000"/>
            </a:spcAft>
            <a:buNone/>
          </a:pPr>
          <a:r>
            <a:rPr lang="en-US" sz="1100" kern="1200"/>
            <a:t>Aligning with Karnataka's water conservation initiatives</a:t>
          </a:r>
        </a:p>
      </dsp:txBody>
      <dsp:txXfrm>
        <a:off x="8494987" y="2794037"/>
        <a:ext cx="2408906" cy="8161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B1357-8337-492D-AE82-9A005B4FF5DC}">
      <dsp:nvSpPr>
        <dsp:cNvPr id="0" name=""/>
        <dsp:cNvSpPr/>
      </dsp:nvSpPr>
      <dsp:spPr>
        <a:xfrm>
          <a:off x="1020487" y="93942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AECCB-3ABB-47E5-A442-4E7AB6B901DE}">
      <dsp:nvSpPr>
        <dsp:cNvPr id="0" name=""/>
        <dsp:cNvSpPr/>
      </dsp:nvSpPr>
      <dsp:spPr>
        <a:xfrm>
          <a:off x="393" y="21443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Enhanced Disaster Preparedness</a:t>
          </a:r>
          <a:endParaRPr lang="en-US" sz="1600" kern="1200"/>
        </a:p>
      </dsp:txBody>
      <dsp:txXfrm>
        <a:off x="393" y="2144305"/>
        <a:ext cx="3138750" cy="470812"/>
      </dsp:txXfrm>
    </dsp:sp>
    <dsp:sp modelId="{D888AA75-778D-4F80-9301-E8913BB2D8F9}">
      <dsp:nvSpPr>
        <dsp:cNvPr id="0" name=""/>
        <dsp:cNvSpPr/>
      </dsp:nvSpPr>
      <dsp:spPr>
        <a:xfrm>
          <a:off x="393" y="2664567"/>
          <a:ext cx="3138750" cy="7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Quick identification of major leaks or pipeline bursts</a:t>
          </a:r>
        </a:p>
        <a:p>
          <a:pPr marL="0" lvl="0" indent="0" algn="ctr" defTabSz="533400">
            <a:lnSpc>
              <a:spcPct val="90000"/>
            </a:lnSpc>
            <a:spcBef>
              <a:spcPct val="0"/>
            </a:spcBef>
            <a:spcAft>
              <a:spcPct val="35000"/>
            </a:spcAft>
            <a:buNone/>
          </a:pPr>
          <a:r>
            <a:rPr lang="en-US" sz="1200" kern="1200"/>
            <a:t>Improved response time during water-related emergencies</a:t>
          </a:r>
        </a:p>
      </dsp:txBody>
      <dsp:txXfrm>
        <a:off x="393" y="2664567"/>
        <a:ext cx="3138750" cy="747344"/>
      </dsp:txXfrm>
    </dsp:sp>
    <dsp:sp modelId="{DFC2A91D-D661-436C-9562-568E8C2B59B5}">
      <dsp:nvSpPr>
        <dsp:cNvPr id="0" name=""/>
        <dsp:cNvSpPr/>
      </dsp:nvSpPr>
      <dsp:spPr>
        <a:xfrm>
          <a:off x="4708518" y="939425"/>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13F5DD-74FB-4B06-B352-D267D4A22F5E}">
      <dsp:nvSpPr>
        <dsp:cNvPr id="0" name=""/>
        <dsp:cNvSpPr/>
      </dsp:nvSpPr>
      <dsp:spPr>
        <a:xfrm>
          <a:off x="3688425" y="21443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Data-Driven Urban Planning</a:t>
          </a:r>
          <a:endParaRPr lang="en-US" sz="1600" kern="1200"/>
        </a:p>
      </dsp:txBody>
      <dsp:txXfrm>
        <a:off x="3688425" y="2144305"/>
        <a:ext cx="3138750" cy="470812"/>
      </dsp:txXfrm>
    </dsp:sp>
    <dsp:sp modelId="{188901E7-752C-46F3-9E69-B01B99D8E54E}">
      <dsp:nvSpPr>
        <dsp:cNvPr id="0" name=""/>
        <dsp:cNvSpPr/>
      </dsp:nvSpPr>
      <dsp:spPr>
        <a:xfrm>
          <a:off x="3688425" y="2664567"/>
          <a:ext cx="3138750" cy="7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Providing valuable insights for Bangalore's future infrastructure projects</a:t>
          </a:r>
        </a:p>
        <a:p>
          <a:pPr marL="0" lvl="0" indent="0" algn="ctr" defTabSz="533400">
            <a:lnSpc>
              <a:spcPct val="90000"/>
            </a:lnSpc>
            <a:spcBef>
              <a:spcPct val="0"/>
            </a:spcBef>
            <a:spcAft>
              <a:spcPct val="35000"/>
            </a:spcAft>
            <a:buNone/>
          </a:pPr>
          <a:r>
            <a:rPr lang="en-US" sz="1200" kern="1200"/>
            <a:t>Supporting decisions on water harvesting and conservation initiatives</a:t>
          </a:r>
        </a:p>
      </dsp:txBody>
      <dsp:txXfrm>
        <a:off x="3688425" y="2664567"/>
        <a:ext cx="3138750" cy="747344"/>
      </dsp:txXfrm>
    </dsp:sp>
    <dsp:sp modelId="{B82CDFAE-ACD6-4FDF-9996-D7EFFF84CC6F}">
      <dsp:nvSpPr>
        <dsp:cNvPr id="0" name=""/>
        <dsp:cNvSpPr/>
      </dsp:nvSpPr>
      <dsp:spPr>
        <a:xfrm>
          <a:off x="8396550" y="939425"/>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952D4-8246-4DBA-91F1-29DE9B69581A}">
      <dsp:nvSpPr>
        <dsp:cNvPr id="0" name=""/>
        <dsp:cNvSpPr/>
      </dsp:nvSpPr>
      <dsp:spPr>
        <a:xfrm>
          <a:off x="7376456" y="21443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Public Health Benefits</a:t>
          </a:r>
          <a:endParaRPr lang="en-US" sz="1600" kern="1200"/>
        </a:p>
      </dsp:txBody>
      <dsp:txXfrm>
        <a:off x="7376456" y="2144305"/>
        <a:ext cx="3138750" cy="470812"/>
      </dsp:txXfrm>
    </dsp:sp>
    <dsp:sp modelId="{40FE64F6-D100-4954-88FD-B027DE02CD02}">
      <dsp:nvSpPr>
        <dsp:cNvPr id="0" name=""/>
        <dsp:cNvSpPr/>
      </dsp:nvSpPr>
      <dsp:spPr>
        <a:xfrm>
          <a:off x="7376456" y="2664567"/>
          <a:ext cx="3138750" cy="7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Reducing risks of water contamination due to pipeline leaks</a:t>
          </a:r>
        </a:p>
        <a:p>
          <a:pPr marL="0" lvl="0" indent="0" algn="ctr" defTabSz="533400">
            <a:lnSpc>
              <a:spcPct val="90000"/>
            </a:lnSpc>
            <a:spcBef>
              <a:spcPct val="0"/>
            </a:spcBef>
            <a:spcAft>
              <a:spcPct val="35000"/>
            </a:spcAft>
            <a:buNone/>
          </a:pPr>
          <a:r>
            <a:rPr lang="en-US" sz="1200" kern="1200"/>
            <a:t>Ensuring consistent water supply crucial for sanitation in densely populated areas</a:t>
          </a:r>
        </a:p>
      </dsp:txBody>
      <dsp:txXfrm>
        <a:off x="7376456" y="2664567"/>
        <a:ext cx="3138750" cy="7473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C2798-3F73-4B83-83F7-6BAFF9E2276E}"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ABAC0-298F-4600-8468-2EC4C07E72B2}" type="slidenum">
              <a:rPr lang="en-IN" smtClean="0"/>
              <a:t>‹#›</a:t>
            </a:fld>
            <a:endParaRPr lang="en-IN"/>
          </a:p>
        </p:txBody>
      </p:sp>
    </p:spTree>
    <p:extLst>
      <p:ext uri="{BB962C8B-B14F-4D97-AF65-F5344CB8AC3E}">
        <p14:creationId xmlns:p14="http://schemas.microsoft.com/office/powerpoint/2010/main" val="236087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2ABAC0-298F-4600-8468-2EC4C07E72B2}" type="slidenum">
              <a:rPr lang="en-IN" smtClean="0"/>
              <a:t>8</a:t>
            </a:fld>
            <a:endParaRPr lang="en-IN"/>
          </a:p>
        </p:txBody>
      </p:sp>
    </p:spTree>
    <p:extLst>
      <p:ext uri="{BB962C8B-B14F-4D97-AF65-F5344CB8AC3E}">
        <p14:creationId xmlns:p14="http://schemas.microsoft.com/office/powerpoint/2010/main" val="3013087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B3E2-55A0-36FC-AC47-C08F153D4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4A6C84-DBD3-5C7D-C3E6-1CDE84B4C1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EB9D04-AE6A-9C3C-C0F5-ED64579EB3A4}"/>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5" name="Footer Placeholder 4">
            <a:extLst>
              <a:ext uri="{FF2B5EF4-FFF2-40B4-BE49-F238E27FC236}">
                <a16:creationId xmlns:a16="http://schemas.microsoft.com/office/drawing/2014/main" id="{576A71D9-1AFE-C5CF-00F3-2BC5AC48C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09261-5A8D-C3B8-F59E-02A17D9BF404}"/>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033494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E9F7-8B97-D194-4E4A-AC6FBFE553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8141-C982-B3F1-77C3-99D25B5F5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BD5CB-8585-FC7D-AA89-4E0477D95984}"/>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5" name="Footer Placeholder 4">
            <a:extLst>
              <a:ext uri="{FF2B5EF4-FFF2-40B4-BE49-F238E27FC236}">
                <a16:creationId xmlns:a16="http://schemas.microsoft.com/office/drawing/2014/main" id="{43A5579D-DB79-AA45-8155-B46BD92EB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3ADB5-B377-62F7-2ED5-6226B6A96DBF}"/>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37501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7A4C0-02BD-60E4-3019-834E139082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AC9B4-CF9F-118D-57B0-63FC13CB90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2854A-9422-AE8C-078E-806A49F01BB2}"/>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5" name="Footer Placeholder 4">
            <a:extLst>
              <a:ext uri="{FF2B5EF4-FFF2-40B4-BE49-F238E27FC236}">
                <a16:creationId xmlns:a16="http://schemas.microsoft.com/office/drawing/2014/main" id="{EC779627-3C0A-FC01-2700-CA792E061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57C87-E055-E715-FADB-836098B59089}"/>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4211932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7FF0-E078-935F-C00A-5EC3E89F87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B011C-E387-F55B-F20E-59F9F7196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CC24D-B201-AAF1-82E9-F3C6540EABB6}"/>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5" name="Footer Placeholder 4">
            <a:extLst>
              <a:ext uri="{FF2B5EF4-FFF2-40B4-BE49-F238E27FC236}">
                <a16:creationId xmlns:a16="http://schemas.microsoft.com/office/drawing/2014/main" id="{4BD10862-A027-7E10-1BCE-40E6EF0AC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95EDD-22A0-C3CF-F3B4-C8C2B9E05C8E}"/>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05095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015A-9474-D24F-EE66-5F4B47CB9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200995-7B07-0D05-5EDD-D99E0BB67C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43D6A-8AB0-5C32-852E-EABB342B25D6}"/>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5" name="Footer Placeholder 4">
            <a:extLst>
              <a:ext uri="{FF2B5EF4-FFF2-40B4-BE49-F238E27FC236}">
                <a16:creationId xmlns:a16="http://schemas.microsoft.com/office/drawing/2014/main" id="{24E83E12-C53B-14E8-CA14-F4ED752C9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3F6E3F-7F6A-649C-C369-1EDB6D6790A8}"/>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107156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2309-F77A-58B0-0D67-3A7D243B5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60A17-B169-B893-C615-138120351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AE0B6B-C223-6172-5C6E-DECC0436B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CCCAA4-B92D-7A7B-5E22-2C23F14D1323}"/>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6" name="Footer Placeholder 5">
            <a:extLst>
              <a:ext uri="{FF2B5EF4-FFF2-40B4-BE49-F238E27FC236}">
                <a16:creationId xmlns:a16="http://schemas.microsoft.com/office/drawing/2014/main" id="{87075F51-EE6A-5FF0-208C-B8BA69BAC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AC383-4F59-FE75-7FDF-CD09324E94D7}"/>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2360188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839B-5A29-E8CC-A2DB-5B73564D47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0D901-A45F-3A4C-4F40-A525D71BA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1946F-F93B-9D4F-8E68-9AA9DD6DF4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73CB71-700B-6056-F350-29FFE4BFB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0B1024-881D-CD7F-CC6C-9DB416072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5C9E50-E621-E64B-54B3-AB27B375E7D5}"/>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8" name="Footer Placeholder 7">
            <a:extLst>
              <a:ext uri="{FF2B5EF4-FFF2-40B4-BE49-F238E27FC236}">
                <a16:creationId xmlns:a16="http://schemas.microsoft.com/office/drawing/2014/main" id="{5C94C91F-251F-83D7-B720-3F2572506C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30BA0A-406E-B7FC-E6EA-CEC99F07FDDA}"/>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77213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0212-0FC9-A3BA-4ADA-1A5C2D5A2A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E19B4E-8B0E-5A9A-1E80-52407A0FA4F0}"/>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4" name="Footer Placeholder 3">
            <a:extLst>
              <a:ext uri="{FF2B5EF4-FFF2-40B4-BE49-F238E27FC236}">
                <a16:creationId xmlns:a16="http://schemas.microsoft.com/office/drawing/2014/main" id="{AD75EDCE-E923-3239-48CC-496A47F89D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02367B-825D-7D41-2902-92963D855812}"/>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1784168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FD9E0-20E6-8DB5-4800-E7170373BBE3}"/>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3" name="Footer Placeholder 2">
            <a:extLst>
              <a:ext uri="{FF2B5EF4-FFF2-40B4-BE49-F238E27FC236}">
                <a16:creationId xmlns:a16="http://schemas.microsoft.com/office/drawing/2014/main" id="{37E4D344-3C8C-BD7A-1709-D989E76C65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9BCDD6-9144-4A21-958C-4B93BA545AC2}"/>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2296501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30A9-A31E-406B-D0E7-292A4FF57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A0CFAA-D75D-196C-BB85-2C0C9C77F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621F38-9EEF-6EDA-2E98-405855D4F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6266B-5A9A-207E-5ABE-7A0E79945748}"/>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6" name="Footer Placeholder 5">
            <a:extLst>
              <a:ext uri="{FF2B5EF4-FFF2-40B4-BE49-F238E27FC236}">
                <a16:creationId xmlns:a16="http://schemas.microsoft.com/office/drawing/2014/main" id="{FBBDD418-06ED-6811-08BA-8361DD4F37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66478D-8B68-E96E-EFDD-1AA7EFEBF673}"/>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56934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6891-E60D-A086-BFB0-3F3AC6694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270FCC-B67E-0F6E-2169-76C807964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4B81D8-4128-C2A2-7F2B-32E2D7D12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9559D-6AFC-D926-72A7-3112B3E977C9}"/>
              </a:ext>
            </a:extLst>
          </p:cNvPr>
          <p:cNvSpPr>
            <a:spLocks noGrp="1"/>
          </p:cNvSpPr>
          <p:nvPr>
            <p:ph type="dt" sz="half" idx="10"/>
          </p:nvPr>
        </p:nvSpPr>
        <p:spPr/>
        <p:txBody>
          <a:bodyPr/>
          <a:lstStyle/>
          <a:p>
            <a:fld id="{9A53B08A-BE34-4F9F-92EA-D8906238E137}" type="datetimeFigureOut">
              <a:rPr lang="en-IN" smtClean="0"/>
              <a:t>18-08-2024</a:t>
            </a:fld>
            <a:endParaRPr lang="en-IN"/>
          </a:p>
        </p:txBody>
      </p:sp>
      <p:sp>
        <p:nvSpPr>
          <p:cNvPr id="6" name="Footer Placeholder 5">
            <a:extLst>
              <a:ext uri="{FF2B5EF4-FFF2-40B4-BE49-F238E27FC236}">
                <a16:creationId xmlns:a16="http://schemas.microsoft.com/office/drawing/2014/main" id="{DAD13225-999D-4C3B-20F9-9885A0007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7C3F6-39AB-BFC6-9429-49C154DFFD35}"/>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378596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6221F-863B-7558-9D1F-0CAD7C3EA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BD6755-553E-5837-2514-6599E47D1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2BC1F-486A-03DD-A95F-21E4A6056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53B08A-BE34-4F9F-92EA-D8906238E137}" type="datetimeFigureOut">
              <a:rPr lang="en-IN" smtClean="0"/>
              <a:t>18-08-2024</a:t>
            </a:fld>
            <a:endParaRPr lang="en-IN"/>
          </a:p>
        </p:txBody>
      </p:sp>
      <p:sp>
        <p:nvSpPr>
          <p:cNvPr id="5" name="Footer Placeholder 4">
            <a:extLst>
              <a:ext uri="{FF2B5EF4-FFF2-40B4-BE49-F238E27FC236}">
                <a16:creationId xmlns:a16="http://schemas.microsoft.com/office/drawing/2014/main" id="{DFDA2CD0-9F45-C3DB-5486-E9BB9E95C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13EBF34-AF99-8A02-102F-5C150A856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75BF8A-C8F2-49D0-B9B3-2351E58EF108}" type="slidenum">
              <a:rPr lang="en-IN" smtClean="0"/>
              <a:t>‹#›</a:t>
            </a:fld>
            <a:endParaRPr lang="en-IN"/>
          </a:p>
        </p:txBody>
      </p:sp>
    </p:spTree>
    <p:extLst>
      <p:ext uri="{BB962C8B-B14F-4D97-AF65-F5344CB8AC3E}">
        <p14:creationId xmlns:p14="http://schemas.microsoft.com/office/powerpoint/2010/main" val="417156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3" name="bomb.wav"/>
          </p:stSnd>
        </p:sndAc>
      </p:transition>
    </mc:Choice>
    <mc:Fallback xmlns="">
      <p:transition spd="slow">
        <p:fade/>
        <p:sndAc>
          <p:stSnd>
            <p:snd r:embed="rId14" name="bomb.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2.jpeg"/><Relationship Id="rId7" Type="http://schemas.openxmlformats.org/officeDocument/2006/relationships/diagramColors" Target="../diagrams/colors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hyperlink" Target="https://www.vifindia.org/article/2024/may/13/Bengaluru-Water-Crisis-A-Case-of-Inadequate-Water-Management"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4.jpeg"/><Relationship Id="rId7" Type="http://schemas.openxmlformats.org/officeDocument/2006/relationships/diagramColors" Target="../diagrams/colors7.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audio" Target="../media/audio1.wav"/></Relationships>
</file>

<file path=ppt/slides/_rels/slide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9DEBE-8673-4E9F-14C9-430DD85FB274}"/>
              </a:ext>
            </a:extLst>
          </p:cNvPr>
          <p:cNvSpPr>
            <a:spLocks noGrp="1"/>
          </p:cNvSpPr>
          <p:nvPr>
            <p:ph type="ctrTitle"/>
          </p:nvPr>
        </p:nvSpPr>
        <p:spPr>
          <a:xfrm>
            <a:off x="5297762" y="640080"/>
            <a:ext cx="6251110" cy="3566160"/>
          </a:xfrm>
        </p:spPr>
        <p:txBody>
          <a:bodyPr anchor="b">
            <a:normAutofit/>
          </a:bodyPr>
          <a:lstStyle/>
          <a:p>
            <a:pPr algn="l"/>
            <a:r>
              <a:rPr lang="en-US" sz="5400" dirty="0"/>
              <a:t>Smart Water Leak Detection for Bangalore</a:t>
            </a:r>
            <a:endParaRPr lang="en-IN" sz="5400" dirty="0"/>
          </a:p>
        </p:txBody>
      </p:sp>
      <p:sp>
        <p:nvSpPr>
          <p:cNvPr id="3" name="Subtitle 2">
            <a:extLst>
              <a:ext uri="{FF2B5EF4-FFF2-40B4-BE49-F238E27FC236}">
                <a16:creationId xmlns:a16="http://schemas.microsoft.com/office/drawing/2014/main" id="{0C42B3A1-7E17-F087-8EC2-C7DB583BE23B}"/>
              </a:ext>
            </a:extLst>
          </p:cNvPr>
          <p:cNvSpPr>
            <a:spLocks noGrp="1"/>
          </p:cNvSpPr>
          <p:nvPr>
            <p:ph type="subTitle" idx="1"/>
          </p:nvPr>
        </p:nvSpPr>
        <p:spPr>
          <a:xfrm>
            <a:off x="5297760" y="4636008"/>
            <a:ext cx="6251111" cy="1572768"/>
          </a:xfrm>
        </p:spPr>
        <p:txBody>
          <a:bodyPr>
            <a:normAutofit/>
          </a:bodyPr>
          <a:lstStyle/>
          <a:p>
            <a:pPr algn="l"/>
            <a:r>
              <a:rPr lang="en-US" sz="1500"/>
              <a:t>Leveraging IoT for Smart City Development</a:t>
            </a:r>
          </a:p>
          <a:p>
            <a:pPr algn="l"/>
            <a:r>
              <a:rPr lang="en-US" sz="1500"/>
              <a:t>By </a:t>
            </a:r>
          </a:p>
          <a:p>
            <a:pPr algn="l"/>
            <a:r>
              <a:rPr lang="en-US" sz="1500"/>
              <a:t>Bharath A Sayinath (21BCT0032)</a:t>
            </a:r>
          </a:p>
          <a:p>
            <a:pPr algn="l"/>
            <a:r>
              <a:rPr lang="en-IN" sz="1500"/>
              <a:t>Suraj Jha (21BCT0358)</a:t>
            </a:r>
            <a:br>
              <a:rPr lang="en-IN" sz="1500"/>
            </a:br>
            <a:r>
              <a:rPr lang="en-IN" sz="1500"/>
              <a:t>Darshan Bharat (21BCT0077)</a:t>
            </a:r>
          </a:p>
        </p:txBody>
      </p:sp>
      <p:pic>
        <p:nvPicPr>
          <p:cNvPr id="5" name="Picture 4" descr="Hand spraying sanitiser">
            <a:extLst>
              <a:ext uri="{FF2B5EF4-FFF2-40B4-BE49-F238E27FC236}">
                <a16:creationId xmlns:a16="http://schemas.microsoft.com/office/drawing/2014/main" id="{2E65ABDA-1593-19E2-94BD-0A2FE59CA448}"/>
              </a:ext>
            </a:extLst>
          </p:cNvPr>
          <p:cNvPicPr>
            <a:picLocks noChangeAspect="1"/>
          </p:cNvPicPr>
          <p:nvPr/>
        </p:nvPicPr>
        <p:blipFill>
          <a:blip r:embed="rId3"/>
          <a:srcRect l="14294" r="4037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952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levated view of marsh and tidelands at dusk">
            <a:extLst>
              <a:ext uri="{FF2B5EF4-FFF2-40B4-BE49-F238E27FC236}">
                <a16:creationId xmlns:a16="http://schemas.microsoft.com/office/drawing/2014/main" id="{FE3BEC2F-4CF2-4072-FA8C-ADFBC38B6AC9}"/>
              </a:ext>
            </a:extLst>
          </p:cNvPr>
          <p:cNvPicPr>
            <a:picLocks noChangeAspect="1"/>
          </p:cNvPicPr>
          <p:nvPr/>
        </p:nvPicPr>
        <p:blipFill>
          <a:blip r:embed="rId3">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62CE4FA-E3A6-7B7B-9AB6-FD7114D5AC26}"/>
              </a:ext>
            </a:extLst>
          </p:cNvPr>
          <p:cNvSpPr>
            <a:spLocks noGrp="1"/>
          </p:cNvSpPr>
          <p:nvPr>
            <p:ph type="title"/>
          </p:nvPr>
        </p:nvSpPr>
        <p:spPr>
          <a:xfrm>
            <a:off x="838200" y="365125"/>
            <a:ext cx="10515600" cy="1325563"/>
          </a:xfrm>
        </p:spPr>
        <p:txBody>
          <a:bodyPr>
            <a:normAutofit/>
          </a:bodyPr>
          <a:lstStyle/>
          <a:p>
            <a:r>
              <a:rPr lang="en-IN"/>
              <a:t>Literature Survey</a:t>
            </a:r>
          </a:p>
        </p:txBody>
      </p:sp>
      <p:graphicFrame>
        <p:nvGraphicFramePr>
          <p:cNvPr id="13" name="Content Placeholder 2">
            <a:extLst>
              <a:ext uri="{FF2B5EF4-FFF2-40B4-BE49-F238E27FC236}">
                <a16:creationId xmlns:a16="http://schemas.microsoft.com/office/drawing/2014/main" id="{4CFFA015-22F5-AA14-BC1E-F948AEB72489}"/>
              </a:ext>
            </a:extLst>
          </p:cNvPr>
          <p:cNvGraphicFramePr>
            <a:graphicFrameLocks noGrp="1"/>
          </p:cNvGraphicFramePr>
          <p:nvPr>
            <p:ph idx="1"/>
            <p:extLst>
              <p:ext uri="{D42A27DB-BD31-4B8C-83A1-F6EECF244321}">
                <p14:modId xmlns:p14="http://schemas.microsoft.com/office/powerpoint/2010/main" val="33018770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792760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9" name="bomb.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B3697-3817-7177-E5EA-C6C8898265FD}"/>
              </a:ext>
            </a:extLst>
          </p:cNvPr>
          <p:cNvSpPr>
            <a:spLocks noGrp="1"/>
          </p:cNvSpPr>
          <p:nvPr>
            <p:ph type="title"/>
          </p:nvPr>
        </p:nvSpPr>
        <p:spPr>
          <a:xfrm>
            <a:off x="572493" y="238539"/>
            <a:ext cx="11018520" cy="1434415"/>
          </a:xfrm>
        </p:spPr>
        <p:txBody>
          <a:bodyPr anchor="b">
            <a:normAutofit/>
          </a:bodyPr>
          <a:lstStyle/>
          <a:p>
            <a:r>
              <a:rPr lang="en-IN" sz="5400"/>
              <a:t>Literature Survey (Contd.)</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6BAEDE-7B3A-E40A-4933-3ACA4954294E}"/>
              </a:ext>
            </a:extLst>
          </p:cNvPr>
          <p:cNvSpPr>
            <a:spLocks noGrp="1"/>
          </p:cNvSpPr>
          <p:nvPr>
            <p:ph idx="1"/>
          </p:nvPr>
        </p:nvSpPr>
        <p:spPr>
          <a:xfrm>
            <a:off x="572493" y="2071316"/>
            <a:ext cx="6713552" cy="4119172"/>
          </a:xfrm>
        </p:spPr>
        <p:txBody>
          <a:bodyPr anchor="t">
            <a:normAutofit/>
          </a:bodyPr>
          <a:lstStyle/>
          <a:p>
            <a:pPr marL="0" indent="0">
              <a:buNone/>
            </a:pPr>
            <a:r>
              <a:rPr lang="en-US" sz="1500" b="1"/>
              <a:t>3. Bengaluru Water Crisis: A Case of Inadequate Water Management (Vivekananda International Foundation, 2023)</a:t>
            </a:r>
            <a:r>
              <a:rPr lang="en-US" sz="1500"/>
              <a:t>​ </a:t>
            </a:r>
            <a:r>
              <a:rPr lang="en-IN" sz="1500"/>
              <a:t>(</a:t>
            </a:r>
            <a:r>
              <a:rPr lang="en-IN" sz="1500">
                <a:hlinkClick r:id="rId3"/>
              </a:rPr>
              <a:t>Vivekananda International Foundation</a:t>
            </a:r>
            <a:r>
              <a:rPr lang="en-IN" sz="1500"/>
              <a:t>) </a:t>
            </a:r>
          </a:p>
          <a:p>
            <a:pPr lvl="1"/>
            <a:r>
              <a:rPr lang="en-US" sz="1500"/>
              <a:t>Discusses the water stress crisis in Bangalore due to unplanned urbanization, groundwater depletion, and neglect of water bodies.</a:t>
            </a:r>
          </a:p>
          <a:p>
            <a:pPr lvl="1"/>
            <a:r>
              <a:rPr lang="en-US" sz="1500"/>
              <a:t>Water shortages and supply mismanagement led to emergency measures like water rationing and fines for non-essential use, with limited long-term strategies in place.</a:t>
            </a:r>
          </a:p>
          <a:p>
            <a:pPr marL="0" indent="0">
              <a:buNone/>
            </a:pPr>
            <a:r>
              <a:rPr lang="en-US" sz="1500" b="1"/>
              <a:t>4. Water Crisis Management in Bangalore (VIF, 2022)</a:t>
            </a:r>
          </a:p>
          <a:p>
            <a:pPr lvl="1"/>
            <a:r>
              <a:rPr lang="en-US" sz="1500"/>
              <a:t>Investigates the root causes of the water stress situation in Bangalore, including rainfall deficits and over-reliance on aging infrastructure.</a:t>
            </a:r>
          </a:p>
          <a:p>
            <a:pPr lvl="1"/>
            <a:r>
              <a:rPr lang="en-US" sz="1500"/>
              <a:t>Suggests that the government must enhance communication strategies and focus on long-term water conservation projects, such as rainwater harvesting and lake rejuvenation.</a:t>
            </a:r>
            <a:endParaRPr lang="en-IN" sz="1500"/>
          </a:p>
        </p:txBody>
      </p:sp>
      <p:pic>
        <p:nvPicPr>
          <p:cNvPr id="6" name="Picture 5" descr="Abstract background of blue and water droplets">
            <a:extLst>
              <a:ext uri="{FF2B5EF4-FFF2-40B4-BE49-F238E27FC236}">
                <a16:creationId xmlns:a16="http://schemas.microsoft.com/office/drawing/2014/main" id="{20527F17-365A-F9B4-86F3-5BFE9FF6ADFC}"/>
              </a:ext>
            </a:extLst>
          </p:cNvPr>
          <p:cNvPicPr>
            <a:picLocks noChangeAspect="1"/>
          </p:cNvPicPr>
          <p:nvPr/>
        </p:nvPicPr>
        <p:blipFill>
          <a:blip r:embed="rId4"/>
          <a:srcRect l="19396" r="11579" b="3"/>
          <a:stretch/>
        </p:blipFill>
        <p:spPr>
          <a:xfrm>
            <a:off x="7675658" y="2093976"/>
            <a:ext cx="3941064" cy="4096512"/>
          </a:xfrm>
          <a:prstGeom prst="rect">
            <a:avLst/>
          </a:prstGeom>
        </p:spPr>
      </p:pic>
    </p:spTree>
    <p:extLst>
      <p:ext uri="{BB962C8B-B14F-4D97-AF65-F5344CB8AC3E}">
        <p14:creationId xmlns:p14="http://schemas.microsoft.com/office/powerpoint/2010/main" val="1223479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5" name="bomb.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44E60D-A7DF-7EE4-1F6D-1832C6ADD0C2}"/>
              </a:ext>
            </a:extLst>
          </p:cNvPr>
          <p:cNvPicPr>
            <a:picLocks noChangeAspect="1"/>
          </p:cNvPicPr>
          <p:nvPr/>
        </p:nvPicPr>
        <p:blipFill>
          <a:blip r:embed="rId3">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4DF4015-077A-B111-B24F-35B252E24110}"/>
              </a:ext>
            </a:extLst>
          </p:cNvPr>
          <p:cNvSpPr>
            <a:spLocks noGrp="1"/>
          </p:cNvSpPr>
          <p:nvPr>
            <p:ph type="title"/>
          </p:nvPr>
        </p:nvSpPr>
        <p:spPr>
          <a:xfrm>
            <a:off x="838200" y="365125"/>
            <a:ext cx="10515600" cy="1325563"/>
          </a:xfrm>
        </p:spPr>
        <p:txBody>
          <a:bodyPr>
            <a:normAutofit/>
          </a:bodyPr>
          <a:lstStyle/>
          <a:p>
            <a:r>
              <a:rPr lang="en-IN"/>
              <a:t>Literature Survey (Contd.)</a:t>
            </a:r>
            <a:endParaRPr lang="en-IN" dirty="0"/>
          </a:p>
        </p:txBody>
      </p:sp>
      <p:graphicFrame>
        <p:nvGraphicFramePr>
          <p:cNvPr id="8" name="Rectangle 1">
            <a:extLst>
              <a:ext uri="{FF2B5EF4-FFF2-40B4-BE49-F238E27FC236}">
                <a16:creationId xmlns:a16="http://schemas.microsoft.com/office/drawing/2014/main" id="{62DA9590-4493-5B48-2205-413D0AEC25EB}"/>
              </a:ext>
            </a:extLst>
          </p:cNvPr>
          <p:cNvGraphicFramePr>
            <a:graphicFrameLocks noGrp="1"/>
          </p:cNvGraphicFramePr>
          <p:nvPr>
            <p:ph idx="1"/>
            <p:extLst>
              <p:ext uri="{D42A27DB-BD31-4B8C-83A1-F6EECF244321}">
                <p14:modId xmlns:p14="http://schemas.microsoft.com/office/powerpoint/2010/main" val="11007471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599129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9" name="bomb.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BA72A-E36B-B4C1-8E71-4B243A27024A}"/>
              </a:ext>
            </a:extLst>
          </p:cNvPr>
          <p:cNvSpPr>
            <a:spLocks noGrp="1"/>
          </p:cNvSpPr>
          <p:nvPr>
            <p:ph type="title"/>
          </p:nvPr>
        </p:nvSpPr>
        <p:spPr>
          <a:xfrm>
            <a:off x="4572001" y="601744"/>
            <a:ext cx="6781800" cy="1338696"/>
          </a:xfrm>
        </p:spPr>
        <p:txBody>
          <a:bodyPr>
            <a:normAutofit/>
          </a:bodyPr>
          <a:lstStyle/>
          <a:p>
            <a:r>
              <a:rPr lang="en-IN" dirty="0"/>
              <a:t>Key Features of the Project</a:t>
            </a:r>
          </a:p>
        </p:txBody>
      </p:sp>
      <p:pic>
        <p:nvPicPr>
          <p:cNvPr id="13" name="Picture 12" descr="Pipes over the sea">
            <a:extLst>
              <a:ext uri="{FF2B5EF4-FFF2-40B4-BE49-F238E27FC236}">
                <a16:creationId xmlns:a16="http://schemas.microsoft.com/office/drawing/2014/main" id="{E73F1D09-0C11-358B-5921-887221596886}"/>
              </a:ext>
            </a:extLst>
          </p:cNvPr>
          <p:cNvPicPr>
            <a:picLocks noChangeAspect="1"/>
          </p:cNvPicPr>
          <p:nvPr/>
        </p:nvPicPr>
        <p:blipFill>
          <a:blip r:embed="rId3"/>
          <a:srcRect l="25772" r="3316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4" name="Content Placeholder 2">
            <a:extLst>
              <a:ext uri="{FF2B5EF4-FFF2-40B4-BE49-F238E27FC236}">
                <a16:creationId xmlns:a16="http://schemas.microsoft.com/office/drawing/2014/main" id="{D49B78E2-D2DD-99AB-675E-E1A291289C34}"/>
              </a:ext>
            </a:extLst>
          </p:cNvPr>
          <p:cNvSpPr>
            <a:spLocks noGrp="1"/>
          </p:cNvSpPr>
          <p:nvPr>
            <p:ph idx="1"/>
          </p:nvPr>
        </p:nvSpPr>
        <p:spPr>
          <a:xfrm>
            <a:off x="4572001" y="2201958"/>
            <a:ext cx="6781800" cy="3900730"/>
          </a:xfrm>
        </p:spPr>
        <p:txBody>
          <a:bodyPr anchor="t">
            <a:normAutofit/>
          </a:bodyPr>
          <a:lstStyle/>
          <a:p>
            <a:r>
              <a:rPr lang="en-IN" sz="1400" b="1"/>
              <a:t>Challenges in the Project</a:t>
            </a:r>
          </a:p>
          <a:p>
            <a:r>
              <a:rPr lang="en-IN" sz="1400"/>
              <a:t> </a:t>
            </a:r>
            <a:r>
              <a:rPr lang="en-US" sz="1400" b="1"/>
              <a:t>Diverse Water Infrastructure in Bangalore</a:t>
            </a:r>
          </a:p>
          <a:p>
            <a:pPr lvl="1"/>
            <a:r>
              <a:rPr lang="en-US" sz="1400"/>
              <a:t>Adapting to varying pipe conditions across old and new areas of the city</a:t>
            </a:r>
          </a:p>
          <a:p>
            <a:pPr lvl="1"/>
            <a:r>
              <a:rPr lang="en-US" sz="1400"/>
              <a:t>Integrating with both centralized and decentralized water supply systems</a:t>
            </a:r>
          </a:p>
          <a:p>
            <a:r>
              <a:rPr lang="en-US" sz="1400" b="1"/>
              <a:t>Bangalore's Rapid Urban Expansion</a:t>
            </a:r>
          </a:p>
          <a:p>
            <a:pPr lvl="1"/>
            <a:r>
              <a:rPr lang="en-US" sz="1400"/>
              <a:t>Keeping pace with the city's fast-growing suburbs and tech parks</a:t>
            </a:r>
          </a:p>
          <a:p>
            <a:pPr lvl="1"/>
            <a:r>
              <a:rPr lang="en-US" sz="1400"/>
              <a:t>Addressing unauthorized connections in informal settlements</a:t>
            </a:r>
          </a:p>
          <a:p>
            <a:r>
              <a:rPr lang="en-US" sz="1400" b="1"/>
              <a:t>Power Fluctuations</a:t>
            </a:r>
          </a:p>
          <a:p>
            <a:pPr lvl="1"/>
            <a:r>
              <a:rPr lang="en-US" sz="1400"/>
              <a:t>Designing system to handle Bangalore's occasional power outages</a:t>
            </a:r>
          </a:p>
          <a:p>
            <a:pPr lvl="1"/>
            <a:r>
              <a:rPr lang="en-US" sz="1400"/>
              <a:t>Exploring solar power options for sensors in areas with unreliable electricity</a:t>
            </a:r>
          </a:p>
          <a:p>
            <a:r>
              <a:rPr lang="en-US" sz="1400" b="1"/>
              <a:t>Data Management at City Scale</a:t>
            </a:r>
          </a:p>
          <a:p>
            <a:pPr lvl="1"/>
            <a:r>
              <a:rPr lang="en-US" sz="1400"/>
              <a:t>Handling large volumes of data from Bangalore's population of over 12 million</a:t>
            </a:r>
          </a:p>
          <a:p>
            <a:pPr lvl="1"/>
            <a:r>
              <a:rPr lang="en-US" sz="1400"/>
              <a:t>Ensuring data accuracy across the city's diverse topography</a:t>
            </a:r>
          </a:p>
        </p:txBody>
      </p:sp>
    </p:spTree>
    <p:extLst>
      <p:ext uri="{BB962C8B-B14F-4D97-AF65-F5344CB8AC3E}">
        <p14:creationId xmlns:p14="http://schemas.microsoft.com/office/powerpoint/2010/main" val="4174889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C9A26-BDED-58BB-6E5B-CE0C7EB1E4E0}"/>
              </a:ext>
            </a:extLst>
          </p:cNvPr>
          <p:cNvSpPr>
            <a:spLocks noGrp="1"/>
          </p:cNvSpPr>
          <p:nvPr>
            <p:ph type="title"/>
          </p:nvPr>
        </p:nvSpPr>
        <p:spPr>
          <a:xfrm>
            <a:off x="4572001" y="601744"/>
            <a:ext cx="6781800" cy="1338696"/>
          </a:xfrm>
        </p:spPr>
        <p:txBody>
          <a:bodyPr>
            <a:normAutofit/>
          </a:bodyPr>
          <a:lstStyle/>
          <a:p>
            <a:r>
              <a:rPr lang="en-IN" dirty="0"/>
              <a:t>Key Features of the Project (Contd.)</a:t>
            </a:r>
          </a:p>
        </p:txBody>
      </p:sp>
      <p:pic>
        <p:nvPicPr>
          <p:cNvPr id="5" name="Picture 4" descr="Padlock on computer motherboard">
            <a:extLst>
              <a:ext uri="{FF2B5EF4-FFF2-40B4-BE49-F238E27FC236}">
                <a16:creationId xmlns:a16="http://schemas.microsoft.com/office/drawing/2014/main" id="{08D49A2F-2C9D-CBA5-15E3-D39AAE25F4AD}"/>
              </a:ext>
            </a:extLst>
          </p:cNvPr>
          <p:cNvPicPr>
            <a:picLocks noChangeAspect="1"/>
          </p:cNvPicPr>
          <p:nvPr/>
        </p:nvPicPr>
        <p:blipFill>
          <a:blip r:embed="rId3"/>
          <a:srcRect l="20050" r="4340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43B3CEB7-F82D-ADE1-8CB4-37A324B0247E}"/>
              </a:ext>
            </a:extLst>
          </p:cNvPr>
          <p:cNvSpPr>
            <a:spLocks noGrp="1"/>
          </p:cNvSpPr>
          <p:nvPr>
            <p:ph idx="1"/>
          </p:nvPr>
        </p:nvSpPr>
        <p:spPr>
          <a:xfrm>
            <a:off x="4572001" y="2201958"/>
            <a:ext cx="6781800" cy="3900730"/>
          </a:xfrm>
        </p:spPr>
        <p:txBody>
          <a:bodyPr anchor="t">
            <a:normAutofit/>
          </a:bodyPr>
          <a:lstStyle/>
          <a:p>
            <a:r>
              <a:rPr lang="en-US" sz="1400" b="1"/>
              <a:t>Stakeholder Coordination</a:t>
            </a:r>
          </a:p>
          <a:p>
            <a:pPr lvl="1"/>
            <a:r>
              <a:rPr lang="en-US" sz="1400"/>
              <a:t>Aligning project goals with various departments of BWSSB</a:t>
            </a:r>
          </a:p>
          <a:p>
            <a:pPr lvl="1"/>
            <a:r>
              <a:rPr lang="en-US" sz="1400"/>
              <a:t>Coordinating with Bangalore Metropolitan Region Development Authority (BMRDA)</a:t>
            </a:r>
          </a:p>
          <a:p>
            <a:r>
              <a:rPr lang="en-US" sz="1400" b="1"/>
              <a:t>Public Perception and Privacy Concerns</a:t>
            </a:r>
          </a:p>
          <a:p>
            <a:pPr lvl="1"/>
            <a:r>
              <a:rPr lang="en-US" sz="1400"/>
              <a:t>Addressing potential concerns about water usage monitoring in residential areas</a:t>
            </a:r>
          </a:p>
          <a:p>
            <a:pPr lvl="1"/>
            <a:r>
              <a:rPr lang="en-US" sz="1400"/>
              <a:t>Ensuring data privacy in a tech-savvy city like Bangalore</a:t>
            </a:r>
          </a:p>
          <a:p>
            <a:r>
              <a:rPr lang="en-US" sz="1400" b="1"/>
              <a:t>Regulatory Compliance</a:t>
            </a:r>
          </a:p>
          <a:p>
            <a:pPr lvl="1"/>
            <a:r>
              <a:rPr lang="en-US" sz="1400"/>
              <a:t>Adhering to Karnataka State Water Policy</a:t>
            </a:r>
          </a:p>
          <a:p>
            <a:pPr lvl="1"/>
            <a:r>
              <a:rPr lang="en-US" sz="1400"/>
              <a:t>Complying with both national and state-level IoT and data protection regulations</a:t>
            </a:r>
          </a:p>
          <a:p>
            <a:r>
              <a:rPr lang="en-US" sz="1400" b="1"/>
              <a:t>Seasonal Variations in Water Supply</a:t>
            </a:r>
          </a:p>
          <a:p>
            <a:pPr lvl="1"/>
            <a:r>
              <a:rPr lang="en-US" sz="1400"/>
              <a:t>Adapting the system to handle fluctuations during Bangalore's dry seasons</a:t>
            </a:r>
          </a:p>
          <a:p>
            <a:pPr lvl="1"/>
            <a:r>
              <a:rPr lang="en-US" sz="1400"/>
              <a:t>Accounting for increased water demand during summer months</a:t>
            </a:r>
            <a:endParaRPr lang="en-IN" sz="1400"/>
          </a:p>
          <a:p>
            <a:endParaRPr lang="en-IN" sz="1400"/>
          </a:p>
        </p:txBody>
      </p:sp>
    </p:spTree>
    <p:extLst>
      <p:ext uri="{BB962C8B-B14F-4D97-AF65-F5344CB8AC3E}">
        <p14:creationId xmlns:p14="http://schemas.microsoft.com/office/powerpoint/2010/main" val="1314036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36F4-2084-FAB5-8ADE-C936CFDEF256}"/>
              </a:ext>
            </a:extLst>
          </p:cNvPr>
          <p:cNvSpPr>
            <a:spLocks noGrp="1"/>
          </p:cNvSpPr>
          <p:nvPr>
            <p:ph type="title"/>
          </p:nvPr>
        </p:nvSpPr>
        <p:spPr/>
        <p:txBody>
          <a:bodyPr/>
          <a:lstStyle/>
          <a:p>
            <a:r>
              <a:rPr lang="en-US"/>
              <a:t>Features and Benefits to Bangalore</a:t>
            </a:r>
            <a:endParaRPr lang="en-IN" dirty="0"/>
          </a:p>
        </p:txBody>
      </p:sp>
      <p:graphicFrame>
        <p:nvGraphicFramePr>
          <p:cNvPr id="12" name="Content Placeholder 2">
            <a:extLst>
              <a:ext uri="{FF2B5EF4-FFF2-40B4-BE49-F238E27FC236}">
                <a16:creationId xmlns:a16="http://schemas.microsoft.com/office/drawing/2014/main" id="{DD7F0450-D3C8-625F-84B4-61A816F5BE56}"/>
              </a:ext>
            </a:extLst>
          </p:cNvPr>
          <p:cNvGraphicFramePr>
            <a:graphicFrameLocks noGrp="1"/>
          </p:cNvGraphicFramePr>
          <p:nvPr>
            <p:ph idx="1"/>
            <p:extLst>
              <p:ext uri="{D42A27DB-BD31-4B8C-83A1-F6EECF244321}">
                <p14:modId xmlns:p14="http://schemas.microsoft.com/office/powerpoint/2010/main" val="3819974916"/>
              </p:ext>
            </p:extLst>
          </p:nvPr>
        </p:nvGraphicFramePr>
        <p:xfrm>
          <a:off x="838200" y="1197429"/>
          <a:ext cx="10907486" cy="497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6624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8AF2B-3E8E-43FE-F34C-6D0D80563E2B}"/>
              </a:ext>
            </a:extLst>
          </p:cNvPr>
          <p:cNvSpPr>
            <a:spLocks noGrp="1"/>
          </p:cNvSpPr>
          <p:nvPr>
            <p:ph type="title"/>
          </p:nvPr>
        </p:nvSpPr>
        <p:spPr>
          <a:xfrm>
            <a:off x="838200" y="459863"/>
            <a:ext cx="10515600" cy="1004594"/>
          </a:xfrm>
        </p:spPr>
        <p:txBody>
          <a:bodyPr>
            <a:normAutofit/>
          </a:bodyPr>
          <a:lstStyle/>
          <a:p>
            <a:pPr algn="ctr"/>
            <a:r>
              <a:rPr lang="en-IN">
                <a:solidFill>
                  <a:srgbClr val="FFFFFF"/>
                </a:solidFill>
              </a:rPr>
              <a:t>Features and Benefits to Bangalore (Contd.)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6BFF3A-0A89-BAA7-F809-4B3EFAA0B826}"/>
              </a:ext>
            </a:extLst>
          </p:cNvPr>
          <p:cNvGraphicFramePr>
            <a:graphicFrameLocks noGrp="1"/>
          </p:cNvGraphicFramePr>
          <p:nvPr>
            <p:ph idx="1"/>
            <p:extLst>
              <p:ext uri="{D42A27DB-BD31-4B8C-83A1-F6EECF244321}">
                <p14:modId xmlns:p14="http://schemas.microsoft.com/office/powerpoint/2010/main" val="87696898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7618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F708-DB0E-47A2-71FD-ABF15DB960CC}"/>
              </a:ext>
            </a:extLst>
          </p:cNvPr>
          <p:cNvSpPr>
            <a:spLocks noGrp="1"/>
          </p:cNvSpPr>
          <p:nvPr>
            <p:ph type="title"/>
          </p:nvPr>
        </p:nvSpPr>
        <p:spPr/>
        <p:txBody>
          <a:bodyPr/>
          <a:lstStyle/>
          <a:p>
            <a:r>
              <a:rPr lang="en-IN" dirty="0"/>
              <a:t>Features and Benefits to Bangalore (Contd.) </a:t>
            </a:r>
          </a:p>
        </p:txBody>
      </p:sp>
      <p:graphicFrame>
        <p:nvGraphicFramePr>
          <p:cNvPr id="21" name="Content Placeholder 2">
            <a:extLst>
              <a:ext uri="{FF2B5EF4-FFF2-40B4-BE49-F238E27FC236}">
                <a16:creationId xmlns:a16="http://schemas.microsoft.com/office/drawing/2014/main" id="{273AEBA0-B21B-A1B4-91CF-D30D4191EB99}"/>
              </a:ext>
            </a:extLst>
          </p:cNvPr>
          <p:cNvGraphicFramePr>
            <a:graphicFrameLocks noGrp="1"/>
          </p:cNvGraphicFramePr>
          <p:nvPr>
            <p:ph idx="1"/>
            <p:extLst>
              <p:ext uri="{D42A27DB-BD31-4B8C-83A1-F6EECF244321}">
                <p14:modId xmlns:p14="http://schemas.microsoft.com/office/powerpoint/2010/main" val="1879449088"/>
              </p:ext>
            </p:extLst>
          </p:nvPr>
        </p:nvGraphicFramePr>
        <p:xfrm>
          <a:off x="838199" y="1567542"/>
          <a:ext cx="11136087" cy="5127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719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827-F2B6-9BDB-F6FD-017D550F152E}"/>
              </a:ext>
            </a:extLst>
          </p:cNvPr>
          <p:cNvSpPr>
            <a:spLocks noGrp="1"/>
          </p:cNvSpPr>
          <p:nvPr>
            <p:ph type="title"/>
          </p:nvPr>
        </p:nvSpPr>
        <p:spPr>
          <a:xfrm>
            <a:off x="4572001" y="601744"/>
            <a:ext cx="6781800" cy="1338696"/>
          </a:xfrm>
        </p:spPr>
        <p:txBody>
          <a:bodyPr>
            <a:normAutofit/>
          </a:bodyPr>
          <a:lstStyle/>
          <a:p>
            <a:r>
              <a:rPr lang="en-IN" dirty="0"/>
              <a:t>Data Collection and Organization</a:t>
            </a:r>
          </a:p>
        </p:txBody>
      </p:sp>
      <p:pic>
        <p:nvPicPr>
          <p:cNvPr id="5" name="Picture 4">
            <a:extLst>
              <a:ext uri="{FF2B5EF4-FFF2-40B4-BE49-F238E27FC236}">
                <a16:creationId xmlns:a16="http://schemas.microsoft.com/office/drawing/2014/main" id="{0EAD7122-B26F-C34B-EA70-29B414B3F8B7}"/>
              </a:ext>
            </a:extLst>
          </p:cNvPr>
          <p:cNvPicPr>
            <a:picLocks noChangeAspect="1"/>
          </p:cNvPicPr>
          <p:nvPr/>
        </p:nvPicPr>
        <p:blipFill>
          <a:blip r:embed="rId3"/>
          <a:srcRect l="8691" r="6051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3D43658-7BC7-2BB2-CD8A-B8E129CBC807}"/>
              </a:ext>
            </a:extLst>
          </p:cNvPr>
          <p:cNvSpPr>
            <a:spLocks noGrp="1"/>
          </p:cNvSpPr>
          <p:nvPr>
            <p:ph idx="1"/>
          </p:nvPr>
        </p:nvSpPr>
        <p:spPr>
          <a:xfrm>
            <a:off x="4572001" y="2201958"/>
            <a:ext cx="6781800" cy="3900730"/>
          </a:xfrm>
        </p:spPr>
        <p:txBody>
          <a:bodyPr anchor="t">
            <a:normAutofit/>
          </a:bodyPr>
          <a:lstStyle/>
          <a:p>
            <a:r>
              <a:rPr lang="en-US" sz="1400"/>
              <a:t>The data collected presents a comprehensive overview of Bangalore's water supply situation from 2000 to 2025, including historical data and future projections. It covers various aspects such as population growth, water availability, demand, supply, unaccounted for water (UFW), and infrastructure capacity.</a:t>
            </a:r>
          </a:p>
          <a:p>
            <a:r>
              <a:rPr lang="en-US" sz="1400" b="1"/>
              <a:t>Key Findings:</a:t>
            </a:r>
          </a:p>
          <a:p>
            <a:r>
              <a:rPr lang="en-US" sz="1400"/>
              <a:t>1. Population Growth: Bangalore's population is projected to grow from 5.7 million in 2000 to 9.7 million by 2025, putting increasing pressure on water resources.</a:t>
            </a:r>
          </a:p>
          <a:p>
            <a:r>
              <a:rPr lang="en-US" sz="1400"/>
              <a:t>2. Water Demand-Supply Gap: The gap between water demand and supply is widening. In 2007, the shortage was 541 MLD, projected to reach 514 MLD by 2025 despite planned supply increases.</a:t>
            </a:r>
          </a:p>
          <a:p>
            <a:r>
              <a:rPr lang="en-US" sz="1400"/>
              <a:t>3. Unaccounted for Water (UFW): UFW has increased significantly from 33% in 2000 to 48% in 2007, representing a major inefficiency in the system.</a:t>
            </a:r>
          </a:p>
          <a:p>
            <a:r>
              <a:rPr lang="en-US" sz="1400"/>
              <a:t>4. Per Capita Availability: Current per capita water availability is only 74-75 LPCD, far below the standard of 150 LPCD recommended by CPEEHO.</a:t>
            </a:r>
            <a:endParaRPr lang="en-IN" sz="1400"/>
          </a:p>
        </p:txBody>
      </p:sp>
    </p:spTree>
    <p:extLst>
      <p:ext uri="{BB962C8B-B14F-4D97-AF65-F5344CB8AC3E}">
        <p14:creationId xmlns:p14="http://schemas.microsoft.com/office/powerpoint/2010/main" val="3546490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044EF-ABFB-2F45-A798-4C7AD72AB710}"/>
              </a:ext>
            </a:extLst>
          </p:cNvPr>
          <p:cNvSpPr>
            <a:spLocks noGrp="1"/>
          </p:cNvSpPr>
          <p:nvPr>
            <p:ph type="title"/>
          </p:nvPr>
        </p:nvSpPr>
        <p:spPr>
          <a:xfrm>
            <a:off x="4572001" y="601744"/>
            <a:ext cx="6781800" cy="1338696"/>
          </a:xfrm>
        </p:spPr>
        <p:txBody>
          <a:bodyPr>
            <a:normAutofit/>
          </a:bodyPr>
          <a:lstStyle/>
          <a:p>
            <a:r>
              <a:rPr lang="en-IN" dirty="0"/>
              <a:t>Data Collection and Organization (Contd.)</a:t>
            </a:r>
          </a:p>
        </p:txBody>
      </p:sp>
      <p:pic>
        <p:nvPicPr>
          <p:cNvPr id="5" name="Picture 4">
            <a:extLst>
              <a:ext uri="{FF2B5EF4-FFF2-40B4-BE49-F238E27FC236}">
                <a16:creationId xmlns:a16="http://schemas.microsoft.com/office/drawing/2014/main" id="{736762EE-9787-C094-70DB-08932CE49A7C}"/>
              </a:ext>
            </a:extLst>
          </p:cNvPr>
          <p:cNvPicPr>
            <a:picLocks noChangeAspect="1"/>
          </p:cNvPicPr>
          <p:nvPr/>
        </p:nvPicPr>
        <p:blipFill>
          <a:blip r:embed="rId3"/>
          <a:srcRect l="34160" r="3504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A5E0601-A2EE-70CE-CC1E-5C94F6643826}"/>
              </a:ext>
            </a:extLst>
          </p:cNvPr>
          <p:cNvSpPr>
            <a:spLocks noGrp="1"/>
          </p:cNvSpPr>
          <p:nvPr>
            <p:ph idx="1"/>
          </p:nvPr>
        </p:nvSpPr>
        <p:spPr>
          <a:xfrm>
            <a:off x="4572001" y="2201958"/>
            <a:ext cx="6781800" cy="3900730"/>
          </a:xfrm>
        </p:spPr>
        <p:txBody>
          <a:bodyPr anchor="t">
            <a:normAutofit/>
          </a:bodyPr>
          <a:lstStyle/>
          <a:p>
            <a:r>
              <a:rPr lang="en-US" sz="1300"/>
              <a:t>5. Infrastructure Capacity: Total installed capacity from all sources is 959 MLD, but actual availability is 923 MLD, indicating some sources are underperforming.</a:t>
            </a:r>
          </a:p>
          <a:p>
            <a:r>
              <a:rPr lang="en-US" sz="1300"/>
              <a:t>6. Cost Recovery: The average cost of water supply (Rs 13.20 per cubic meter) significantly exceeds the average revenue (Rs 8.67 per cubic meter), indicating poor cost recovery.</a:t>
            </a:r>
          </a:p>
          <a:p>
            <a:r>
              <a:rPr lang="en-US" sz="1300"/>
              <a:t>7. Water Leakages: Main pipes (38.1%) and service pipes (32.8%) account for the majority of water leakages.</a:t>
            </a:r>
          </a:p>
          <a:p>
            <a:r>
              <a:rPr lang="en-US" sz="1300"/>
              <a:t>8. Groundwater Depletion: Annual groundwater extraction (207,000 ML/yr) far exceeds the annual recharge (81,100 ML/yr) in the Bangalore Metropolitan Region.</a:t>
            </a:r>
          </a:p>
          <a:p>
            <a:r>
              <a:rPr lang="en-US" sz="1300"/>
              <a:t>9. Wastewater Treatment: Only 721 MLD out of 1000 MLD of generated wastewater is treated, with only 70 MLD undergoing tertiary treatment for reuse.</a:t>
            </a:r>
          </a:p>
          <a:p>
            <a:r>
              <a:rPr lang="en-US" sz="1300"/>
              <a:t>10. Financial Impact: The annual revenue loss due to UFW is estimated at Rs 27 crores.</a:t>
            </a:r>
          </a:p>
          <a:p>
            <a:r>
              <a:rPr lang="en-US" sz="1300"/>
              <a:t>These findings highlight significant challenges in Bangalore's water management, including rapid urbanization, infrastructure inefficiencies, unsustainable groundwater use, and financial constraints. The data suggests an urgent need for comprehensive water management strategies to address these issues.</a:t>
            </a:r>
          </a:p>
        </p:txBody>
      </p:sp>
    </p:spTree>
    <p:extLst>
      <p:ext uri="{BB962C8B-B14F-4D97-AF65-F5344CB8AC3E}">
        <p14:creationId xmlns:p14="http://schemas.microsoft.com/office/powerpoint/2010/main" val="3340937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E3D4-F177-EC93-62FB-E85AAA8B56BE}"/>
              </a:ext>
            </a:extLst>
          </p:cNvPr>
          <p:cNvSpPr>
            <a:spLocks noGrp="1"/>
          </p:cNvSpPr>
          <p:nvPr>
            <p:ph type="title"/>
          </p:nvPr>
        </p:nvSpPr>
        <p:spPr/>
        <p:txBody>
          <a:bodyPr/>
          <a:lstStyle/>
          <a:p>
            <a:r>
              <a:rPr lang="en-IN"/>
              <a:t>Topic and Context</a:t>
            </a:r>
            <a:endParaRPr lang="en-IN" dirty="0"/>
          </a:p>
        </p:txBody>
      </p:sp>
      <p:graphicFrame>
        <p:nvGraphicFramePr>
          <p:cNvPr id="6" name="Rectangle 1">
            <a:extLst>
              <a:ext uri="{FF2B5EF4-FFF2-40B4-BE49-F238E27FC236}">
                <a16:creationId xmlns:a16="http://schemas.microsoft.com/office/drawing/2014/main" id="{81D93445-22DC-3980-BAC4-CF1C026B063D}"/>
              </a:ext>
            </a:extLst>
          </p:cNvPr>
          <p:cNvGraphicFramePr>
            <a:graphicFrameLocks noGrp="1"/>
          </p:cNvGraphicFramePr>
          <p:nvPr>
            <p:ph idx="1"/>
          </p:nvPr>
        </p:nvGraphicFramePr>
        <p:xfrm>
          <a:off x="838200" y="1429966"/>
          <a:ext cx="11030339" cy="5170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3480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A77F5-9D7D-1115-5EFD-A84A7E31D754}"/>
              </a:ext>
            </a:extLst>
          </p:cNvPr>
          <p:cNvSpPr>
            <a:spLocks noGrp="1"/>
          </p:cNvSpPr>
          <p:nvPr>
            <p:ph type="title"/>
          </p:nvPr>
        </p:nvSpPr>
        <p:spPr>
          <a:xfrm>
            <a:off x="4572001" y="601744"/>
            <a:ext cx="6781800" cy="1338696"/>
          </a:xfrm>
        </p:spPr>
        <p:txBody>
          <a:bodyPr>
            <a:normAutofit/>
          </a:bodyPr>
          <a:lstStyle/>
          <a:p>
            <a:r>
              <a:rPr lang="en-IN"/>
              <a:t>Data Collection Sources</a:t>
            </a:r>
            <a:endParaRPr lang="en-IN" dirty="0"/>
          </a:p>
        </p:txBody>
      </p:sp>
      <p:pic>
        <p:nvPicPr>
          <p:cNvPr id="17" name="Picture 16" descr="Hourglass and a calendar">
            <a:extLst>
              <a:ext uri="{FF2B5EF4-FFF2-40B4-BE49-F238E27FC236}">
                <a16:creationId xmlns:a16="http://schemas.microsoft.com/office/drawing/2014/main" id="{57C38D5C-B6C3-E2FC-C7FE-1F6B976A3043}"/>
              </a:ext>
            </a:extLst>
          </p:cNvPr>
          <p:cNvPicPr>
            <a:picLocks noChangeAspect="1"/>
          </p:cNvPicPr>
          <p:nvPr/>
        </p:nvPicPr>
        <p:blipFill>
          <a:blip r:embed="rId3"/>
          <a:srcRect l="54547" r="8771" b="2"/>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8" name="Content Placeholder 2">
            <a:extLst>
              <a:ext uri="{FF2B5EF4-FFF2-40B4-BE49-F238E27FC236}">
                <a16:creationId xmlns:a16="http://schemas.microsoft.com/office/drawing/2014/main" id="{6F4AB9F0-34BA-7440-FB55-318652E12C75}"/>
              </a:ext>
            </a:extLst>
          </p:cNvPr>
          <p:cNvSpPr>
            <a:spLocks noGrp="1"/>
          </p:cNvSpPr>
          <p:nvPr>
            <p:ph idx="1"/>
          </p:nvPr>
        </p:nvSpPr>
        <p:spPr>
          <a:xfrm>
            <a:off x="4572001" y="2201958"/>
            <a:ext cx="6781800" cy="3900730"/>
          </a:xfrm>
        </p:spPr>
        <p:txBody>
          <a:bodyPr anchor="t">
            <a:normAutofit/>
          </a:bodyPr>
          <a:lstStyle/>
          <a:p>
            <a:r>
              <a:rPr lang="en-US" sz="1700"/>
              <a:t>Saleth, Rathinasamy &amp; Sastry, G.S.. (2004). Water Supply and Sanitation Sector of Karnataka, India: Status, Performance and Change. Water Policy. 6. 161–183. 10.2166/wp.2004.0011. </a:t>
            </a:r>
          </a:p>
          <a:p>
            <a:r>
              <a:rPr lang="en-IN" sz="1700"/>
              <a:t>Biswas, Asit &amp; Tortajada, Cecilia &amp; Izquierdo-Avino, Rafael. (2009). Water Management in 2020 and Beyond. Water Management in 2020 and Beyond edited by Asit K. Biswas, Cecilia Tortajada, and Rafael Izquierdo-Avino. Berlin: Springer, 2009. ISBN: 978-3-540-89345-5. </a:t>
            </a:r>
            <a:endParaRPr lang="en-US" sz="1700"/>
          </a:p>
          <a:p>
            <a:r>
              <a:rPr lang="en-US" sz="1700"/>
              <a:t>Raj, Krishna. (2013). Sustainable Urban Habitats and Urban Water Supply: Accounting for Unaccounted for Water in Bangalore City, India. Current Urban Studies. 01. 156-165. 10.4236/cus.2013.14017. </a:t>
            </a:r>
          </a:p>
          <a:p>
            <a:r>
              <a:rPr lang="en-IN" sz="1700"/>
              <a:t>BWSSB Annual Report (2022)</a:t>
            </a:r>
          </a:p>
          <a:p>
            <a:r>
              <a:rPr lang="en-IN" sz="1700"/>
              <a:t>BWSSB Initiatives (2023)</a:t>
            </a:r>
          </a:p>
          <a:p>
            <a:r>
              <a:rPr lang="en-US" sz="1700"/>
              <a:t>Karnataka Water Resource Management Report (2022) </a:t>
            </a:r>
          </a:p>
        </p:txBody>
      </p:sp>
    </p:spTree>
    <p:extLst>
      <p:ext uri="{BB962C8B-B14F-4D97-AF65-F5344CB8AC3E}">
        <p14:creationId xmlns:p14="http://schemas.microsoft.com/office/powerpoint/2010/main" val="134428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CB1F9D-8A70-B27E-1029-9CD687ADC178}"/>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2A0D5-C82C-8EA5-74A4-E3D4BBB7E309}"/>
              </a:ext>
            </a:extLst>
          </p:cNvPr>
          <p:cNvSpPr>
            <a:spLocks noGrp="1"/>
          </p:cNvSpPr>
          <p:nvPr>
            <p:ph type="title"/>
          </p:nvPr>
        </p:nvSpPr>
        <p:spPr>
          <a:xfrm>
            <a:off x="838200" y="365125"/>
            <a:ext cx="10515600" cy="1325563"/>
          </a:xfrm>
        </p:spPr>
        <p:txBody>
          <a:bodyPr>
            <a:normAutofit/>
          </a:bodyPr>
          <a:lstStyle/>
          <a:p>
            <a:r>
              <a:rPr lang="en-US"/>
              <a:t>Strengths and Weaknesses of Bangalore</a:t>
            </a:r>
            <a:endParaRPr lang="en-IN"/>
          </a:p>
        </p:txBody>
      </p:sp>
      <p:graphicFrame>
        <p:nvGraphicFramePr>
          <p:cNvPr id="21" name="Content Placeholder 2">
            <a:extLst>
              <a:ext uri="{FF2B5EF4-FFF2-40B4-BE49-F238E27FC236}">
                <a16:creationId xmlns:a16="http://schemas.microsoft.com/office/drawing/2014/main" id="{4D7CCD6C-F30A-54B6-92B0-D07FCF71A02D}"/>
              </a:ext>
            </a:extLst>
          </p:cNvPr>
          <p:cNvGraphicFramePr>
            <a:graphicFrameLocks noGrp="1"/>
          </p:cNvGraphicFramePr>
          <p:nvPr>
            <p:ph idx="1"/>
            <p:extLst>
              <p:ext uri="{D42A27DB-BD31-4B8C-83A1-F6EECF244321}">
                <p14:modId xmlns:p14="http://schemas.microsoft.com/office/powerpoint/2010/main" val="12439542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140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9" name="bomb.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02909-0058-D991-B87A-E032BF4F3341}"/>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Aim and Objectives</a:t>
            </a:r>
          </a:p>
        </p:txBody>
      </p:sp>
      <p:sp>
        <p:nvSpPr>
          <p:cNvPr id="31" name="Rectangle 3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71D0753-C407-C844-96EE-026BC34245B4}"/>
              </a:ext>
            </a:extLst>
          </p:cNvPr>
          <p:cNvGraphicFramePr>
            <a:graphicFrameLocks noGrp="1"/>
          </p:cNvGraphicFramePr>
          <p:nvPr>
            <p:ph idx="1"/>
            <p:extLst>
              <p:ext uri="{D42A27DB-BD31-4B8C-83A1-F6EECF244321}">
                <p14:modId xmlns:p14="http://schemas.microsoft.com/office/powerpoint/2010/main" val="1407799445"/>
              </p:ext>
            </p:extLst>
          </p:nvPr>
        </p:nvGraphicFramePr>
        <p:xfrm>
          <a:off x="1155558" y="2261336"/>
          <a:ext cx="9889789" cy="3907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860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77FDF-7A41-EACB-B72D-AF460C0D4CBC}"/>
              </a:ext>
            </a:extLst>
          </p:cNvPr>
          <p:cNvSpPr>
            <a:spLocks noGrp="1"/>
          </p:cNvSpPr>
          <p:nvPr>
            <p:ph type="title"/>
          </p:nvPr>
        </p:nvSpPr>
        <p:spPr>
          <a:xfrm>
            <a:off x="635000" y="640823"/>
            <a:ext cx="3418659" cy="5583148"/>
          </a:xfrm>
        </p:spPr>
        <p:txBody>
          <a:bodyPr anchor="ctr">
            <a:normAutofit/>
          </a:bodyPr>
          <a:lstStyle/>
          <a:p>
            <a:r>
              <a:rPr lang="en-US" sz="5400"/>
              <a:t>Scope and Limitations of the Work</a:t>
            </a:r>
            <a:endParaRPr lang="en-IN" sz="5400"/>
          </a:p>
        </p:txBody>
      </p:sp>
      <p:sp>
        <p:nvSpPr>
          <p:cNvPr id="3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CC72824-7983-F3EE-C6A3-04C03865634C}"/>
              </a:ext>
            </a:extLst>
          </p:cNvPr>
          <p:cNvGraphicFramePr>
            <a:graphicFrameLocks noGrp="1"/>
          </p:cNvGraphicFramePr>
          <p:nvPr>
            <p:ph idx="1"/>
            <p:extLst>
              <p:ext uri="{D42A27DB-BD31-4B8C-83A1-F6EECF244321}">
                <p14:modId xmlns:p14="http://schemas.microsoft.com/office/powerpoint/2010/main" val="30082478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605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1A8635-C4DB-9F10-97D9-8F099CE408D4}"/>
              </a:ext>
            </a:extLst>
          </p:cNvPr>
          <p:cNvSpPr>
            <a:spLocks noGrp="1"/>
          </p:cNvSpPr>
          <p:nvPr>
            <p:ph type="title"/>
          </p:nvPr>
        </p:nvSpPr>
        <p:spPr>
          <a:xfrm>
            <a:off x="621792" y="1161288"/>
            <a:ext cx="3602736" cy="4526280"/>
          </a:xfrm>
        </p:spPr>
        <p:txBody>
          <a:bodyPr>
            <a:normAutofit/>
          </a:bodyPr>
          <a:lstStyle/>
          <a:p>
            <a:r>
              <a:rPr lang="en-IN" sz="4000"/>
              <a:t>Conceptual Framework / Research Design</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A9115EA4-5822-F2D9-394B-D8608938E5CE}"/>
              </a:ext>
            </a:extLst>
          </p:cNvPr>
          <p:cNvGraphicFramePr>
            <a:graphicFrameLocks noGrp="1"/>
          </p:cNvGraphicFramePr>
          <p:nvPr>
            <p:ph idx="1"/>
            <p:extLst>
              <p:ext uri="{D42A27DB-BD31-4B8C-83A1-F6EECF244321}">
                <p14:modId xmlns:p14="http://schemas.microsoft.com/office/powerpoint/2010/main" val="181650251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082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183D7-200B-68B5-60DD-B29E10AB0651}"/>
              </a:ext>
            </a:extLst>
          </p:cNvPr>
          <p:cNvSpPr>
            <a:spLocks noGrp="1"/>
          </p:cNvSpPr>
          <p:nvPr>
            <p:ph type="title"/>
          </p:nvPr>
        </p:nvSpPr>
        <p:spPr>
          <a:xfrm>
            <a:off x="761800" y="762001"/>
            <a:ext cx="5334197" cy="1708242"/>
          </a:xfrm>
        </p:spPr>
        <p:txBody>
          <a:bodyPr anchor="ctr">
            <a:normAutofit/>
          </a:bodyPr>
          <a:lstStyle/>
          <a:p>
            <a:r>
              <a:rPr lang="en-IN" sz="3700"/>
              <a:t>Conceptual Framework / Research Design (Contd.)</a:t>
            </a:r>
          </a:p>
        </p:txBody>
      </p:sp>
      <p:sp>
        <p:nvSpPr>
          <p:cNvPr id="3" name="Content Placeholder 2">
            <a:extLst>
              <a:ext uri="{FF2B5EF4-FFF2-40B4-BE49-F238E27FC236}">
                <a16:creationId xmlns:a16="http://schemas.microsoft.com/office/drawing/2014/main" id="{FBFC4F12-F5D5-9583-07B8-7E11A8ADDC90}"/>
              </a:ext>
            </a:extLst>
          </p:cNvPr>
          <p:cNvSpPr>
            <a:spLocks noGrp="1"/>
          </p:cNvSpPr>
          <p:nvPr>
            <p:ph idx="1"/>
          </p:nvPr>
        </p:nvSpPr>
        <p:spPr>
          <a:xfrm>
            <a:off x="761800" y="2470244"/>
            <a:ext cx="5334197" cy="3769835"/>
          </a:xfrm>
        </p:spPr>
        <p:txBody>
          <a:bodyPr anchor="ctr">
            <a:normAutofit/>
          </a:bodyPr>
          <a:lstStyle/>
          <a:p>
            <a:pPr>
              <a:buFont typeface="Arial" panose="020B0604020202020204" pitchFamily="34" charset="0"/>
              <a:buChar char="•"/>
            </a:pPr>
            <a:r>
              <a:rPr lang="en-US" sz="2000" b="1"/>
              <a:t>Research Methodology: </a:t>
            </a:r>
          </a:p>
          <a:p>
            <a:pPr lvl="1"/>
            <a:r>
              <a:rPr lang="en-US" sz="2000"/>
              <a:t>Literature review on existing Leakage issue frequency and severity in Bangalore, impact on water stress, water scenario in Bangalore, flaws in existing management system.</a:t>
            </a:r>
          </a:p>
          <a:p>
            <a:pPr lvl="1"/>
            <a:r>
              <a:rPr lang="en-US" sz="2000"/>
              <a:t>Analysis of Bangalore's water supply network</a:t>
            </a:r>
          </a:p>
          <a:p>
            <a:pPr lvl="1"/>
            <a:r>
              <a:rPr lang="en-US" sz="2000"/>
              <a:t>Prototype development and testing</a:t>
            </a:r>
          </a:p>
          <a:p>
            <a:pPr lvl="1"/>
            <a:r>
              <a:rPr lang="en-US" sz="2000"/>
              <a:t>Data analysis and interpretation</a:t>
            </a:r>
          </a:p>
        </p:txBody>
      </p:sp>
      <p:pic>
        <p:nvPicPr>
          <p:cNvPr id="5" name="Picture 4" descr="Waterdrops on a liquid surface">
            <a:extLst>
              <a:ext uri="{FF2B5EF4-FFF2-40B4-BE49-F238E27FC236}">
                <a16:creationId xmlns:a16="http://schemas.microsoft.com/office/drawing/2014/main" id="{2147059E-B6FE-B8A0-916D-F5DD212E11C8}"/>
              </a:ext>
            </a:extLst>
          </p:cNvPr>
          <p:cNvPicPr>
            <a:picLocks noChangeAspect="1"/>
          </p:cNvPicPr>
          <p:nvPr/>
        </p:nvPicPr>
        <p:blipFill>
          <a:blip r:embed="rId3"/>
          <a:srcRect l="28308" r="1985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86944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lectronic circuit board">
            <a:extLst>
              <a:ext uri="{FF2B5EF4-FFF2-40B4-BE49-F238E27FC236}">
                <a16:creationId xmlns:a16="http://schemas.microsoft.com/office/drawing/2014/main" id="{EAB3953B-C5AA-E4D9-F7C8-AFF64C900602}"/>
              </a:ext>
            </a:extLst>
          </p:cNvPr>
          <p:cNvPicPr>
            <a:picLocks noChangeAspect="1"/>
          </p:cNvPicPr>
          <p:nvPr/>
        </p:nvPicPr>
        <p:blipFill>
          <a:blip r:embed="rId4"/>
          <a:srcRect l="39586" r="7755" b="-2"/>
          <a:stretch/>
        </p:blipFill>
        <p:spPr>
          <a:xfrm>
            <a:off x="-1" y="-2"/>
            <a:ext cx="5410198" cy="6858002"/>
          </a:xfrm>
          <a:prstGeom prst="rect">
            <a:avLst/>
          </a:prstGeom>
        </p:spPr>
      </p:pic>
      <p:sp useBgFill="1">
        <p:nvSpPr>
          <p:cNvPr id="19" name="Rectangle 1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9E796-40C8-00B9-12C3-E41EDF75109A}"/>
              </a:ext>
            </a:extLst>
          </p:cNvPr>
          <p:cNvSpPr>
            <a:spLocks noGrp="1"/>
          </p:cNvSpPr>
          <p:nvPr>
            <p:ph type="title"/>
          </p:nvPr>
        </p:nvSpPr>
        <p:spPr>
          <a:xfrm>
            <a:off x="6115317" y="405685"/>
            <a:ext cx="5464968" cy="1559301"/>
          </a:xfrm>
        </p:spPr>
        <p:txBody>
          <a:bodyPr>
            <a:normAutofit/>
          </a:bodyPr>
          <a:lstStyle/>
          <a:p>
            <a:r>
              <a:rPr lang="en-IN" sz="4000"/>
              <a:t>Proposed Idea</a:t>
            </a:r>
          </a:p>
        </p:txBody>
      </p:sp>
      <p:sp>
        <p:nvSpPr>
          <p:cNvPr id="5" name="Rectangle 2">
            <a:extLst>
              <a:ext uri="{FF2B5EF4-FFF2-40B4-BE49-F238E27FC236}">
                <a16:creationId xmlns:a16="http://schemas.microsoft.com/office/drawing/2014/main" id="{E8113DF6-289D-151A-6A88-9EDBCDEDCE61}"/>
              </a:ext>
            </a:extLst>
          </p:cNvPr>
          <p:cNvSpPr>
            <a:spLocks noGrp="1" noChangeArrowheads="1"/>
          </p:cNvSpPr>
          <p:nvPr>
            <p:ph idx="1"/>
          </p:nvPr>
        </p:nvSpPr>
        <p:spPr bwMode="auto">
          <a:xfrm>
            <a:off x="6115317" y="2370671"/>
            <a:ext cx="5586826" cy="38694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rPr>
              <a:t>System Architecture: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Diagram showing interconnection of components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Water supply pipe → Flow sensor → Arduino → Wi-Fi → </a:t>
            </a:r>
            <a:r>
              <a:rPr kumimoji="0" lang="en-US" altLang="en-US" sz="1600" b="0" i="0" u="none" strike="noStrike" cap="none" normalizeH="0" baseline="0" dirty="0" err="1">
                <a:ln>
                  <a:noFill/>
                </a:ln>
                <a:effectLst/>
              </a:rPr>
              <a:t>ThingSpeak</a:t>
            </a:r>
            <a:r>
              <a:rPr kumimoji="0" lang="en-US" altLang="en-US" sz="1600" b="0" i="0" u="none" strike="noStrike" cap="none" normalizeH="0" baseline="0" dirty="0">
                <a:ln>
                  <a:noFill/>
                </a:ln>
                <a:effectLst/>
              </a:rPr>
              <a:t> → User interface </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rPr>
              <a:t>Hardware Setup: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Arduino Board: Central processing unit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Water Flow Sensor: YF-S201 or similar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Wi-Fi Module: ESP8266 for internet connectivity </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rPr>
              <a:t>Software Integration: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Arduino IDE: Programming the microcontroller </a:t>
            </a: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rPr>
              <a:t>ThingSpeak</a:t>
            </a:r>
            <a:r>
              <a:rPr kumimoji="0" lang="en-US" altLang="en-US" sz="1600" b="0" i="0" u="none" strike="noStrike" cap="none" normalizeH="0" baseline="0" dirty="0">
                <a:ln>
                  <a:noFill/>
                </a:ln>
                <a:effectLst/>
              </a:rPr>
              <a:t> API: Data transmission and storage </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endParaRPr>
          </a:p>
        </p:txBody>
      </p:sp>
    </p:spTree>
    <p:extLst>
      <p:ext uri="{BB962C8B-B14F-4D97-AF65-F5344CB8AC3E}">
        <p14:creationId xmlns:p14="http://schemas.microsoft.com/office/powerpoint/2010/main" val="100060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3" name="bomb.wav"/>
          </p:stSnd>
        </p:sndAc>
      </p:transition>
    </mc:Choice>
    <mc:Fallback xmlns="">
      <p:transition spd="slow">
        <p:fade/>
        <p:sndAc>
          <p:stSnd>
            <p:snd r:embed="rId5" name="bomb.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66253D15-9B43-1245-5844-BD5AFC544945}"/>
              </a:ext>
            </a:extLst>
          </p:cNvPr>
          <p:cNvPicPr>
            <a:picLocks noChangeAspect="1"/>
          </p:cNvPicPr>
          <p:nvPr/>
        </p:nvPicPr>
        <p:blipFill>
          <a:blip r:embed="rId3"/>
          <a:srcRect l="44827" r="569"/>
          <a:stretch/>
        </p:blipFill>
        <p:spPr>
          <a:xfrm>
            <a:off x="6103025" y="10"/>
            <a:ext cx="6088973"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229D7-FCB5-7787-358B-A52EF5D1298B}"/>
              </a:ext>
            </a:extLst>
          </p:cNvPr>
          <p:cNvSpPr>
            <a:spLocks noGrp="1"/>
          </p:cNvSpPr>
          <p:nvPr>
            <p:ph type="title"/>
          </p:nvPr>
        </p:nvSpPr>
        <p:spPr>
          <a:xfrm>
            <a:off x="761801" y="328512"/>
            <a:ext cx="4778387" cy="1628970"/>
          </a:xfrm>
        </p:spPr>
        <p:txBody>
          <a:bodyPr anchor="ctr">
            <a:normAutofit/>
          </a:bodyPr>
          <a:lstStyle/>
          <a:p>
            <a:r>
              <a:rPr lang="en-IN" sz="4000"/>
              <a:t>Proposed Idea (Contd.)</a:t>
            </a:r>
          </a:p>
        </p:txBody>
      </p:sp>
      <p:sp>
        <p:nvSpPr>
          <p:cNvPr id="3" name="Content Placeholder 2">
            <a:extLst>
              <a:ext uri="{FF2B5EF4-FFF2-40B4-BE49-F238E27FC236}">
                <a16:creationId xmlns:a16="http://schemas.microsoft.com/office/drawing/2014/main" id="{2B36B9A0-8520-3A0F-6952-567F1CEC23E2}"/>
              </a:ext>
            </a:extLst>
          </p:cNvPr>
          <p:cNvSpPr>
            <a:spLocks noGrp="1"/>
          </p:cNvSpPr>
          <p:nvPr>
            <p:ph idx="1"/>
          </p:nvPr>
        </p:nvSpPr>
        <p:spPr>
          <a:xfrm>
            <a:off x="370114" y="2449287"/>
            <a:ext cx="5584371" cy="4245428"/>
          </a:xfrm>
        </p:spPr>
        <p:txBody>
          <a:bodyPr anchor="ctr">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rPr>
              <a:t>Expected Outcomes: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Real-time monitoring of water flow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Early detection of leaks and anomalies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Data-driven decision making for maintenance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Reduction in water wastage and associated costs </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rPr>
              <a:t>Innovative Aspects: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Low-cost, scalable solution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Integration with existing infrastructure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Real-time alerts and remote monitoring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Potential for predictive maintenance using collected data </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rPr>
              <a:t>Future Enhancements: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Integration with smart water meters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AI-powered predictive analytics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Mobile app for public engagement and reporting</a:t>
            </a:r>
          </a:p>
        </p:txBody>
      </p:sp>
    </p:spTree>
    <p:extLst>
      <p:ext uri="{BB962C8B-B14F-4D97-AF65-F5344CB8AC3E}">
        <p14:creationId xmlns:p14="http://schemas.microsoft.com/office/powerpoint/2010/main" val="809831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70081A-8D53-425F-9ECF-26F65F632592}">
  <we:reference id="4b785c87-866c-4bad-85d8-5d1ae467ac9a" version="3.14.3.0" store="EXCatalog" storeType="EXCatalog"/>
  <we:alternateReferences>
    <we:reference id="WA104381909" version="3.14.3.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4080</TotalTime>
  <Words>2062</Words>
  <Application>Microsoft Office PowerPoint</Application>
  <PresentationFormat>Widescreen</PresentationFormat>
  <Paragraphs>204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Smart Water Leak Detection for Bangalore</vt:lpstr>
      <vt:lpstr>Topic and Context</vt:lpstr>
      <vt:lpstr>Strengths and Weaknesses of Bangalore</vt:lpstr>
      <vt:lpstr>Aim and Objectives</vt:lpstr>
      <vt:lpstr>Scope and Limitations of the Work</vt:lpstr>
      <vt:lpstr>Conceptual Framework / Research Design</vt:lpstr>
      <vt:lpstr>Conceptual Framework / Research Design (Contd.)</vt:lpstr>
      <vt:lpstr>Proposed Idea</vt:lpstr>
      <vt:lpstr>Proposed Idea (Contd.)</vt:lpstr>
      <vt:lpstr>Literature Survey</vt:lpstr>
      <vt:lpstr>Literature Survey (Contd.)</vt:lpstr>
      <vt:lpstr>Literature Survey (Contd.)</vt:lpstr>
      <vt:lpstr>Key Features of the Project</vt:lpstr>
      <vt:lpstr>Key Features of the Project (Contd.)</vt:lpstr>
      <vt:lpstr>Features and Benefits to Bangalore</vt:lpstr>
      <vt:lpstr>Features and Benefits to Bangalore (Contd.) </vt:lpstr>
      <vt:lpstr>Features and Benefits to Bangalore (Contd.) </vt:lpstr>
      <vt:lpstr>Data Collection and Organization</vt:lpstr>
      <vt:lpstr>Data Collection and Organization (Contd.)</vt:lpstr>
      <vt:lpstr>Data Collection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Sayinath</dc:creator>
  <cp:lastModifiedBy>Suraj Jha</cp:lastModifiedBy>
  <cp:revision>3</cp:revision>
  <dcterms:created xsi:type="dcterms:W3CDTF">2024-08-15T16:15:51Z</dcterms:created>
  <dcterms:modified xsi:type="dcterms:W3CDTF">2024-08-18T12:21:28Z</dcterms:modified>
</cp:coreProperties>
</file>