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s/slide1.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notesSlides/notesSlide2.xml" ContentType="application/vnd.openxmlformats-officedocument.presentationml.notesSlide+xml"/>
  <Override PartName="/ppt/theme/theme3.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slides/slide3.xml" ContentType="application/vnd.openxmlformats-officedocument.presentationml.slide+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50" r:id="rId2"/>
  </p:sldMasterIdLst>
  <p:notesMasterIdLst>
    <p:notesMasterId r:id="rId12"/>
  </p:notesMasterIdLst>
  <p:sldIdLst>
    <p:sldId id="256" r:id="rId6"/>
    <p:sldId id="257" r:id="rId7"/>
    <p:sldId id="258" r:id="rId8"/>
    <p:sldId id="259" r:id="rId9"/>
    <p:sldId id="260" r:id="rId10"/>
    <p:sldId id="261" r:id="rId11"/>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61783488" y="0"/>
      </p:cViewPr>
      <p:guideLst>
        <p:guide pos="4608"/>
        <p:guide pos="2592"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notesMaster" Target="notesMasters/notesMaster1.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6" name="PlaceHolder 1"/>
          <p:cNvSpPr>
            <a:spLocks noGrp="1"/>
          </p:cNvSpPr>
          <p:nvPr>
            <p:ph type="sldImg"/>
          </p:nvPr>
        </p:nvSpPr>
        <p:spPr bwMode="auto">
          <a:xfrm>
            <a:off x="533520" y="764280"/>
            <a:ext cx="6704640" cy="3771360"/>
          </a:xfrm>
          <a:prstGeom prst="rect">
            <a:avLst/>
          </a:prstGeom>
          <a:noFill/>
          <a:ln w="0">
            <a:noFill/>
          </a:ln>
        </p:spPr>
        <p:txBody>
          <a:bodyPr lIns="0" tIns="0" rIns="0" bIns="0" anchor="ctr">
            <a:noAutofit/>
          </a:bodyPr>
          <a:p>
            <a:pPr>
              <a:defRPr/>
            </a:pPr>
            <a:r>
              <a:rPr lang="en-US" sz="1400" b="0" strike="noStrike" spc="-1">
                <a:solidFill>
                  <a:srgbClr val="000000"/>
                </a:solidFill>
                <a:latin typeface="Arial"/>
              </a:rPr>
              <a:t>Click to move the slide</a:t>
            </a:r>
            <a:endParaRPr lang="en-US" sz="1400" b="0" strike="noStrike" spc="-1">
              <a:solidFill>
                <a:srgbClr val="000000"/>
              </a:solidFill>
              <a:latin typeface="Arial"/>
            </a:endParaRPr>
          </a:p>
        </p:txBody>
      </p:sp>
      <p:sp>
        <p:nvSpPr>
          <p:cNvPr id="7" name="PlaceHolder 2"/>
          <p:cNvSpPr>
            <a:spLocks noGrp="1"/>
          </p:cNvSpPr>
          <p:nvPr>
            <p:ph type="body"/>
          </p:nvPr>
        </p:nvSpPr>
        <p:spPr bwMode="auto">
          <a:xfrm>
            <a:off x="777240" y="4777560"/>
            <a:ext cx="6217560" cy="4525920"/>
          </a:xfrm>
          <a:prstGeom prst="rect">
            <a:avLst/>
          </a:prstGeom>
          <a:noFill/>
          <a:ln w="0">
            <a:noFill/>
          </a:ln>
        </p:spPr>
        <p:txBody>
          <a:bodyPr lIns="0" tIns="0" rIns="0" bIns="0" anchor="t">
            <a:noAutofit/>
          </a:bodyPr>
          <a:p>
            <a:pPr marL="216000" indent="-216000">
              <a:buNone/>
              <a:defRPr/>
            </a:pPr>
            <a:r>
              <a:rPr lang="en-US" sz="2000" b="0" strike="noStrike" spc="-1">
                <a:solidFill>
                  <a:srgbClr val="000000"/>
                </a:solidFill>
                <a:latin typeface="Arial"/>
              </a:rPr>
              <a:t>Click to edit the notes format</a:t>
            </a:r>
            <a:endParaRPr lang="en-US" sz="2000" b="0" strike="noStrike" spc="-1">
              <a:solidFill>
                <a:srgbClr val="000000"/>
              </a:solidFill>
              <a:latin typeface="Arial"/>
            </a:endParaRPr>
          </a:p>
        </p:txBody>
      </p:sp>
      <p:sp>
        <p:nvSpPr>
          <p:cNvPr id="8" name="PlaceHolder 3"/>
          <p:cNvSpPr>
            <a:spLocks noGrp="1"/>
          </p:cNvSpPr>
          <p:nvPr>
            <p:ph type="hdr"/>
          </p:nvPr>
        </p:nvSpPr>
        <p:spPr bwMode="auto">
          <a:xfrm>
            <a:off x="0" y="0"/>
            <a:ext cx="3372840" cy="502560"/>
          </a:xfrm>
          <a:prstGeom prst="rect">
            <a:avLst/>
          </a:prstGeom>
          <a:noFill/>
          <a:ln w="0">
            <a:noFill/>
          </a:ln>
        </p:spPr>
        <p:txBody>
          <a:bodyPr lIns="0" tIns="0" rIns="0" bIns="0" anchor="t">
            <a:noAutofit/>
          </a:bodyPr>
          <a:p>
            <a:pPr indent="0">
              <a:buNone/>
              <a:defRPr/>
            </a:pPr>
            <a:r>
              <a:rPr lang="en-US" sz="1400" b="0" strike="noStrike" spc="-1">
                <a:solidFill>
                  <a:srgbClr val="000000"/>
                </a:solidFill>
                <a:latin typeface="Times New Roman"/>
              </a:rPr>
              <a:t>&lt;header&gt;</a:t>
            </a:r>
            <a:endParaRPr lang="en-US" sz="1400" b="0" strike="noStrike" spc="-1">
              <a:solidFill>
                <a:srgbClr val="000000"/>
              </a:solidFill>
              <a:latin typeface="Times New Roman"/>
            </a:endParaRPr>
          </a:p>
        </p:txBody>
      </p:sp>
      <p:sp>
        <p:nvSpPr>
          <p:cNvPr id="9" name="PlaceHolder 4"/>
          <p:cNvSpPr>
            <a:spLocks noGrp="1"/>
          </p:cNvSpPr>
          <p:nvPr>
            <p:ph type="dt" idx="1"/>
          </p:nvPr>
        </p:nvSpPr>
        <p:spPr bwMode="auto">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10" name="PlaceHolder 5"/>
          <p:cNvSpPr>
            <a:spLocks noGrp="1"/>
          </p:cNvSpPr>
          <p:nvPr>
            <p:ph type="ftr" idx="2"/>
          </p:nvPr>
        </p:nvSpPr>
        <p:spPr bwMode="auto">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11" name="PlaceHolder 6"/>
          <p:cNvSpPr>
            <a:spLocks noGrp="1"/>
          </p:cNvSpPr>
          <p:nvPr>
            <p:ph type="sldNum" idx="3"/>
          </p:nvPr>
        </p:nvSpPr>
        <p:spPr bwMode="auto">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defRPr/>
            </a:pPr>
            <a:fld id="{6672547A-C0BD-4643-A845-B1A400104B0F}" type="slidenum">
              <a:rPr lang="en-US" sz="1400" b="0" strike="noStrike" spc="-1">
                <a:solidFill>
                  <a:srgbClr val="000000"/>
                </a:solidFill>
                <a:latin typeface="Times New Roman"/>
              </a:rPr>
              <a:t>&lt;number&gt;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7" name="PlaceHolder 1"/>
          <p:cNvSpPr>
            <a:spLocks noGrp="1"/>
          </p:cNvSpPr>
          <p:nvPr>
            <p:ph type="sldImg"/>
          </p:nvPr>
        </p:nvSpPr>
        <p:spPr bwMode="auto">
          <a:xfrm>
            <a:off x="685800" y="1143000"/>
            <a:ext cx="5485680" cy="3085560"/>
          </a:xfrm>
          <a:prstGeom prst="rect">
            <a:avLst/>
          </a:prstGeom>
          <a:ln w="0">
            <a:noFill/>
          </a:ln>
        </p:spPr>
      </p:sp>
      <p:sp>
        <p:nvSpPr>
          <p:cNvPr id="68" name="PlaceHolder 2"/>
          <p:cNvSpPr>
            <a:spLocks noGrp="1"/>
          </p:cNvSpPr>
          <p:nvPr>
            <p:ph type="body"/>
          </p:nvPr>
        </p:nvSpPr>
        <p:spPr bwMode="auto">
          <a:xfrm>
            <a:off x="685800" y="4400640"/>
            <a:ext cx="5485680" cy="3599640"/>
          </a:xfrm>
          <a:prstGeom prst="rect">
            <a:avLst/>
          </a:prstGeom>
          <a:noFill/>
          <a:ln w="0">
            <a:noFill/>
          </a:ln>
        </p:spPr>
        <p:txBody>
          <a:bodyPr lIns="91440" tIns="45720" rIns="91440" bIns="45720" anchor="t">
            <a:noAutofit/>
          </a:bodyPr>
          <a:p>
            <a:pPr marL="216000" indent="-216000">
              <a:buNone/>
              <a:defRPr/>
            </a:pPr>
            <a:endParaRPr lang="en-US" sz="1800" b="0" strike="noStrike" spc="-1">
              <a:solidFill>
                <a:srgbClr val="000000"/>
              </a:solidFill>
              <a:latin typeface="Arial"/>
            </a:endParaRPr>
          </a:p>
        </p:txBody>
      </p:sp>
      <p:sp>
        <p:nvSpPr>
          <p:cNvPr id="69" name="PlaceHolder 3"/>
          <p:cNvSpPr>
            <a:spLocks noGrp="1"/>
          </p:cNvSpPr>
          <p:nvPr>
            <p:ph type="sldNum" idx="4"/>
          </p:nvPr>
        </p:nvSpPr>
        <p:spPr bwMode="auto">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defRPr/>
            </a:pPr>
            <a:fld id="{E759D19F-D82D-47B9-B9AC-20BB10384FD0}" type="slidenum">
              <a:rPr lang="en-US" sz="1200" b="0" strike="noStrike" spc="-1">
                <a:solidFill>
                  <a:schemeClr val="dk1"/>
                </a:solidFill>
                <a:latin typeface="Arial"/>
                <a:ea typeface="Arial"/>
              </a:rPr>
              <a:t>&lt;number&gt;</a:t>
            </a:fld>
            <a:endParaRPr lang="en-US" sz="1200" b="0" strike="noStrike" spc="-1">
              <a:solidFill>
                <a:srgbClr val="000000"/>
              </a:solidFill>
              <a:latin typeface="Times New Roman"/>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0" name="PlaceHolder 1"/>
          <p:cNvSpPr>
            <a:spLocks noGrp="1"/>
          </p:cNvSpPr>
          <p:nvPr>
            <p:ph type="sldImg"/>
          </p:nvPr>
        </p:nvSpPr>
        <p:spPr bwMode="auto">
          <a:xfrm>
            <a:off x="533520" y="764280"/>
            <a:ext cx="6704280" cy="3771000"/>
          </a:xfrm>
          <a:prstGeom prst="rect">
            <a:avLst/>
          </a:prstGeom>
          <a:ln w="0">
            <a:noFill/>
          </a:ln>
        </p:spPr>
      </p:sp>
      <p:sp>
        <p:nvSpPr>
          <p:cNvPr id="71" name="PlaceHolder 2"/>
          <p:cNvSpPr>
            <a:spLocks noGrp="1"/>
          </p:cNvSpPr>
          <p:nvPr>
            <p:ph type="body"/>
          </p:nvPr>
        </p:nvSpPr>
        <p:spPr bwMode="auto">
          <a:xfrm>
            <a:off x="777240" y="4777560"/>
            <a:ext cx="6217200" cy="4525560"/>
          </a:xfrm>
          <a:prstGeom prst="rect">
            <a:avLst/>
          </a:prstGeom>
          <a:noFill/>
          <a:ln w="0">
            <a:noFill/>
          </a:ln>
        </p:spPr>
        <p:txBody>
          <a:bodyPr lIns="0" tIns="0" rIns="0" bIns="0" anchor="t">
            <a:noAutofit/>
          </a:bodyPr>
          <a:p>
            <a:pPr marL="216000" indent="-216000">
              <a:buNone/>
              <a:defRPr/>
            </a:pPr>
            <a:endParaRPr lang="en-US" sz="1800" b="0" strike="noStrike" spc="-1">
              <a:solidFill>
                <a:srgbClr val="000000"/>
              </a:solidFill>
              <a:latin typeface="Arial"/>
            </a:endParaRPr>
          </a:p>
        </p:txBody>
      </p:sp>
      <p:sp>
        <p:nvSpPr>
          <p:cNvPr id="72" name="PlaceHolder 3"/>
          <p:cNvSpPr>
            <a:spLocks noGrp="1"/>
          </p:cNvSpPr>
          <p:nvPr>
            <p:ph type="sldNum" idx="5"/>
          </p:nvPr>
        </p:nvSpPr>
        <p:spPr bwMode="auto">
          <a:xfrm>
            <a:off x="4399200" y="9555480"/>
            <a:ext cx="3372480" cy="5022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defRPr/>
            </a:pPr>
            <a:fld id="{962FA466-7290-4962-A962-B60F63AADD8F}" type="slidenum">
              <a:rPr lang="en-US" sz="1400" b="0" strike="noStrike" spc="-1">
                <a:solidFill>
                  <a:srgbClr val="000000"/>
                </a:solidFill>
                <a:latin typeface="Times New Roman"/>
              </a:rPr>
              <a:t>&lt;number&gt;</a:t>
            </a:fld>
            <a:endParaRPr lang="en-US" sz="1400" b="0" strike="noStrike" spc="-1">
              <a:solidFill>
                <a:srgbClr val="000000"/>
              </a:solidFill>
              <a:latin typeface="Times New Roman"/>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3" name="PlaceHolder 1"/>
          <p:cNvSpPr>
            <a:spLocks noGrp="1"/>
          </p:cNvSpPr>
          <p:nvPr>
            <p:ph type="sldImg"/>
          </p:nvPr>
        </p:nvSpPr>
        <p:spPr bwMode="auto">
          <a:xfrm>
            <a:off x="533520" y="764280"/>
            <a:ext cx="6704280" cy="3771000"/>
          </a:xfrm>
          <a:prstGeom prst="rect">
            <a:avLst/>
          </a:prstGeom>
          <a:ln w="0">
            <a:noFill/>
          </a:ln>
        </p:spPr>
      </p:sp>
      <p:sp>
        <p:nvSpPr>
          <p:cNvPr id="74" name="PlaceHolder 2"/>
          <p:cNvSpPr>
            <a:spLocks noGrp="1"/>
          </p:cNvSpPr>
          <p:nvPr>
            <p:ph type="body"/>
          </p:nvPr>
        </p:nvSpPr>
        <p:spPr bwMode="auto">
          <a:xfrm>
            <a:off x="777240" y="4777560"/>
            <a:ext cx="6217200" cy="4525560"/>
          </a:xfrm>
          <a:prstGeom prst="rect">
            <a:avLst/>
          </a:prstGeom>
          <a:noFill/>
          <a:ln w="0">
            <a:noFill/>
          </a:ln>
        </p:spPr>
        <p:txBody>
          <a:bodyPr lIns="0" tIns="0" rIns="0" bIns="0" anchor="t">
            <a:noAutofit/>
          </a:bodyPr>
          <a:p>
            <a:pPr marL="216000" indent="-216000">
              <a:buNone/>
              <a:defRPr/>
            </a:pPr>
            <a:endParaRPr lang="en-US" sz="1800" b="0" strike="noStrike" spc="-1">
              <a:solidFill>
                <a:srgbClr val="000000"/>
              </a:solidFill>
              <a:latin typeface="Arial"/>
            </a:endParaRPr>
          </a:p>
        </p:txBody>
      </p:sp>
      <p:sp>
        <p:nvSpPr>
          <p:cNvPr id="75" name="PlaceHolder 3"/>
          <p:cNvSpPr>
            <a:spLocks noGrp="1"/>
          </p:cNvSpPr>
          <p:nvPr>
            <p:ph type="sldNum" idx="6"/>
          </p:nvPr>
        </p:nvSpPr>
        <p:spPr bwMode="auto">
          <a:xfrm>
            <a:off x="4399200" y="9555480"/>
            <a:ext cx="3372480" cy="5022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defRPr/>
            </a:pPr>
            <a:fld id="{50571E69-6A1C-4360-9BCA-365655FEA029}" type="slidenum">
              <a:rPr lang="en-US" sz="1400" b="0" strike="noStrike" spc="-1">
                <a:solidFill>
                  <a:srgbClr val="000000"/>
                </a:solidFill>
                <a:latin typeface="Times New Roman"/>
              </a:rPr>
              <a:t>&lt;number&gt;</a:t>
            </a:fld>
            <a:endParaRPr lang="en-US" sz="1400" b="0" strike="noStrike" spc="-1">
              <a:solidFill>
                <a:srgbClr val="000000"/>
              </a:solidFill>
              <a:latin typeface="Times New Roman"/>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6" name="PlaceHolder 1"/>
          <p:cNvSpPr>
            <a:spLocks noGrp="1"/>
          </p:cNvSpPr>
          <p:nvPr>
            <p:ph type="sldImg"/>
          </p:nvPr>
        </p:nvSpPr>
        <p:spPr bwMode="auto">
          <a:xfrm>
            <a:off x="685800" y="1143000"/>
            <a:ext cx="5485680" cy="3085560"/>
          </a:xfrm>
          <a:prstGeom prst="rect">
            <a:avLst/>
          </a:prstGeom>
          <a:ln w="0">
            <a:noFill/>
          </a:ln>
        </p:spPr>
      </p:sp>
      <p:sp>
        <p:nvSpPr>
          <p:cNvPr id="77" name="PlaceHolder 2"/>
          <p:cNvSpPr>
            <a:spLocks noGrp="1"/>
          </p:cNvSpPr>
          <p:nvPr>
            <p:ph type="body"/>
          </p:nvPr>
        </p:nvSpPr>
        <p:spPr bwMode="auto">
          <a:xfrm>
            <a:off x="685800" y="4400640"/>
            <a:ext cx="5485680" cy="3599640"/>
          </a:xfrm>
          <a:prstGeom prst="rect">
            <a:avLst/>
          </a:prstGeom>
          <a:noFill/>
          <a:ln w="0">
            <a:noFill/>
          </a:ln>
        </p:spPr>
        <p:txBody>
          <a:bodyPr lIns="91440" tIns="45720" rIns="91440" bIns="45720" anchor="t">
            <a:noAutofit/>
          </a:bodyPr>
          <a:p>
            <a:pPr marL="216000" indent="-216000">
              <a:buNone/>
              <a:defRPr/>
            </a:pPr>
            <a:endParaRPr lang="en-US" sz="1800" b="0" strike="noStrike" spc="-1">
              <a:solidFill>
                <a:srgbClr val="000000"/>
              </a:solidFill>
              <a:latin typeface="Arial"/>
            </a:endParaRPr>
          </a:p>
        </p:txBody>
      </p:sp>
      <p:sp>
        <p:nvSpPr>
          <p:cNvPr id="78" name="PlaceHolder 3"/>
          <p:cNvSpPr>
            <a:spLocks noGrp="1"/>
          </p:cNvSpPr>
          <p:nvPr>
            <p:ph type="sldNum" idx="7"/>
          </p:nvPr>
        </p:nvSpPr>
        <p:spPr bwMode="auto">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defRPr/>
            </a:pPr>
            <a:fld id="{9EC2A72F-9DC2-43B0-BA6A-19F625EC05F4}" type="slidenum">
              <a:rPr lang="en-US" sz="1200" b="0" strike="noStrike" spc="-1">
                <a:solidFill>
                  <a:schemeClr val="dk1"/>
                </a:solidFill>
                <a:latin typeface="Arial"/>
                <a:ea typeface="Arial"/>
              </a:rPr>
              <a:t>&lt;number&gt;</a:t>
            </a:fld>
            <a:endParaRPr lang="en-US" sz="1200" b="0" strike="noStrike" spc="-1">
              <a:solidFill>
                <a:srgbClr val="000000"/>
              </a:solidFill>
              <a:latin typeface="Times New Roman"/>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 name="PlaceHolder 1"/>
          <p:cNvSpPr>
            <a:spLocks noGrp="1"/>
          </p:cNvSpPr>
          <p:nvPr>
            <p:ph type="sldImg"/>
          </p:nvPr>
        </p:nvSpPr>
        <p:spPr bwMode="auto">
          <a:xfrm>
            <a:off x="685800" y="1143000"/>
            <a:ext cx="5485680" cy="3085560"/>
          </a:xfrm>
          <a:prstGeom prst="rect">
            <a:avLst/>
          </a:prstGeom>
          <a:ln w="0">
            <a:noFill/>
          </a:ln>
        </p:spPr>
      </p:sp>
      <p:sp>
        <p:nvSpPr>
          <p:cNvPr id="80" name="PlaceHolder 2"/>
          <p:cNvSpPr>
            <a:spLocks noGrp="1"/>
          </p:cNvSpPr>
          <p:nvPr>
            <p:ph type="body"/>
          </p:nvPr>
        </p:nvSpPr>
        <p:spPr bwMode="auto">
          <a:xfrm>
            <a:off x="685800" y="4400640"/>
            <a:ext cx="5485680" cy="3599640"/>
          </a:xfrm>
          <a:prstGeom prst="rect">
            <a:avLst/>
          </a:prstGeom>
          <a:noFill/>
          <a:ln w="0">
            <a:noFill/>
          </a:ln>
        </p:spPr>
        <p:txBody>
          <a:bodyPr lIns="91440" tIns="45720" rIns="91440" bIns="45720" anchor="t">
            <a:noAutofit/>
          </a:bodyPr>
          <a:p>
            <a:pPr marL="216000" indent="-216000">
              <a:buNone/>
              <a:defRPr/>
            </a:pPr>
            <a:endParaRPr lang="en-US" sz="1800" b="0" strike="noStrike" spc="-1">
              <a:solidFill>
                <a:srgbClr val="000000"/>
              </a:solidFill>
              <a:latin typeface="Arial"/>
            </a:endParaRPr>
          </a:p>
        </p:txBody>
      </p:sp>
      <p:sp>
        <p:nvSpPr>
          <p:cNvPr id="81" name="PlaceHolder 3"/>
          <p:cNvSpPr>
            <a:spLocks noGrp="1"/>
          </p:cNvSpPr>
          <p:nvPr>
            <p:ph type="sldNum" idx="8"/>
          </p:nvPr>
        </p:nvSpPr>
        <p:spPr bwMode="auto">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defRPr/>
            </a:pPr>
            <a:fld id="{412B0A1D-8837-4839-A09F-F23FAE9286D5}" type="slidenum">
              <a:rPr lang="en-US" sz="1200" b="0" strike="noStrike" spc="-1">
                <a:solidFill>
                  <a:schemeClr val="dk1"/>
                </a:solidFill>
                <a:latin typeface="Arial"/>
                <a:ea typeface="Arial"/>
              </a:rPr>
              <a:t>&lt;number&gt;</a:t>
            </a:fld>
            <a:endParaRPr lang="en-US" sz="1200" b="0" strike="noStrike" spc="-1">
              <a:solidFill>
                <a:srgbClr val="000000"/>
              </a:solidFill>
              <a:latin typeface="Times New Roman"/>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2" name="PlaceHolder 1"/>
          <p:cNvSpPr>
            <a:spLocks noGrp="1"/>
          </p:cNvSpPr>
          <p:nvPr>
            <p:ph type="sldImg"/>
          </p:nvPr>
        </p:nvSpPr>
        <p:spPr bwMode="auto">
          <a:xfrm>
            <a:off x="685800" y="1143000"/>
            <a:ext cx="5485680" cy="3085560"/>
          </a:xfrm>
          <a:prstGeom prst="rect">
            <a:avLst/>
          </a:prstGeom>
          <a:ln w="0">
            <a:noFill/>
          </a:ln>
        </p:spPr>
      </p:sp>
      <p:sp>
        <p:nvSpPr>
          <p:cNvPr id="83" name="PlaceHolder 2"/>
          <p:cNvSpPr>
            <a:spLocks noGrp="1"/>
          </p:cNvSpPr>
          <p:nvPr>
            <p:ph type="body"/>
          </p:nvPr>
        </p:nvSpPr>
        <p:spPr bwMode="auto">
          <a:xfrm>
            <a:off x="685800" y="4400640"/>
            <a:ext cx="5485680" cy="3599640"/>
          </a:xfrm>
          <a:prstGeom prst="rect">
            <a:avLst/>
          </a:prstGeom>
          <a:noFill/>
          <a:ln w="0">
            <a:noFill/>
          </a:ln>
        </p:spPr>
        <p:txBody>
          <a:bodyPr lIns="91440" tIns="45720" rIns="91440" bIns="45720" anchor="t">
            <a:noAutofit/>
          </a:bodyPr>
          <a:p>
            <a:pPr marL="216000" indent="-216000">
              <a:buNone/>
              <a:defRPr/>
            </a:pPr>
            <a:endParaRPr lang="en-US" sz="1800" b="0" strike="noStrike" spc="-1">
              <a:solidFill>
                <a:srgbClr val="000000"/>
              </a:solidFill>
              <a:latin typeface="Arial"/>
            </a:endParaRPr>
          </a:p>
        </p:txBody>
      </p:sp>
      <p:sp>
        <p:nvSpPr>
          <p:cNvPr id="84" name="PlaceHolder 3"/>
          <p:cNvSpPr>
            <a:spLocks noGrp="1"/>
          </p:cNvSpPr>
          <p:nvPr>
            <p:ph type="sldNum" idx="9"/>
          </p:nvPr>
        </p:nvSpPr>
        <p:spPr bwMode="auto">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defRPr/>
            </a:pPr>
            <a:fld id="{C15AC96C-4C6A-4989-B219-5C6F6F1FC801}" type="slidenum">
              <a:rPr lang="en-US" sz="1200" b="0" strike="noStrike" spc="-1">
                <a:solidFill>
                  <a:schemeClr val="dk1"/>
                </a:solidFill>
                <a:latin typeface="Arial"/>
                <a:ea typeface="Arial"/>
              </a:rPr>
              <a:t>&lt;number&gt;</a:t>
            </a:fld>
            <a:endParaRPr lang="en-US" sz="1200" b="0" strike="noStrike" spc="-1">
              <a:solidFill>
                <a:srgbClr val="000000"/>
              </a:solidFill>
              <a:latin typeface="Times New Roman"/>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Default">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0" name="PlaceHolder 1"/>
          <p:cNvSpPr>
            <a:spLocks noGrp="1"/>
          </p:cNvSpPr>
          <p:nvPr>
            <p:ph type="title"/>
          </p:nvPr>
        </p:nvSpPr>
        <p:spPr bwMode="auto">
          <a:xfrm>
            <a:off x="731520" y="328320"/>
            <a:ext cx="13167000" cy="1373759"/>
          </a:xfrm>
          <a:prstGeom prst="rect">
            <a:avLst/>
          </a:prstGeom>
          <a:noFill/>
          <a:ln w="0">
            <a:noFill/>
          </a:ln>
        </p:spPr>
        <p:txBody>
          <a:bodyPr lIns="0" tIns="0" rIns="0" bIns="0" anchor="ctr">
            <a:noAutofit/>
          </a:bodyPr>
          <a:p>
            <a:pPr indent="0">
              <a:buNone/>
              <a:defRPr/>
            </a:pPr>
            <a:r>
              <a:rPr lang="en-US" sz="1400" b="0" strike="noStrike" spc="-1">
                <a:solidFill>
                  <a:srgbClr val="000000"/>
                </a:solidFill>
                <a:latin typeface="Arial"/>
              </a:rPr>
              <a:t>C</a:t>
            </a:r>
            <a:r>
              <a:rPr lang="en-US" sz="1400" b="0" strike="noStrike" spc="-1">
                <a:solidFill>
                  <a:srgbClr val="000000"/>
                </a:solidFill>
                <a:latin typeface="Arial"/>
              </a:rPr>
              <a:t>l</a:t>
            </a:r>
            <a:r>
              <a:rPr lang="en-US" sz="1400" b="0" strike="noStrike" spc="-1">
                <a:solidFill>
                  <a:srgbClr val="000000"/>
                </a:solidFill>
                <a:latin typeface="Arial"/>
              </a:rPr>
              <a:t>i</a:t>
            </a:r>
            <a:r>
              <a:rPr lang="en-US" sz="1400" b="0" strike="noStrike" spc="-1">
                <a:solidFill>
                  <a:srgbClr val="000000"/>
                </a:solidFill>
                <a:latin typeface="Arial"/>
              </a:rPr>
              <a:t>c</a:t>
            </a:r>
            <a:r>
              <a:rPr lang="en-US" sz="1400" b="0" strike="noStrike" spc="-1">
                <a:solidFill>
                  <a:srgbClr val="000000"/>
                </a:solidFill>
                <a:latin typeface="Arial"/>
              </a:rPr>
              <a:t>k</a:t>
            </a:r>
            <a:r>
              <a:rPr lang="en-US" sz="1400" b="0" strike="noStrike" spc="-1">
                <a:solidFill>
                  <a:srgbClr val="000000"/>
                </a:solidFill>
                <a:latin typeface="Arial"/>
              </a:rPr>
              <a:t> </a:t>
            </a:r>
            <a:r>
              <a:rPr lang="en-US" sz="1400" b="0" strike="noStrike" spc="-1">
                <a:solidFill>
                  <a:srgbClr val="000000"/>
                </a:solidFill>
                <a:latin typeface="Arial"/>
              </a:rPr>
              <a:t>t</a:t>
            </a:r>
            <a:r>
              <a:rPr lang="en-US" sz="1400" b="0" strike="noStrike" spc="-1">
                <a:solidFill>
                  <a:srgbClr val="000000"/>
                </a:solidFill>
                <a:latin typeface="Arial"/>
              </a:rPr>
              <a:t>o</a:t>
            </a:r>
            <a:r>
              <a:rPr lang="en-US" sz="1400" b="0" strike="noStrike" spc="-1">
                <a:solidFill>
                  <a:srgbClr val="000000"/>
                </a:solidFill>
                <a:latin typeface="Arial"/>
              </a:rPr>
              <a:t> </a:t>
            </a:r>
            <a:r>
              <a:rPr lang="en-US" sz="1400" b="0" strike="noStrike" spc="-1">
                <a:solidFill>
                  <a:srgbClr val="000000"/>
                </a:solidFill>
                <a:latin typeface="Arial"/>
              </a:rPr>
              <a:t>e</a:t>
            </a:r>
            <a:r>
              <a:rPr lang="en-US" sz="1400" b="0" strike="noStrike" spc="-1">
                <a:solidFill>
                  <a:srgbClr val="000000"/>
                </a:solidFill>
                <a:latin typeface="Arial"/>
              </a:rPr>
              <a:t>d</a:t>
            </a:r>
            <a:r>
              <a:rPr lang="en-US" sz="1400" b="0" strike="noStrike" spc="-1">
                <a:solidFill>
                  <a:srgbClr val="000000"/>
                </a:solidFill>
                <a:latin typeface="Arial"/>
              </a:rPr>
              <a:t>i</a:t>
            </a:r>
            <a:r>
              <a:rPr lang="en-US" sz="1400" b="0" strike="noStrike" spc="-1">
                <a:solidFill>
                  <a:srgbClr val="000000"/>
                </a:solidFill>
                <a:latin typeface="Arial"/>
              </a:rPr>
              <a:t>t</a:t>
            </a:r>
            <a:r>
              <a:rPr lang="en-US" sz="1400" b="0" strike="noStrike" spc="-1">
                <a:solidFill>
                  <a:srgbClr val="000000"/>
                </a:solidFill>
                <a:latin typeface="Arial"/>
              </a:rPr>
              <a:t> </a:t>
            </a:r>
            <a:r>
              <a:rPr lang="en-US" sz="1400" b="0" strike="noStrike" spc="-1">
                <a:solidFill>
                  <a:srgbClr val="000000"/>
                </a:solidFill>
                <a:latin typeface="Arial"/>
              </a:rPr>
              <a:t>t</a:t>
            </a:r>
            <a:r>
              <a:rPr lang="en-US" sz="1400" b="0" strike="noStrike" spc="-1">
                <a:solidFill>
                  <a:srgbClr val="000000"/>
                </a:solidFill>
                <a:latin typeface="Arial"/>
              </a:rPr>
              <a:t>h</a:t>
            </a:r>
            <a:r>
              <a:rPr lang="en-US" sz="1400" b="0" strike="noStrike" spc="-1">
                <a:solidFill>
                  <a:srgbClr val="000000"/>
                </a:solidFill>
                <a:latin typeface="Arial"/>
              </a:rPr>
              <a:t>e</a:t>
            </a:r>
            <a:r>
              <a:rPr lang="en-US" sz="1400" b="0" strike="noStrike" spc="-1">
                <a:solidFill>
                  <a:srgbClr val="000000"/>
                </a:solidFill>
                <a:latin typeface="Arial"/>
              </a:rPr>
              <a:t> </a:t>
            </a:r>
            <a:r>
              <a:rPr lang="en-US" sz="1400" b="0" strike="noStrike" spc="-1">
                <a:solidFill>
                  <a:srgbClr val="000000"/>
                </a:solidFill>
                <a:latin typeface="Arial"/>
              </a:rPr>
              <a:t>t</a:t>
            </a:r>
            <a:r>
              <a:rPr lang="en-US" sz="1400" b="0" strike="noStrike" spc="-1">
                <a:solidFill>
                  <a:srgbClr val="000000"/>
                </a:solidFill>
                <a:latin typeface="Arial"/>
              </a:rPr>
              <a:t>i</a:t>
            </a:r>
            <a:r>
              <a:rPr lang="en-US" sz="1400" b="0" strike="noStrike" spc="-1">
                <a:solidFill>
                  <a:srgbClr val="000000"/>
                </a:solidFill>
                <a:latin typeface="Arial"/>
              </a:rPr>
              <a:t>t</a:t>
            </a:r>
            <a:r>
              <a:rPr lang="en-US" sz="1400" b="0" strike="noStrike" spc="-1">
                <a:solidFill>
                  <a:srgbClr val="000000"/>
                </a:solidFill>
                <a:latin typeface="Arial"/>
              </a:rPr>
              <a:t>l</a:t>
            </a:r>
            <a:r>
              <a:rPr lang="en-US" sz="1400" b="0" strike="noStrike" spc="-1">
                <a:solidFill>
                  <a:srgbClr val="000000"/>
                </a:solidFill>
                <a:latin typeface="Arial"/>
              </a:rPr>
              <a:t>e</a:t>
            </a:r>
            <a:r>
              <a:rPr lang="en-US" sz="1400" b="0" strike="noStrike" spc="-1">
                <a:solidFill>
                  <a:srgbClr val="000000"/>
                </a:solidFill>
                <a:latin typeface="Arial"/>
              </a:rPr>
              <a:t> </a:t>
            </a:r>
            <a:r>
              <a:rPr lang="en-US" sz="1400" b="0" strike="noStrike" spc="-1">
                <a:solidFill>
                  <a:srgbClr val="000000"/>
                </a:solidFill>
                <a:latin typeface="Arial"/>
              </a:rPr>
              <a:t>t</a:t>
            </a:r>
            <a:r>
              <a:rPr lang="en-US" sz="1400" b="0" strike="noStrike" spc="-1">
                <a:solidFill>
                  <a:srgbClr val="000000"/>
                </a:solidFill>
                <a:latin typeface="Arial"/>
              </a:rPr>
              <a:t>e</a:t>
            </a:r>
            <a:r>
              <a:rPr lang="en-US" sz="1400" b="0" strike="noStrike" spc="-1">
                <a:solidFill>
                  <a:srgbClr val="000000"/>
                </a:solidFill>
                <a:latin typeface="Arial"/>
              </a:rPr>
              <a:t>x</a:t>
            </a:r>
            <a:r>
              <a:rPr lang="en-US" sz="1400" b="0" strike="noStrike" spc="-1">
                <a:solidFill>
                  <a:srgbClr val="000000"/>
                </a:solidFill>
                <a:latin typeface="Arial"/>
              </a:rPr>
              <a:t>t</a:t>
            </a:r>
            <a:r>
              <a:rPr lang="en-US" sz="1400" b="0" strike="noStrike" spc="-1">
                <a:solidFill>
                  <a:srgbClr val="000000"/>
                </a:solidFill>
                <a:latin typeface="Arial"/>
              </a:rPr>
              <a:t> </a:t>
            </a:r>
            <a:r>
              <a:rPr lang="en-US" sz="1400" b="0" strike="noStrike" spc="-1">
                <a:solidFill>
                  <a:srgbClr val="000000"/>
                </a:solidFill>
                <a:latin typeface="Arial"/>
              </a:rPr>
              <a:t>f</a:t>
            </a:r>
            <a:r>
              <a:rPr lang="en-US" sz="1400" b="0" strike="noStrike" spc="-1">
                <a:solidFill>
                  <a:srgbClr val="000000"/>
                </a:solidFill>
                <a:latin typeface="Arial"/>
              </a:rPr>
              <a:t>o</a:t>
            </a:r>
            <a:r>
              <a:rPr lang="en-US" sz="1400" b="0" strike="noStrike" spc="-1">
                <a:solidFill>
                  <a:srgbClr val="000000"/>
                </a:solidFill>
                <a:latin typeface="Arial"/>
              </a:rPr>
              <a:t>r</a:t>
            </a:r>
            <a:r>
              <a:rPr lang="en-US" sz="1400" b="0" strike="noStrike" spc="-1">
                <a:solidFill>
                  <a:srgbClr val="000000"/>
                </a:solidFill>
                <a:latin typeface="Arial"/>
              </a:rPr>
              <a:t>m</a:t>
            </a:r>
            <a:r>
              <a:rPr lang="en-US" sz="1400" b="0" strike="noStrike" spc="-1">
                <a:solidFill>
                  <a:srgbClr val="000000"/>
                </a:solidFill>
                <a:latin typeface="Arial"/>
              </a:rPr>
              <a:t>a</a:t>
            </a:r>
            <a:r>
              <a:rPr lang="en-US" sz="1400" b="0" strike="noStrike" spc="-1">
                <a:solidFill>
                  <a:srgbClr val="000000"/>
                </a:solidFill>
                <a:latin typeface="Arial"/>
              </a:rPr>
              <a:t>t</a:t>
            </a:r>
            <a:endParaRPr lang="en-US" sz="1400" b="0" strike="noStrike" spc="-1">
              <a:solidFill>
                <a:srgbClr val="000000"/>
              </a:solidFill>
              <a:latin typeface="Arial"/>
            </a:endParaRPr>
          </a:p>
        </p:txBody>
      </p:sp>
      <p:sp>
        <p:nvSpPr>
          <p:cNvPr id="1" name="PlaceHolder 2"/>
          <p:cNvSpPr>
            <a:spLocks noGrp="1"/>
          </p:cNvSpPr>
          <p:nvPr>
            <p:ph type="body"/>
          </p:nvPr>
        </p:nvSpPr>
        <p:spPr bwMode="auto">
          <a:xfrm>
            <a:off x="731520" y="1925640"/>
            <a:ext cx="13167000" cy="47725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400" b="0" strike="noStrike" spc="-1">
                <a:solidFill>
                  <a:srgbClr val="000000"/>
                </a:solidFill>
                <a:latin typeface="Arial"/>
              </a:rPr>
              <a:t>Click to edit the outline text format</a:t>
            </a:r>
            <a:endParaRPr lang="en-US"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400" b="0" strike="noStrike" spc="-1">
                <a:solidFill>
                  <a:srgbClr val="000000"/>
                </a:solidFill>
                <a:latin typeface="Arial"/>
              </a:rPr>
              <a:t>Second Outline Level</a:t>
            </a:r>
            <a:endParaRPr lang="en-US"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400" b="0" strike="noStrike" spc="-1">
                <a:solidFill>
                  <a:srgbClr val="000000"/>
                </a:solidFill>
                <a:latin typeface="Arial"/>
              </a:rPr>
              <a:t>Third Outline Level</a:t>
            </a:r>
            <a:endParaRPr lang="en-US"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400" b="0" strike="noStrike" spc="-1">
                <a:solidFill>
                  <a:srgbClr val="000000"/>
                </a:solidFill>
                <a:latin typeface="Arial"/>
              </a:rPr>
              <a:t>Fourth Outline Level</a:t>
            </a:r>
            <a:endParaRPr lang="en-US"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0EBE0"/>
        </a:solidFill>
      </p:bgPr>
    </p:bg>
    <p:spTree>
      <p:nvGrpSpPr>
        <p:cNvPr id="1" name=""/>
        <p:cNvGrpSpPr/>
        <p:nvPr/>
      </p:nvGrpSpPr>
      <p:grpSpPr bwMode="auto">
        <a:xfrm>
          <a:off x="0" y="0"/>
          <a:ext cx="0" cy="0"/>
          <a:chOff x="0" y="0"/>
          <a:chExt cx="0" cy="0"/>
        </a:xfrm>
      </p:grpSpPr>
      <p:cxnSp>
        <p:nvCxnSpPr>
          <p:cNvPr id="2" name="Google Shape;16;p3"/>
          <p:cNvCxnSpPr>
            <a:cxnSpLocks/>
          </p:cNvCxnSpPr>
          <p:nvPr/>
        </p:nvCxnSpPr>
        <p:spPr bwMode="auto">
          <a:xfrm>
            <a:off x="518040" y="533160"/>
            <a:ext cx="13594320" cy="360"/>
          </a:xfrm>
          <a:prstGeom prst="straightConnector1">
            <a:avLst/>
          </a:prstGeom>
          <a:ln w="50800">
            <a:solidFill>
              <a:srgbClr val="227AAF"/>
            </a:solidFill>
            <a:miter/>
          </a:ln>
        </p:spPr>
      </p:cxnSp>
      <p:cxnSp>
        <p:nvCxnSpPr>
          <p:cNvPr id="3" name="Google Shape;17;p3"/>
          <p:cNvCxnSpPr>
            <a:cxnSpLocks/>
          </p:cNvCxnSpPr>
          <p:nvPr/>
        </p:nvCxnSpPr>
        <p:spPr bwMode="auto">
          <a:xfrm>
            <a:off x="518040" y="7711200"/>
            <a:ext cx="13594320" cy="360"/>
          </a:xfrm>
          <a:prstGeom prst="straightConnector1">
            <a:avLst/>
          </a:prstGeom>
          <a:ln w="12700">
            <a:solidFill>
              <a:srgbClr val="227AAF"/>
            </a:solidFill>
            <a:miter/>
          </a:ln>
        </p:spPr>
      </p:cxnSp>
      <p:sp>
        <p:nvSpPr>
          <p:cNvPr id="4" name="PlaceHolder 1"/>
          <p:cNvSpPr>
            <a:spLocks noGrp="1"/>
          </p:cNvSpPr>
          <p:nvPr>
            <p:ph type="title"/>
          </p:nvPr>
        </p:nvSpPr>
        <p:spPr bwMode="auto">
          <a:xfrm>
            <a:off x="731520" y="328320"/>
            <a:ext cx="13167000" cy="1373759"/>
          </a:xfrm>
          <a:prstGeom prst="rect">
            <a:avLst/>
          </a:prstGeom>
          <a:noFill/>
          <a:ln w="0">
            <a:noFill/>
          </a:ln>
        </p:spPr>
        <p:txBody>
          <a:bodyPr lIns="0" tIns="0" rIns="0" bIns="0" anchor="ctr">
            <a:noAutofit/>
          </a:bodyPr>
          <a:p>
            <a:pPr indent="0">
              <a:buNone/>
              <a:defRPr/>
            </a:pPr>
            <a:r>
              <a:rPr lang="en-US" sz="1400" b="0" strike="noStrike" spc="-1">
                <a:solidFill>
                  <a:srgbClr val="000000"/>
                </a:solidFill>
                <a:latin typeface="Arial"/>
              </a:rPr>
              <a:t>Clic</a:t>
            </a:r>
            <a:r>
              <a:rPr lang="en-US" sz="1400" b="0" strike="noStrike" spc="-1">
                <a:solidFill>
                  <a:srgbClr val="000000"/>
                </a:solidFill>
                <a:latin typeface="Arial"/>
              </a:rPr>
              <a:t>k to </a:t>
            </a:r>
            <a:r>
              <a:rPr lang="en-US" sz="1400" b="0" strike="noStrike" spc="-1">
                <a:solidFill>
                  <a:srgbClr val="000000"/>
                </a:solidFill>
                <a:latin typeface="Arial"/>
              </a:rPr>
              <a:t>edit </a:t>
            </a:r>
            <a:r>
              <a:rPr lang="en-US" sz="1400" b="0" strike="noStrike" spc="-1">
                <a:solidFill>
                  <a:srgbClr val="000000"/>
                </a:solidFill>
                <a:latin typeface="Arial"/>
              </a:rPr>
              <a:t>the </a:t>
            </a:r>
            <a:r>
              <a:rPr lang="en-US" sz="1400" b="0" strike="noStrike" spc="-1">
                <a:solidFill>
                  <a:srgbClr val="000000"/>
                </a:solidFill>
                <a:latin typeface="Arial"/>
              </a:rPr>
              <a:t>title </a:t>
            </a:r>
            <a:r>
              <a:rPr lang="en-US" sz="1400" b="0" strike="noStrike" spc="-1">
                <a:solidFill>
                  <a:srgbClr val="000000"/>
                </a:solidFill>
                <a:latin typeface="Arial"/>
              </a:rPr>
              <a:t>text </a:t>
            </a:r>
            <a:r>
              <a:rPr lang="en-US" sz="1400" b="0" strike="noStrike" spc="-1">
                <a:solidFill>
                  <a:srgbClr val="000000"/>
                </a:solidFill>
                <a:latin typeface="Arial"/>
              </a:rPr>
              <a:t>for</a:t>
            </a:r>
            <a:r>
              <a:rPr lang="en-US" sz="1400" b="0" strike="noStrike" spc="-1">
                <a:solidFill>
                  <a:srgbClr val="000000"/>
                </a:solidFill>
                <a:latin typeface="Arial"/>
              </a:rPr>
              <a:t>mat</a:t>
            </a:r>
            <a:endParaRPr lang="en-US" sz="1400" b="0" strike="noStrike" spc="-1">
              <a:solidFill>
                <a:srgbClr val="000000"/>
              </a:solidFill>
              <a:latin typeface="Arial"/>
            </a:endParaRPr>
          </a:p>
        </p:txBody>
      </p:sp>
      <p:sp>
        <p:nvSpPr>
          <p:cNvPr id="5" name="PlaceHolder 2"/>
          <p:cNvSpPr>
            <a:spLocks noGrp="1"/>
          </p:cNvSpPr>
          <p:nvPr>
            <p:ph type="body"/>
          </p:nvPr>
        </p:nvSpPr>
        <p:spPr bwMode="auto">
          <a:xfrm>
            <a:off x="731520" y="1925640"/>
            <a:ext cx="13167000" cy="47725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400" b="0" strike="noStrike" spc="-1">
                <a:solidFill>
                  <a:srgbClr val="000000"/>
                </a:solidFill>
                <a:latin typeface="Arial"/>
              </a:rPr>
              <a:t>Click to edit the outline text format</a:t>
            </a:r>
            <a:endParaRPr lang="en-US"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400" b="0" strike="noStrike" spc="-1">
                <a:solidFill>
                  <a:srgbClr val="000000"/>
                </a:solidFill>
                <a:latin typeface="Arial"/>
              </a:rPr>
              <a:t>Second Outline Level</a:t>
            </a:r>
            <a:endParaRPr lang="en-US"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400" b="0" strike="noStrike" spc="-1">
                <a:solidFill>
                  <a:srgbClr val="000000"/>
                </a:solidFill>
                <a:latin typeface="Arial"/>
              </a:rPr>
              <a:t>Third Outline Level</a:t>
            </a:r>
            <a:endParaRPr lang="en-US"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400" b="0" strike="noStrike" spc="-1">
                <a:solidFill>
                  <a:srgbClr val="000000"/>
                </a:solidFill>
                <a:latin typeface="Arial"/>
              </a:rPr>
              <a:t>Fourth Outline Level</a:t>
            </a:r>
            <a:endParaRPr lang="en-US"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2" name="Google Shape;29;p5" descr="preencoded.png"/>
          <p:cNvPicPr/>
          <p:nvPr/>
        </p:nvPicPr>
        <p:blipFill>
          <a:blip r:embed="rId3"/>
          <a:stretch/>
        </p:blipFill>
        <p:spPr bwMode="auto">
          <a:xfrm>
            <a:off x="0" y="0"/>
            <a:ext cx="14629680" cy="8228880"/>
          </a:xfrm>
          <a:prstGeom prst="rect">
            <a:avLst/>
          </a:prstGeom>
          <a:ln w="0">
            <a:noFill/>
          </a:ln>
        </p:spPr>
      </p:pic>
      <p:sp>
        <p:nvSpPr>
          <p:cNvPr id="13" name="Google Shape;30;p5"/>
          <p:cNvSpPr/>
          <p:nvPr/>
        </p:nvSpPr>
        <p:spPr bwMode="auto">
          <a:xfrm>
            <a:off x="0" y="0"/>
            <a:ext cx="14629680" cy="8228880"/>
          </a:xfrm>
          <a:prstGeom prst="rect">
            <a:avLst/>
          </a:prstGeom>
          <a:solidFill>
            <a:srgbClr val="0C0C0C"/>
          </a:solidFill>
          <a:ln w="0">
            <a:noFill/>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pic>
        <p:nvPicPr>
          <p:cNvPr id="14" name="Google Shape;31;p5" descr="preencoded.png"/>
          <p:cNvPicPr/>
          <p:nvPr/>
        </p:nvPicPr>
        <p:blipFill>
          <a:blip r:embed="rId4"/>
          <a:stretch/>
        </p:blipFill>
        <p:spPr bwMode="auto">
          <a:xfrm>
            <a:off x="-7560" y="0"/>
            <a:ext cx="5485680" cy="8228880"/>
          </a:xfrm>
          <a:prstGeom prst="rect">
            <a:avLst/>
          </a:prstGeom>
          <a:ln w="0">
            <a:noFill/>
          </a:ln>
        </p:spPr>
      </p:pic>
      <p:sp>
        <p:nvSpPr>
          <p:cNvPr id="15" name="Google Shape;32;p5"/>
          <p:cNvSpPr/>
          <p:nvPr/>
        </p:nvSpPr>
        <p:spPr bwMode="auto">
          <a:xfrm>
            <a:off x="6239160" y="457200"/>
            <a:ext cx="7476840" cy="191556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6050" b="1" strike="noStrike" spc="-1">
                <a:solidFill>
                  <a:srgbClr val="FFFFFF"/>
                </a:solidFill>
                <a:latin typeface="Overpass"/>
                <a:ea typeface="Overpass"/>
              </a:rPr>
              <a:t>Temporal Analysis of Vulnerabilities</a:t>
            </a:r>
            <a:endParaRPr lang="en-US" sz="6050" b="0" strike="noStrike" spc="-1">
              <a:solidFill>
                <a:srgbClr val="000000"/>
              </a:solidFill>
              <a:latin typeface="Arial"/>
            </a:endParaRPr>
          </a:p>
        </p:txBody>
      </p:sp>
      <p:sp>
        <p:nvSpPr>
          <p:cNvPr id="16" name="Google Shape;33;p5"/>
          <p:cNvSpPr/>
          <p:nvPr/>
        </p:nvSpPr>
        <p:spPr bwMode="auto">
          <a:xfrm>
            <a:off x="6308280" y="4528800"/>
            <a:ext cx="7476840" cy="142092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This presentation explores how the frequency and severity of software vulnerabilities have evolved over time. By analyzing vulnerability data, we can uncover trends and patterns that provide valuable insights for strengthening Cyber security strategies.</a:t>
            </a:r>
            <a:endParaRPr lang="en-US" sz="1750" b="0" strike="noStrike" spc="-1">
              <a:solidFill>
                <a:srgbClr val="000000"/>
              </a:solidFill>
              <a:latin typeface="Arial"/>
            </a:endParaRPr>
          </a:p>
        </p:txBody>
      </p:sp>
      <p:pic>
        <p:nvPicPr>
          <p:cNvPr id="17" name="Google Shape;34;p5" descr=""/>
          <p:cNvPicPr/>
          <p:nvPr/>
        </p:nvPicPr>
        <p:blipFill>
          <a:blip r:embed="rId5"/>
          <a:stretch/>
        </p:blipFill>
        <p:spPr bwMode="auto">
          <a:xfrm>
            <a:off x="13762079" y="188280"/>
            <a:ext cx="673920" cy="67392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1036080" y="1043640"/>
            <a:ext cx="12557160" cy="193464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Arial"/>
              <a:ea typeface="Arial"/>
            </a:endParaRPr>
          </a:p>
        </p:txBody>
      </p:sp>
      <p:sp>
        <p:nvSpPr>
          <p:cNvPr id="19" name="PlaceHolder 2"/>
          <p:cNvSpPr>
            <a:spLocks noGrp="1"/>
          </p:cNvSpPr>
          <p:nvPr>
            <p:ph/>
          </p:nvPr>
        </p:nvSpPr>
        <p:spPr bwMode="auto">
          <a:xfrm>
            <a:off x="1036080" y="601920"/>
            <a:ext cx="12557160" cy="289080"/>
          </a:xfrm>
          <a:prstGeom prst="rect">
            <a:avLst/>
          </a:prstGeom>
          <a:noFill/>
          <a:ln w="0">
            <a:noFill/>
          </a:ln>
        </p:spPr>
        <p:txBody>
          <a:bodyPr lIns="0" tIns="0" rIns="0" bIns="0" anchor="t">
            <a:normAutofit/>
          </a:bodyPr>
          <a:p>
            <a:pPr indent="0">
              <a:spcBef>
                <a:spcPts val="1417"/>
              </a:spcBef>
              <a:buNone/>
              <a:defRPr/>
            </a:pPr>
            <a:endParaRPr lang="en-US" sz="1800" b="0" strike="noStrike" spc="-1">
              <a:solidFill>
                <a:srgbClr val="000000"/>
              </a:solidFill>
              <a:latin typeface="Arial"/>
            </a:endParaRPr>
          </a:p>
        </p:txBody>
      </p:sp>
      <p:pic>
        <p:nvPicPr>
          <p:cNvPr id="20" name="Google Shape;42;p6" descr="preencoded.png"/>
          <p:cNvPicPr/>
          <p:nvPr/>
        </p:nvPicPr>
        <p:blipFill>
          <a:blip r:embed="rId3"/>
          <a:stretch/>
        </p:blipFill>
        <p:spPr bwMode="auto">
          <a:xfrm>
            <a:off x="360" y="131400"/>
            <a:ext cx="14629680" cy="8228880"/>
          </a:xfrm>
          <a:prstGeom prst="rect">
            <a:avLst/>
          </a:prstGeom>
          <a:ln w="0">
            <a:noFill/>
          </a:ln>
        </p:spPr>
      </p:pic>
      <p:sp>
        <p:nvSpPr>
          <p:cNvPr id="21" name="Google Shape;43;p6"/>
          <p:cNvSpPr/>
          <p:nvPr/>
        </p:nvSpPr>
        <p:spPr bwMode="auto">
          <a:xfrm>
            <a:off x="780480" y="1790794"/>
            <a:ext cx="13068360" cy="5703480"/>
          </a:xfrm>
          <a:prstGeom prst="rect">
            <a:avLst/>
          </a:prstGeom>
          <a:noFill/>
          <a:ln w="0">
            <a:noFill/>
          </a:ln>
        </p:spPr>
        <p:style>
          <a:lnRef idx="0"/>
          <a:fillRef idx="0"/>
          <a:effectRef idx="0"/>
          <a:fontRef idx="minor"/>
        </p:style>
        <p:txBody>
          <a:bodyPr lIns="50760" tIns="50760" rIns="50760" bIns="50760" anchor="t">
            <a:noAutofit/>
          </a:bodyPr>
          <a:p>
            <a:pPr marL="457200" indent="-380880">
              <a:lnSpc>
                <a:spcPct val="120000"/>
              </a:lnSpc>
              <a:buClr>
                <a:srgbClr val="FFFFFF"/>
              </a:buClr>
              <a:buFont typeface="Georgia"/>
              <a:buChar char="∙"/>
              <a:defRPr/>
            </a:pPr>
            <a:r>
              <a:rPr lang="en-US" sz="2400" b="0" strike="noStrike" spc="-1">
                <a:solidFill>
                  <a:srgbClr val="FFFFFF"/>
                </a:solidFill>
                <a:latin typeface="Georgia"/>
                <a:ea typeface="Georgia"/>
              </a:rPr>
              <a:t>In this project, we aim to delve into the dynamic landscape of cybersecurity by conducting a comprehensive analysis of vulnerabilities over time.By scrutinizing the frequency and severity of vulnerabilities, we seek to unearth patterns, trends, and anomalies that could offer valuable insights into the evolution of cyber threats.</a:t>
            </a:r>
            <a:endParaRPr lang="en-US" sz="2400" b="0" strike="noStrike" spc="-1">
              <a:solidFill>
                <a:srgbClr val="000000"/>
              </a:solidFill>
              <a:latin typeface="Arial"/>
            </a:endParaRPr>
          </a:p>
          <a:p>
            <a:pPr marL="457200">
              <a:lnSpc>
                <a:spcPct val="120000"/>
              </a:lnSpc>
              <a:tabLst>
                <a:tab pos="0" algn="l"/>
              </a:tabLst>
              <a:defRPr/>
            </a:pPr>
            <a:endParaRPr lang="en-US" sz="2400" b="0" strike="noStrike" spc="-1">
              <a:solidFill>
                <a:srgbClr val="000000"/>
              </a:solidFill>
              <a:latin typeface="Arial"/>
            </a:endParaRPr>
          </a:p>
          <a:p>
            <a:pPr marL="457200" indent="-380880">
              <a:lnSpc>
                <a:spcPct val="120000"/>
              </a:lnSpc>
              <a:buClr>
                <a:srgbClr val="FFFFFF"/>
              </a:buClr>
              <a:buFont typeface="Georgia"/>
              <a:buChar char="∙"/>
              <a:tabLst>
                <a:tab pos="0" algn="l"/>
              </a:tabLst>
              <a:defRPr/>
            </a:pPr>
            <a:r>
              <a:rPr lang="en-US" sz="2400" b="0" strike="noStrike" spc="-1">
                <a:solidFill>
                  <a:srgbClr val="FFFFFF"/>
                </a:solidFill>
                <a:latin typeface="Georgia"/>
                <a:ea typeface="Georgia"/>
              </a:rPr>
              <a:t>Our methodology entails gathering data from diverse sources, including the  security advisories, research papers, and the Common Vulnerabilities and Exposures (CVE) database. </a:t>
            </a:r>
            <a:endParaRPr lang="en-US" sz="2400" b="0" strike="noStrike" spc="-1">
              <a:solidFill>
                <a:srgbClr val="000000"/>
              </a:solidFill>
              <a:latin typeface="Arial"/>
            </a:endParaRPr>
          </a:p>
          <a:p>
            <a:pPr marL="457200" indent="-380880">
              <a:lnSpc>
                <a:spcPct val="120000"/>
              </a:lnSpc>
              <a:buClr>
                <a:srgbClr val="FFFFFF"/>
              </a:buClr>
              <a:buFont typeface="Georgia"/>
              <a:buChar char="∙"/>
              <a:tabLst>
                <a:tab pos="0" algn="l"/>
              </a:tabLst>
              <a:defRPr/>
            </a:pPr>
            <a:r>
              <a:rPr lang="en-US" sz="2400" b="0" strike="noStrike" spc="-1">
                <a:solidFill>
                  <a:srgbClr val="FFFFFF"/>
                </a:solidFill>
                <a:latin typeface="Georgia"/>
                <a:ea typeface="Georgia"/>
              </a:rPr>
              <a:t>This rich dataset allows us to paint a detailed picture of vulnerability trends spanning different technologies, industries, and time periods.Using advanced data analysis techniques, such as temporal trend analysis and severity assessment, we will dissect the vulnerability landscape to uncover hidden patterns and shifts. Additionally, statistical analysis and data visualization tools will aid in presenting our findings in a clear and compelling manner.</a:t>
            </a:r>
            <a:endParaRPr lang="en-US" sz="2400" b="0" strike="noStrike" spc="-1">
              <a:solidFill>
                <a:srgbClr val="000000"/>
              </a:solidFill>
              <a:latin typeface="Arial"/>
            </a:endParaRPr>
          </a:p>
          <a:p>
            <a:pPr>
              <a:lnSpc>
                <a:spcPct val="120000"/>
              </a:lnSpc>
              <a:tabLst>
                <a:tab pos="0" algn="l"/>
              </a:tabLst>
              <a:defRPr/>
            </a:pPr>
            <a:endParaRPr lang="en-US" sz="2400" b="0" strike="noStrike" spc="-1">
              <a:solidFill>
                <a:srgbClr val="000000"/>
              </a:solidFill>
              <a:latin typeface="Arial"/>
            </a:endParaRPr>
          </a:p>
        </p:txBody>
      </p:sp>
      <p:sp>
        <p:nvSpPr>
          <p:cNvPr id="22" name="Google Shape;44;p6"/>
          <p:cNvSpPr/>
          <p:nvPr/>
        </p:nvSpPr>
        <p:spPr bwMode="auto">
          <a:xfrm>
            <a:off x="5347440" y="1043640"/>
            <a:ext cx="5838840" cy="289080"/>
          </a:xfrm>
          <a:prstGeom prst="rect">
            <a:avLst/>
          </a:prstGeom>
          <a:noFill/>
          <a:ln w="0">
            <a:noFill/>
          </a:ln>
        </p:spPr>
        <p:style>
          <a:lnRef idx="0"/>
          <a:fillRef idx="0"/>
          <a:effectRef idx="0"/>
          <a:fontRef idx="minor"/>
        </p:style>
        <p:txBody>
          <a:bodyPr lIns="50760" tIns="50760" rIns="50760" bIns="50760" anchor="ctr">
            <a:noAutofit/>
          </a:bodyPr>
          <a:p>
            <a:pPr>
              <a:lnSpc>
                <a:spcPct val="80000"/>
              </a:lnSpc>
              <a:tabLst>
                <a:tab pos="0" algn="l"/>
              </a:tabLst>
              <a:defRPr/>
            </a:pPr>
            <a:r>
              <a:rPr lang="en-US" sz="3600" b="1" u="none" strike="noStrike" spc="-1">
                <a:solidFill>
                  <a:srgbClr val="941100"/>
                </a:solidFill>
                <a:latin typeface="Arial Black"/>
                <a:ea typeface="Arial Black"/>
              </a:rPr>
              <a:t>METHODOLOGY</a:t>
            </a:r>
            <a:endParaRPr sz="3600" b="1" u="none"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1036080" y="1043640"/>
            <a:ext cx="12557160" cy="193464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Arial"/>
              <a:ea typeface="Arial"/>
            </a:endParaRPr>
          </a:p>
        </p:txBody>
      </p:sp>
      <p:sp>
        <p:nvSpPr>
          <p:cNvPr id="24" name="PlaceHolder 2"/>
          <p:cNvSpPr>
            <a:spLocks noGrp="1"/>
          </p:cNvSpPr>
          <p:nvPr>
            <p:ph/>
          </p:nvPr>
        </p:nvSpPr>
        <p:spPr bwMode="auto">
          <a:xfrm>
            <a:off x="1036080" y="601920"/>
            <a:ext cx="12557160" cy="289080"/>
          </a:xfrm>
          <a:prstGeom prst="rect">
            <a:avLst/>
          </a:prstGeom>
          <a:noFill/>
          <a:ln w="0">
            <a:noFill/>
          </a:ln>
        </p:spPr>
        <p:txBody>
          <a:bodyPr lIns="0" tIns="0" rIns="0" bIns="0" anchor="t">
            <a:normAutofit/>
          </a:bodyPr>
          <a:p>
            <a:pPr indent="0">
              <a:spcBef>
                <a:spcPts val="1417"/>
              </a:spcBef>
              <a:buNone/>
              <a:defRPr/>
            </a:pPr>
            <a:endParaRPr lang="en-US" sz="1800" b="0" strike="noStrike" spc="-1">
              <a:solidFill>
                <a:srgbClr val="000000"/>
              </a:solidFill>
              <a:latin typeface="Arial"/>
            </a:endParaRPr>
          </a:p>
        </p:txBody>
      </p:sp>
      <p:pic>
        <p:nvPicPr>
          <p:cNvPr id="25" name="Google Shape;52;p7" descr="preencoded.png"/>
          <p:cNvPicPr/>
          <p:nvPr/>
        </p:nvPicPr>
        <p:blipFill>
          <a:blip r:embed="rId3"/>
          <a:stretch/>
        </p:blipFill>
        <p:spPr bwMode="auto">
          <a:xfrm>
            <a:off x="360" y="131400"/>
            <a:ext cx="14629680" cy="8228880"/>
          </a:xfrm>
          <a:prstGeom prst="rect">
            <a:avLst/>
          </a:prstGeom>
          <a:ln w="0">
            <a:noFill/>
          </a:ln>
        </p:spPr>
      </p:pic>
      <p:sp>
        <p:nvSpPr>
          <p:cNvPr id="26" name="Google Shape;53;p7"/>
          <p:cNvSpPr/>
          <p:nvPr/>
        </p:nvSpPr>
        <p:spPr bwMode="auto">
          <a:xfrm>
            <a:off x="780480" y="2051640"/>
            <a:ext cx="13068360" cy="5036760"/>
          </a:xfrm>
          <a:prstGeom prst="rect">
            <a:avLst/>
          </a:prstGeom>
          <a:noFill/>
          <a:ln w="0">
            <a:noFill/>
          </a:ln>
        </p:spPr>
        <p:style>
          <a:lnRef idx="0"/>
          <a:fillRef idx="0"/>
          <a:effectRef idx="0"/>
          <a:fontRef idx="minor"/>
        </p:style>
        <p:txBody>
          <a:bodyPr lIns="50760" tIns="50760" rIns="50760" bIns="50760" anchor="t">
            <a:noAutofit/>
          </a:bodyPr>
          <a:p>
            <a:pPr marL="457200" indent="-380880">
              <a:lnSpc>
                <a:spcPct val="120000"/>
              </a:lnSpc>
              <a:buClr>
                <a:srgbClr val="FFFFFF"/>
              </a:buClr>
              <a:buFont typeface="Georgia"/>
              <a:buChar char="●"/>
              <a:defRPr/>
            </a:pPr>
            <a:r>
              <a:rPr lang="en-US" sz="2400" b="0" strike="noStrike" spc="-1">
                <a:solidFill>
                  <a:srgbClr val="FFFFFF"/>
                </a:solidFill>
                <a:latin typeface="Georgia"/>
                <a:ea typeface="Georgia"/>
              </a:rPr>
              <a:t>One crucial aspect of our analysis involves a deep dive into the CVE database, which houses over 228,000 recorded vulnerabilities. Notably, our examination reveals that 70,000 vulnerabilities were reported in the last three years alone, underscoring the rapid pace of vulnerability discovery in recent times.</a:t>
            </a:r>
            <a:endParaRPr lang="en-US" sz="2400" b="0" strike="noStrike" spc="-1">
              <a:solidFill>
                <a:srgbClr val="000000"/>
              </a:solidFill>
              <a:latin typeface="Arial"/>
            </a:endParaRPr>
          </a:p>
          <a:p>
            <a:pPr marL="457200" indent="-380880">
              <a:lnSpc>
                <a:spcPct val="120000"/>
              </a:lnSpc>
              <a:buClr>
                <a:srgbClr val="FFFFFF"/>
              </a:buClr>
              <a:buFont typeface="Georgia"/>
              <a:buChar char="●"/>
              <a:defRPr/>
            </a:pPr>
            <a:r>
              <a:rPr lang="en-US" sz="2400" b="0" strike="noStrike" spc="-1">
                <a:solidFill>
                  <a:srgbClr val="FFFFFF"/>
                </a:solidFill>
                <a:latin typeface="Georgia"/>
                <a:ea typeface="Georgia"/>
              </a:rPr>
              <a:t>By elucidating emerging threat trends, assessing the effectiveness of mitigation strategies, and informing cybersecurity policies, our analysis aims to empower organizations with actionable insights to bolster their defenses against evolving cyber threats. Through meticulous methodology and rigorous analysis, we endeavor to contribute to a deeper understanding of the ever-changing cybersecurity landscape and aid in fortifying defenses against emerging threats.</a:t>
            </a:r>
            <a:endParaRPr lang="en-US" sz="2400" b="0" strike="noStrike" spc="-1">
              <a:solidFill>
                <a:srgbClr val="000000"/>
              </a:solidFill>
              <a:latin typeface="Arial"/>
            </a:endParaRPr>
          </a:p>
          <a:p>
            <a:pPr marL="457200">
              <a:lnSpc>
                <a:spcPct val="120000"/>
              </a:lnSpc>
              <a:tabLst>
                <a:tab pos="0" algn="l"/>
              </a:tabLst>
              <a:defRPr/>
            </a:pPr>
            <a:endParaRPr lang="en-US" sz="2400" b="0" strike="noStrike" spc="-1">
              <a:solidFill>
                <a:srgbClr val="000000"/>
              </a:solidFill>
              <a:latin typeface="Arial"/>
            </a:endParaRPr>
          </a:p>
        </p:txBody>
      </p:sp>
      <p:sp>
        <p:nvSpPr>
          <p:cNvPr id="27" name="Google Shape;54;p7"/>
          <p:cNvSpPr/>
          <p:nvPr/>
        </p:nvSpPr>
        <p:spPr bwMode="auto">
          <a:xfrm>
            <a:off x="5347440" y="840044"/>
            <a:ext cx="5838840" cy="742320"/>
          </a:xfrm>
          <a:prstGeom prst="rect">
            <a:avLst/>
          </a:prstGeom>
          <a:noFill/>
          <a:ln w="0">
            <a:noFill/>
          </a:ln>
        </p:spPr>
        <p:style>
          <a:lnRef idx="0"/>
          <a:fillRef idx="0"/>
          <a:effectRef idx="0"/>
          <a:fontRef idx="minor"/>
        </p:style>
        <p:txBody>
          <a:bodyPr lIns="50760" tIns="50760" rIns="50760" bIns="50760" anchor="ctr">
            <a:noAutofit/>
          </a:bodyPr>
          <a:p>
            <a:pPr>
              <a:lnSpc>
                <a:spcPct val="80000"/>
              </a:lnSpc>
              <a:tabLst>
                <a:tab pos="0" algn="l"/>
              </a:tabLst>
              <a:defRPr/>
            </a:pPr>
            <a:r>
              <a:rPr lang="en-US" sz="3600" b="1" strike="noStrike" spc="-1">
                <a:solidFill>
                  <a:srgbClr val="941100"/>
                </a:solidFill>
                <a:latin typeface="Arial Black"/>
                <a:ea typeface="Arial Black"/>
              </a:rPr>
              <a:t>METHODOLOGY</a:t>
            </a:r>
            <a:endParaRPr sz="3600" b="1"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8" name="Google Shape;60;p8" descr="preencoded.png"/>
          <p:cNvPicPr/>
          <p:nvPr/>
        </p:nvPicPr>
        <p:blipFill>
          <a:blip r:embed="rId3"/>
          <a:stretch/>
        </p:blipFill>
        <p:spPr bwMode="auto">
          <a:xfrm>
            <a:off x="0" y="0"/>
            <a:ext cx="14629680" cy="8228880"/>
          </a:xfrm>
          <a:prstGeom prst="rect">
            <a:avLst/>
          </a:prstGeom>
          <a:ln w="0">
            <a:noFill/>
          </a:ln>
        </p:spPr>
      </p:pic>
      <p:sp>
        <p:nvSpPr>
          <p:cNvPr id="29" name="Google Shape;61;p8"/>
          <p:cNvSpPr/>
          <p:nvPr/>
        </p:nvSpPr>
        <p:spPr bwMode="auto">
          <a:xfrm>
            <a:off x="720" y="720"/>
            <a:ext cx="14629680" cy="8228880"/>
          </a:xfrm>
          <a:prstGeom prst="rect">
            <a:avLst/>
          </a:prstGeom>
          <a:solidFill>
            <a:srgbClr val="0C0C0C"/>
          </a:solidFill>
          <a:ln w="0">
            <a:noFill/>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pic>
        <p:nvPicPr>
          <p:cNvPr id="30" name="Google Shape;62;p8" descr="preencoded.png"/>
          <p:cNvPicPr/>
          <p:nvPr/>
        </p:nvPicPr>
        <p:blipFill>
          <a:blip r:embed="rId4"/>
          <a:stretch/>
        </p:blipFill>
        <p:spPr bwMode="auto">
          <a:xfrm>
            <a:off x="-7560" y="0"/>
            <a:ext cx="3656880" cy="8228880"/>
          </a:xfrm>
          <a:prstGeom prst="rect">
            <a:avLst/>
          </a:prstGeom>
          <a:ln w="0">
            <a:noFill/>
          </a:ln>
        </p:spPr>
      </p:pic>
      <p:sp>
        <p:nvSpPr>
          <p:cNvPr id="31" name="Google Shape;63;p8"/>
          <p:cNvSpPr/>
          <p:nvPr/>
        </p:nvSpPr>
        <p:spPr bwMode="auto">
          <a:xfrm>
            <a:off x="4456440" y="440640"/>
            <a:ext cx="9305640" cy="1388160"/>
          </a:xfrm>
          <a:prstGeom prst="rect">
            <a:avLst/>
          </a:prstGeom>
          <a:noFill/>
          <a:ln w="0">
            <a:noFill/>
          </a:ln>
        </p:spPr>
        <p:style>
          <a:lnRef idx="0"/>
          <a:fillRef idx="0"/>
          <a:effectRef idx="0"/>
          <a:fontRef idx="minor"/>
        </p:style>
        <p:txBody>
          <a:bodyPr lIns="90000" tIns="45000" rIns="90000" bIns="45000" anchor="t">
            <a:noAutofit/>
          </a:bodyPr>
          <a:p>
            <a:pPr>
              <a:lnSpc>
                <a:spcPct val="125000"/>
              </a:lnSpc>
              <a:tabLst>
                <a:tab pos="0" algn="l"/>
              </a:tabLst>
              <a:defRPr/>
            </a:pPr>
            <a:r>
              <a:rPr lang="en-US" sz="4350" b="1" strike="noStrike" spc="-1">
                <a:solidFill>
                  <a:srgbClr val="FFFFFF"/>
                </a:solidFill>
                <a:latin typeface="Overpass"/>
                <a:ea typeface="Overpass"/>
              </a:rPr>
              <a:t>Importance of Understanding Vulnerability Trends</a:t>
            </a:r>
            <a:endParaRPr lang="en-US" sz="4350" b="0" strike="noStrike" spc="-1">
              <a:solidFill>
                <a:srgbClr val="000000"/>
              </a:solidFill>
              <a:latin typeface="Arial"/>
            </a:endParaRPr>
          </a:p>
        </p:txBody>
      </p:sp>
      <p:sp>
        <p:nvSpPr>
          <p:cNvPr id="32" name="Google Shape;64;p8"/>
          <p:cNvSpPr/>
          <p:nvPr/>
        </p:nvSpPr>
        <p:spPr bwMode="auto">
          <a:xfrm>
            <a:off x="4529879" y="2950740"/>
            <a:ext cx="499320" cy="499320"/>
          </a:xfrm>
          <a:prstGeom prst="roundRect">
            <a:avLst>
              <a:gd name="adj" fmla="val 20000"/>
            </a:avLst>
          </a:prstGeom>
          <a:solidFill>
            <a:srgbClr val="7E023C"/>
          </a:solidFill>
          <a:ln w="9525">
            <a:solidFill>
              <a:srgbClr val="971B55"/>
            </a:solidFill>
            <a:round/>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sp>
        <p:nvSpPr>
          <p:cNvPr id="33" name="Google Shape;65;p8"/>
          <p:cNvSpPr/>
          <p:nvPr/>
        </p:nvSpPr>
        <p:spPr bwMode="auto">
          <a:xfrm>
            <a:off x="4683960" y="2902320"/>
            <a:ext cx="122760" cy="415800"/>
          </a:xfrm>
          <a:prstGeom prst="rect">
            <a:avLst/>
          </a:prstGeom>
          <a:noFill/>
          <a:ln w="0">
            <a:noFill/>
          </a:ln>
        </p:spPr>
        <p:style>
          <a:lnRef idx="0"/>
          <a:fillRef idx="0"/>
          <a:effectRef idx="0"/>
          <a:fontRef idx="minor"/>
        </p:style>
        <p:txBody>
          <a:bodyPr lIns="90000" tIns="45000" rIns="90000" bIns="45000" anchor="t">
            <a:noAutofit/>
          </a:bodyPr>
          <a:p>
            <a:pPr algn="ctr">
              <a:lnSpc>
                <a:spcPct val="126000"/>
              </a:lnSpc>
              <a:tabLst>
                <a:tab pos="0" algn="l"/>
              </a:tabLst>
              <a:defRPr/>
            </a:pPr>
            <a:r>
              <a:rPr lang="en-US" sz="2600" b="1" strike="noStrike" spc="-1">
                <a:solidFill>
                  <a:srgbClr val="E5E0DF"/>
                </a:solidFill>
                <a:latin typeface="Overpass"/>
                <a:ea typeface="Overpass"/>
              </a:rPr>
              <a:t>1</a:t>
            </a:r>
            <a:endParaRPr lang="en-US" sz="2600" b="0" strike="noStrike" spc="-1">
              <a:solidFill>
                <a:srgbClr val="000000"/>
              </a:solidFill>
              <a:latin typeface="Arial"/>
            </a:endParaRPr>
          </a:p>
        </p:txBody>
      </p:sp>
      <p:sp>
        <p:nvSpPr>
          <p:cNvPr id="34" name="Google Shape;66;p8"/>
          <p:cNvSpPr/>
          <p:nvPr/>
        </p:nvSpPr>
        <p:spPr bwMode="auto">
          <a:xfrm>
            <a:off x="5029200" y="3013200"/>
            <a:ext cx="3819240" cy="41580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Proactive Threat Mitigation</a:t>
            </a:r>
            <a:endParaRPr lang="en-US" sz="2200" b="0" strike="noStrike" spc="-1">
              <a:solidFill>
                <a:srgbClr val="000000"/>
              </a:solidFill>
              <a:latin typeface="Arial"/>
            </a:endParaRPr>
          </a:p>
        </p:txBody>
      </p:sp>
      <p:sp>
        <p:nvSpPr>
          <p:cNvPr id="35" name="Google Shape;67;p8"/>
          <p:cNvSpPr/>
          <p:nvPr/>
        </p:nvSpPr>
        <p:spPr bwMode="auto">
          <a:xfrm>
            <a:off x="5122085" y="3637080"/>
            <a:ext cx="3303000" cy="138816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Identifying vulnerability trends enables organizations to anticipate and address emerging threats in a timely manner.</a:t>
            </a:r>
            <a:endParaRPr lang="en-US" sz="1750" b="0" strike="noStrike" spc="-1">
              <a:solidFill>
                <a:srgbClr val="000000"/>
              </a:solidFill>
              <a:latin typeface="Arial"/>
            </a:endParaRPr>
          </a:p>
        </p:txBody>
      </p:sp>
      <p:sp>
        <p:nvSpPr>
          <p:cNvPr id="36" name="Google Shape;68;p8"/>
          <p:cNvSpPr/>
          <p:nvPr/>
        </p:nvSpPr>
        <p:spPr bwMode="auto">
          <a:xfrm>
            <a:off x="9351720" y="3013200"/>
            <a:ext cx="499320" cy="499320"/>
          </a:xfrm>
          <a:prstGeom prst="roundRect">
            <a:avLst>
              <a:gd name="adj" fmla="val 20000"/>
            </a:avLst>
          </a:prstGeom>
          <a:solidFill>
            <a:srgbClr val="7E023C"/>
          </a:solidFill>
          <a:ln w="9525">
            <a:solidFill>
              <a:srgbClr val="971B55"/>
            </a:solidFill>
            <a:round/>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sp>
        <p:nvSpPr>
          <p:cNvPr id="37" name="Google Shape;69;p8"/>
          <p:cNvSpPr/>
          <p:nvPr/>
        </p:nvSpPr>
        <p:spPr bwMode="auto">
          <a:xfrm>
            <a:off x="9504899" y="3054960"/>
            <a:ext cx="192960" cy="415800"/>
          </a:xfrm>
          <a:prstGeom prst="rect">
            <a:avLst/>
          </a:prstGeom>
          <a:noFill/>
          <a:ln w="0">
            <a:noFill/>
          </a:ln>
        </p:spPr>
        <p:style>
          <a:lnRef idx="0"/>
          <a:fillRef idx="0"/>
          <a:effectRef idx="0"/>
          <a:fontRef idx="minor"/>
        </p:style>
        <p:txBody>
          <a:bodyPr lIns="90000" tIns="45000" rIns="90000" bIns="45000" anchor="t">
            <a:noAutofit/>
          </a:bodyPr>
          <a:p>
            <a:pPr algn="ctr">
              <a:lnSpc>
                <a:spcPct val="126000"/>
              </a:lnSpc>
              <a:tabLst>
                <a:tab pos="0" algn="l"/>
              </a:tabLst>
              <a:defRPr/>
            </a:pPr>
            <a:r>
              <a:rPr lang="en-US" sz="2600" b="1" strike="noStrike" spc="-1">
                <a:solidFill>
                  <a:srgbClr val="E5E0DF"/>
                </a:solidFill>
                <a:latin typeface="Overpass"/>
                <a:ea typeface="Overpass"/>
              </a:rPr>
              <a:t>2</a:t>
            </a:r>
            <a:endParaRPr lang="en-US" sz="2600" b="0" strike="noStrike" spc="-1">
              <a:solidFill>
                <a:srgbClr val="000000"/>
              </a:solidFill>
              <a:latin typeface="Arial"/>
            </a:endParaRPr>
          </a:p>
        </p:txBody>
      </p:sp>
      <p:sp>
        <p:nvSpPr>
          <p:cNvPr id="38" name="Google Shape;70;p8"/>
          <p:cNvSpPr/>
          <p:nvPr/>
        </p:nvSpPr>
        <p:spPr bwMode="auto">
          <a:xfrm>
            <a:off x="10025639" y="3013200"/>
            <a:ext cx="3736440" cy="3463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Optimize Security Investments</a:t>
            </a:r>
            <a:endParaRPr lang="en-US" sz="2200" b="0" strike="noStrike" spc="-1">
              <a:solidFill>
                <a:srgbClr val="000000"/>
              </a:solidFill>
              <a:latin typeface="Arial"/>
            </a:endParaRPr>
          </a:p>
        </p:txBody>
      </p:sp>
      <p:sp>
        <p:nvSpPr>
          <p:cNvPr id="39" name="Google Shape;71;p8"/>
          <p:cNvSpPr/>
          <p:nvPr/>
        </p:nvSpPr>
        <p:spPr bwMode="auto">
          <a:xfrm>
            <a:off x="9851040" y="3959640"/>
            <a:ext cx="3819240" cy="106560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Vulnerability data analysis can guide strategic allocation of security resources and budgets.</a:t>
            </a:r>
            <a:endParaRPr lang="en-US" sz="1750" b="0" strike="noStrike" spc="-1">
              <a:solidFill>
                <a:srgbClr val="000000"/>
              </a:solidFill>
              <a:latin typeface="Arial"/>
            </a:endParaRPr>
          </a:p>
        </p:txBody>
      </p:sp>
      <p:sp>
        <p:nvSpPr>
          <p:cNvPr id="40" name="Google Shape;72;p8"/>
          <p:cNvSpPr/>
          <p:nvPr/>
        </p:nvSpPr>
        <p:spPr bwMode="auto">
          <a:xfrm rot="10800000" flipH="1">
            <a:off x="4419720" y="6151139"/>
            <a:ext cx="573840" cy="440280"/>
          </a:xfrm>
          <a:prstGeom prst="roundRect">
            <a:avLst>
              <a:gd name="adj" fmla="val 20000"/>
            </a:avLst>
          </a:prstGeom>
          <a:solidFill>
            <a:srgbClr val="7E023C"/>
          </a:solidFill>
          <a:ln w="9525">
            <a:solidFill>
              <a:srgbClr val="971B55"/>
            </a:solidFill>
            <a:round/>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sp>
        <p:nvSpPr>
          <p:cNvPr id="41" name="Google Shape;73;p8"/>
          <p:cNvSpPr/>
          <p:nvPr/>
        </p:nvSpPr>
        <p:spPr bwMode="auto">
          <a:xfrm>
            <a:off x="4552380" y="6089399"/>
            <a:ext cx="192960" cy="281880"/>
          </a:xfrm>
          <a:prstGeom prst="rect">
            <a:avLst/>
          </a:prstGeom>
          <a:noFill/>
          <a:ln w="0">
            <a:noFill/>
          </a:ln>
        </p:spPr>
        <p:style>
          <a:lnRef idx="0"/>
          <a:fillRef idx="0"/>
          <a:effectRef idx="0"/>
          <a:fontRef idx="minor"/>
        </p:style>
        <p:txBody>
          <a:bodyPr lIns="90000" tIns="45000" rIns="90000" bIns="45000" anchor="t">
            <a:noAutofit/>
          </a:bodyPr>
          <a:p>
            <a:pPr algn="ctr">
              <a:lnSpc>
                <a:spcPct val="126000"/>
              </a:lnSpc>
              <a:tabLst>
                <a:tab pos="0" algn="l"/>
              </a:tabLst>
              <a:defRPr/>
            </a:pPr>
            <a:r>
              <a:rPr lang="en-US" sz="2600" b="1" strike="noStrike" spc="-1">
                <a:solidFill>
                  <a:srgbClr val="E5E0DF"/>
                </a:solidFill>
                <a:latin typeface="Overpass"/>
                <a:ea typeface="Overpass"/>
              </a:rPr>
              <a:t>3</a:t>
            </a:r>
            <a:endParaRPr lang="en-US" sz="2600" b="0" strike="noStrike" spc="-1">
              <a:solidFill>
                <a:srgbClr val="000000"/>
              </a:solidFill>
              <a:latin typeface="Arial"/>
            </a:endParaRPr>
          </a:p>
        </p:txBody>
      </p:sp>
      <p:sp>
        <p:nvSpPr>
          <p:cNvPr id="42" name="Google Shape;74;p8"/>
          <p:cNvSpPr/>
          <p:nvPr/>
        </p:nvSpPr>
        <p:spPr bwMode="auto">
          <a:xfrm>
            <a:off x="4993560" y="6151140"/>
            <a:ext cx="5587560" cy="3463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Enhance Patch Management</a:t>
            </a:r>
            <a:endParaRPr lang="en-US" sz="2200" b="0" strike="noStrike" spc="-1">
              <a:solidFill>
                <a:srgbClr val="000000"/>
              </a:solidFill>
              <a:latin typeface="Arial"/>
            </a:endParaRPr>
          </a:p>
        </p:txBody>
      </p:sp>
      <p:sp>
        <p:nvSpPr>
          <p:cNvPr id="43" name="Google Shape;75;p8"/>
          <p:cNvSpPr/>
          <p:nvPr/>
        </p:nvSpPr>
        <p:spPr bwMode="auto">
          <a:xfrm>
            <a:off x="5122085" y="6691850"/>
            <a:ext cx="8583480" cy="70992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Awareness of severity and frequency patterns informs effective vulnerability patching and risk prioritization.</a:t>
            </a:r>
            <a:endParaRPr lang="en-US" sz="1750" b="0" strike="noStrike" spc="-1">
              <a:solidFill>
                <a:srgbClr val="000000"/>
              </a:solidFill>
              <a:latin typeface="Arial"/>
            </a:endParaRPr>
          </a:p>
        </p:txBody>
      </p:sp>
      <p:pic>
        <p:nvPicPr>
          <p:cNvPr id="44" name="Google Shape;76;p8" descr=""/>
          <p:cNvPicPr/>
          <p:nvPr/>
        </p:nvPicPr>
        <p:blipFill>
          <a:blip r:embed="rId5"/>
          <a:stretch/>
        </p:blipFill>
        <p:spPr bwMode="auto">
          <a:xfrm>
            <a:off x="13762079" y="188280"/>
            <a:ext cx="673920" cy="67392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45" name="Google Shape;82;p9" descr="preencoded.png"/>
          <p:cNvPicPr/>
          <p:nvPr/>
        </p:nvPicPr>
        <p:blipFill>
          <a:blip r:embed="rId3"/>
          <a:stretch/>
        </p:blipFill>
        <p:spPr bwMode="auto">
          <a:xfrm>
            <a:off x="0" y="0"/>
            <a:ext cx="14629680" cy="8228880"/>
          </a:xfrm>
          <a:prstGeom prst="rect">
            <a:avLst/>
          </a:prstGeom>
          <a:ln w="0">
            <a:noFill/>
          </a:ln>
        </p:spPr>
      </p:pic>
      <p:sp>
        <p:nvSpPr>
          <p:cNvPr id="46" name="Google Shape;83;p9"/>
          <p:cNvSpPr/>
          <p:nvPr/>
        </p:nvSpPr>
        <p:spPr bwMode="auto">
          <a:xfrm>
            <a:off x="0" y="0"/>
            <a:ext cx="14629680" cy="8228880"/>
          </a:xfrm>
          <a:prstGeom prst="rect">
            <a:avLst/>
          </a:prstGeom>
          <a:solidFill>
            <a:srgbClr val="0C0C0C"/>
          </a:solidFill>
          <a:ln w="0">
            <a:noFill/>
          </a:ln>
        </p:spPr>
        <p:style>
          <a:lnRef idx="0"/>
          <a:fillRef idx="0"/>
          <a:effectRef idx="0"/>
          <a:fontRef idx="minor"/>
        </p:style>
        <p:txBody>
          <a:bodyPr lIns="90000" tIns="45000" rIns="90000" bIns="45000" anchor="t">
            <a:noAutofit/>
          </a:bodyPr>
          <a:p>
            <a:pPr>
              <a:lnSpc>
                <a:spcPct val="100000"/>
              </a:lnSpc>
              <a:tabLst>
                <a:tab pos="0" algn="l"/>
              </a:tabLst>
              <a:defRPr/>
            </a:pPr>
            <a:endParaRPr lang="en-US" sz="1800" b="0" strike="noStrike" spc="-1">
              <a:solidFill>
                <a:srgbClr val="FFFFFF"/>
              </a:solidFill>
              <a:latin typeface="Arial"/>
              <a:ea typeface="Arial"/>
            </a:endParaRPr>
          </a:p>
        </p:txBody>
      </p:sp>
      <p:sp>
        <p:nvSpPr>
          <p:cNvPr id="47" name="Google Shape;84;p9"/>
          <p:cNvSpPr/>
          <p:nvPr/>
        </p:nvSpPr>
        <p:spPr bwMode="auto">
          <a:xfrm>
            <a:off x="2348280" y="1037717"/>
            <a:ext cx="9511200" cy="88200"/>
          </a:xfrm>
          <a:prstGeom prst="rect">
            <a:avLst/>
          </a:prstGeom>
          <a:noFill/>
          <a:ln w="0">
            <a:noFill/>
          </a:ln>
        </p:spPr>
        <p:style>
          <a:lnRef idx="0"/>
          <a:fillRef idx="0"/>
          <a:effectRef idx="0"/>
          <a:fontRef idx="minor"/>
        </p:style>
        <p:txBody>
          <a:bodyPr lIns="90000" tIns="44280" rIns="90000" bIns="44280" anchor="t">
            <a:noAutofit/>
          </a:bodyPr>
          <a:p>
            <a:pPr>
              <a:lnSpc>
                <a:spcPct val="125000"/>
              </a:lnSpc>
              <a:tabLst>
                <a:tab pos="0" algn="l"/>
              </a:tabLst>
              <a:defRPr/>
            </a:pPr>
            <a:r>
              <a:rPr lang="en-US" sz="4350" b="1" strike="noStrike" spc="-1">
                <a:solidFill>
                  <a:srgbClr val="FFFFFF"/>
                </a:solidFill>
                <a:latin typeface="Overpass"/>
                <a:ea typeface="Overpass"/>
              </a:rPr>
              <a:t>Conclusion and Key Takeaways</a:t>
            </a:r>
            <a:endParaRPr lang="en-US" sz="4350" b="0" strike="noStrike" spc="-1">
              <a:solidFill>
                <a:srgbClr val="000000"/>
              </a:solidFill>
              <a:latin typeface="Arial"/>
            </a:endParaRPr>
          </a:p>
        </p:txBody>
      </p:sp>
      <p:pic>
        <p:nvPicPr>
          <p:cNvPr id="48" name="Google Shape;85;p9" descr="preencoded.png"/>
          <p:cNvPicPr/>
          <p:nvPr/>
        </p:nvPicPr>
        <p:blipFill>
          <a:blip r:embed="rId4"/>
          <a:stretch/>
        </p:blipFill>
        <p:spPr bwMode="auto">
          <a:xfrm>
            <a:off x="2348280" y="2459880"/>
            <a:ext cx="554760" cy="554760"/>
          </a:xfrm>
          <a:prstGeom prst="rect">
            <a:avLst/>
          </a:prstGeom>
          <a:ln w="0">
            <a:noFill/>
          </a:ln>
        </p:spPr>
      </p:pic>
      <p:sp>
        <p:nvSpPr>
          <p:cNvPr id="49" name="Google Shape;86;p9"/>
          <p:cNvSpPr/>
          <p:nvPr/>
        </p:nvSpPr>
        <p:spPr bwMode="auto">
          <a:xfrm>
            <a:off x="2348280" y="3237480"/>
            <a:ext cx="2232720" cy="6937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Vulnerability Trends</a:t>
            </a:r>
            <a:endParaRPr lang="en-US" sz="2200" b="0" strike="noStrike" spc="-1">
              <a:solidFill>
                <a:srgbClr val="000000"/>
              </a:solidFill>
              <a:latin typeface="Arial"/>
            </a:endParaRPr>
          </a:p>
        </p:txBody>
      </p:sp>
      <p:sp>
        <p:nvSpPr>
          <p:cNvPr id="50" name="Google Shape;87;p9"/>
          <p:cNvSpPr/>
          <p:nvPr/>
        </p:nvSpPr>
        <p:spPr bwMode="auto">
          <a:xfrm>
            <a:off x="2348280" y="4065120"/>
            <a:ext cx="2232720" cy="284256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Vulnerability frequency and severity have increased over time, requiring proactive, data-driven cybersecurity strategies.</a:t>
            </a:r>
            <a:endParaRPr lang="en-US" sz="1750" b="0" strike="noStrike" spc="-1">
              <a:solidFill>
                <a:srgbClr val="000000"/>
              </a:solidFill>
              <a:latin typeface="Arial"/>
            </a:endParaRPr>
          </a:p>
        </p:txBody>
      </p:sp>
      <p:pic>
        <p:nvPicPr>
          <p:cNvPr id="51" name="Google Shape;88;p9" descr="preencoded.png"/>
          <p:cNvPicPr/>
          <p:nvPr/>
        </p:nvPicPr>
        <p:blipFill>
          <a:blip r:embed="rId5"/>
          <a:stretch/>
        </p:blipFill>
        <p:spPr bwMode="auto">
          <a:xfrm>
            <a:off x="4915080" y="2459880"/>
            <a:ext cx="554760" cy="554760"/>
          </a:xfrm>
          <a:prstGeom prst="rect">
            <a:avLst/>
          </a:prstGeom>
          <a:ln w="0">
            <a:noFill/>
          </a:ln>
        </p:spPr>
      </p:pic>
      <p:sp>
        <p:nvSpPr>
          <p:cNvPr id="52" name="Google Shape;89;p9"/>
          <p:cNvSpPr/>
          <p:nvPr/>
        </p:nvSpPr>
        <p:spPr bwMode="auto">
          <a:xfrm>
            <a:off x="4915080" y="3237480"/>
            <a:ext cx="2232720" cy="6937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Collaborative Efforts</a:t>
            </a:r>
            <a:endParaRPr lang="en-US" sz="2200" b="0" strike="noStrike" spc="-1">
              <a:solidFill>
                <a:srgbClr val="000000"/>
              </a:solidFill>
              <a:latin typeface="Arial"/>
            </a:endParaRPr>
          </a:p>
        </p:txBody>
      </p:sp>
      <p:sp>
        <p:nvSpPr>
          <p:cNvPr id="53" name="Google Shape;90;p9"/>
          <p:cNvSpPr/>
          <p:nvPr/>
        </p:nvSpPr>
        <p:spPr bwMode="auto">
          <a:xfrm>
            <a:off x="4915080" y="4065120"/>
            <a:ext cx="2232720" cy="213156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Effective vulnerability management relies on coordinated actions among vendors, security researchers, and organizations.</a:t>
            </a:r>
            <a:endParaRPr lang="en-US" sz="1750" b="0" strike="noStrike" spc="-1">
              <a:solidFill>
                <a:srgbClr val="000000"/>
              </a:solidFill>
              <a:latin typeface="Arial"/>
            </a:endParaRPr>
          </a:p>
        </p:txBody>
      </p:sp>
      <p:pic>
        <p:nvPicPr>
          <p:cNvPr id="54" name="Google Shape;91;p9" descr="preencoded.png"/>
          <p:cNvPicPr/>
          <p:nvPr/>
        </p:nvPicPr>
        <p:blipFill>
          <a:blip r:embed="rId6"/>
          <a:stretch/>
        </p:blipFill>
        <p:spPr bwMode="auto">
          <a:xfrm>
            <a:off x="7481880" y="2459880"/>
            <a:ext cx="554760" cy="554760"/>
          </a:xfrm>
          <a:prstGeom prst="rect">
            <a:avLst/>
          </a:prstGeom>
          <a:ln w="0">
            <a:noFill/>
          </a:ln>
        </p:spPr>
      </p:pic>
      <p:sp>
        <p:nvSpPr>
          <p:cNvPr id="55" name="Google Shape;92;p9"/>
          <p:cNvSpPr/>
          <p:nvPr/>
        </p:nvSpPr>
        <p:spPr bwMode="auto">
          <a:xfrm>
            <a:off x="7481880" y="3237480"/>
            <a:ext cx="2232720" cy="6937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Automation and Orchestration</a:t>
            </a:r>
            <a:endParaRPr lang="en-US" sz="2200" b="0" strike="noStrike" spc="-1">
              <a:solidFill>
                <a:srgbClr val="000000"/>
              </a:solidFill>
              <a:latin typeface="Arial"/>
            </a:endParaRPr>
          </a:p>
        </p:txBody>
      </p:sp>
      <p:sp>
        <p:nvSpPr>
          <p:cNvPr id="56" name="Google Shape;93;p9"/>
          <p:cNvSpPr/>
          <p:nvPr/>
        </p:nvSpPr>
        <p:spPr bwMode="auto">
          <a:xfrm>
            <a:off x="7481880" y="4065120"/>
            <a:ext cx="2232720" cy="284256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Leveraging security automation and orchestration can streamline vulnerability identification, assessment, and remediation.</a:t>
            </a:r>
            <a:endParaRPr lang="en-US" sz="1750" b="0" strike="noStrike" spc="-1">
              <a:solidFill>
                <a:srgbClr val="000000"/>
              </a:solidFill>
              <a:latin typeface="Arial"/>
            </a:endParaRPr>
          </a:p>
        </p:txBody>
      </p:sp>
      <p:pic>
        <p:nvPicPr>
          <p:cNvPr id="57" name="Google Shape;94;p9" descr="preencoded.png"/>
          <p:cNvPicPr/>
          <p:nvPr/>
        </p:nvPicPr>
        <p:blipFill>
          <a:blip r:embed="rId7"/>
          <a:stretch/>
        </p:blipFill>
        <p:spPr bwMode="auto">
          <a:xfrm>
            <a:off x="10048320" y="2459880"/>
            <a:ext cx="554760" cy="554760"/>
          </a:xfrm>
          <a:prstGeom prst="rect">
            <a:avLst/>
          </a:prstGeom>
          <a:ln w="0">
            <a:noFill/>
          </a:ln>
        </p:spPr>
      </p:pic>
      <p:sp>
        <p:nvSpPr>
          <p:cNvPr id="58" name="Google Shape;95;p9"/>
          <p:cNvSpPr/>
          <p:nvPr/>
        </p:nvSpPr>
        <p:spPr bwMode="auto">
          <a:xfrm>
            <a:off x="10048320" y="3237480"/>
            <a:ext cx="2232720" cy="693720"/>
          </a:xfrm>
          <a:prstGeom prst="rect">
            <a:avLst/>
          </a:prstGeom>
          <a:noFill/>
          <a:ln w="0">
            <a:noFill/>
          </a:ln>
        </p:spPr>
        <p:style>
          <a:lnRef idx="0"/>
          <a:fillRef idx="0"/>
          <a:effectRef idx="0"/>
          <a:fontRef idx="minor"/>
        </p:style>
        <p:txBody>
          <a:bodyPr lIns="90000" tIns="45000" rIns="90000" bIns="45000" anchor="t">
            <a:noAutofit/>
          </a:bodyPr>
          <a:p>
            <a:pPr>
              <a:lnSpc>
                <a:spcPct val="124000"/>
              </a:lnSpc>
              <a:tabLst>
                <a:tab pos="0" algn="l"/>
              </a:tabLst>
              <a:defRPr/>
            </a:pPr>
            <a:r>
              <a:rPr lang="en-US" sz="2200" b="1" strike="noStrike" spc="-1">
                <a:solidFill>
                  <a:srgbClr val="E5E0DF"/>
                </a:solidFill>
                <a:latin typeface="Overpass"/>
                <a:ea typeface="Overpass"/>
              </a:rPr>
              <a:t>Threat Intelligence</a:t>
            </a:r>
            <a:endParaRPr lang="en-US" sz="2200" b="0" strike="noStrike" spc="-1">
              <a:solidFill>
                <a:srgbClr val="000000"/>
              </a:solidFill>
              <a:latin typeface="Arial"/>
            </a:endParaRPr>
          </a:p>
        </p:txBody>
      </p:sp>
      <p:sp>
        <p:nvSpPr>
          <p:cNvPr id="59" name="Google Shape;96;p9"/>
          <p:cNvSpPr/>
          <p:nvPr/>
        </p:nvSpPr>
        <p:spPr bwMode="auto">
          <a:xfrm>
            <a:off x="10048320" y="4065120"/>
            <a:ext cx="2232720" cy="2842560"/>
          </a:xfrm>
          <a:prstGeom prst="rect">
            <a:avLst/>
          </a:prstGeom>
          <a:noFill/>
          <a:ln w="0">
            <a:noFill/>
          </a:ln>
        </p:spPr>
        <p:style>
          <a:lnRef idx="0"/>
          <a:fillRef idx="0"/>
          <a:effectRef idx="0"/>
          <a:fontRef idx="minor"/>
        </p:style>
        <p:txBody>
          <a:bodyPr lIns="90000" tIns="45000" rIns="90000" bIns="45000" anchor="t">
            <a:noAutofit/>
          </a:bodyPr>
          <a:p>
            <a:pPr>
              <a:lnSpc>
                <a:spcPct val="159000"/>
              </a:lnSpc>
              <a:tabLst>
                <a:tab pos="0" algn="l"/>
              </a:tabLst>
              <a:defRPr/>
            </a:pPr>
            <a:r>
              <a:rPr lang="en-US" sz="1750" b="0" strike="noStrike" spc="-1">
                <a:solidFill>
                  <a:srgbClr val="E5E0DF"/>
                </a:solidFill>
                <a:latin typeface="Overpass"/>
                <a:ea typeface="Overpass"/>
              </a:rPr>
              <a:t>Integrating vulnerability data analysis into threat intelligence programs enhances an organization's ability to anticipate and mitigate risks.</a:t>
            </a:r>
            <a:endParaRPr lang="en-US" sz="1750" b="0" strike="noStrike" spc="-1">
              <a:solidFill>
                <a:srgbClr val="000000"/>
              </a:solidFill>
              <a:latin typeface="Arial"/>
            </a:endParaRPr>
          </a:p>
        </p:txBody>
      </p:sp>
      <p:pic>
        <p:nvPicPr>
          <p:cNvPr id="60" name="Google Shape;97;p9" descr=""/>
          <p:cNvPicPr/>
          <p:nvPr/>
        </p:nvPicPr>
        <p:blipFill>
          <a:blip r:embed="rId8"/>
          <a:stretch/>
        </p:blipFill>
        <p:spPr bwMode="auto">
          <a:xfrm>
            <a:off x="13762079" y="188280"/>
            <a:ext cx="673920" cy="67392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1" name="Google Shape;29;p 1" descr="preencoded.png"/>
          <p:cNvPicPr/>
          <p:nvPr/>
        </p:nvPicPr>
        <p:blipFill>
          <a:blip r:embed="rId3"/>
          <a:stretch/>
        </p:blipFill>
        <p:spPr bwMode="auto">
          <a:xfrm>
            <a:off x="0" y="0"/>
            <a:ext cx="14629680" cy="8228880"/>
          </a:xfrm>
          <a:prstGeom prst="rect">
            <a:avLst/>
          </a:prstGeom>
          <a:ln w="0">
            <a:noFill/>
          </a:ln>
        </p:spPr>
      </p:pic>
      <p:sp>
        <p:nvSpPr>
          <p:cNvPr id="62" name="Google Shape;30;p 1"/>
          <p:cNvSpPr/>
          <p:nvPr/>
        </p:nvSpPr>
        <p:spPr bwMode="auto">
          <a:xfrm>
            <a:off x="0" y="0"/>
            <a:ext cx="14629680" cy="8228880"/>
          </a:xfrm>
          <a:prstGeom prst="rect">
            <a:avLst/>
          </a:prstGeom>
          <a:solidFill>
            <a:srgbClr val="0C0C0C"/>
          </a:solidFill>
          <a:ln w="0">
            <a:noFill/>
          </a:ln>
        </p:spPr>
        <p:style>
          <a:lnRef idx="0"/>
          <a:fillRef idx="0"/>
          <a:effectRef idx="0"/>
          <a:fontRef idx="minor"/>
        </p:style>
        <p:txBody>
          <a:bodyPr lIns="90000" tIns="45000" rIns="90000" bIns="45000" anchor="t">
            <a:noAutofit/>
          </a:bodyPr>
          <a:p>
            <a:pPr>
              <a:defRPr/>
            </a:pPr>
            <a:endParaRPr lang="en-US" sz="1800" b="0" strike="noStrike" spc="-1">
              <a:solidFill>
                <a:srgbClr val="FFFFFF"/>
              </a:solidFill>
              <a:latin typeface="Arial"/>
              <a:ea typeface="Arial"/>
            </a:endParaRPr>
          </a:p>
        </p:txBody>
      </p:sp>
      <p:pic>
        <p:nvPicPr>
          <p:cNvPr id="63" name="Google Shape;31;p 1" descr="preencoded.png"/>
          <p:cNvPicPr/>
          <p:nvPr/>
        </p:nvPicPr>
        <p:blipFill>
          <a:blip r:embed="rId4"/>
          <a:stretch/>
        </p:blipFill>
        <p:spPr bwMode="auto">
          <a:xfrm>
            <a:off x="-7560" y="0"/>
            <a:ext cx="5485680" cy="8228880"/>
          </a:xfrm>
          <a:prstGeom prst="rect">
            <a:avLst/>
          </a:prstGeom>
          <a:ln w="0">
            <a:noFill/>
          </a:ln>
        </p:spPr>
      </p:pic>
      <p:pic>
        <p:nvPicPr>
          <p:cNvPr id="64" name="Google Shape;34;p 1" descr=""/>
          <p:cNvPicPr/>
          <p:nvPr/>
        </p:nvPicPr>
        <p:blipFill>
          <a:blip r:embed="rId5"/>
          <a:stretch/>
        </p:blipFill>
        <p:spPr bwMode="auto">
          <a:xfrm>
            <a:off x="13762079" y="188280"/>
            <a:ext cx="673920" cy="673920"/>
          </a:xfrm>
          <a:prstGeom prst="rect">
            <a:avLst/>
          </a:prstGeom>
          <a:ln w="0">
            <a:noFill/>
          </a:ln>
        </p:spPr>
      </p:pic>
      <p:sp>
        <p:nvSpPr>
          <p:cNvPr id="65" name=""/>
          <p:cNvSpPr txBox="1"/>
          <p:nvPr/>
        </p:nvSpPr>
        <p:spPr bwMode="auto">
          <a:xfrm>
            <a:off x="5928840" y="3657600"/>
            <a:ext cx="9158760" cy="2218680"/>
          </a:xfrm>
          <a:prstGeom prst="rect">
            <a:avLst/>
          </a:prstGeom>
          <a:noFill/>
          <a:ln w="0">
            <a:noFill/>
          </a:ln>
        </p:spPr>
        <p:txBody>
          <a:bodyPr lIns="90000" tIns="45000" rIns="90000" bIns="45000" anchor="t">
            <a:noAutofit/>
          </a:bodyPr>
          <a:p>
            <a:pPr>
              <a:defRPr/>
            </a:pPr>
            <a:r>
              <a:rPr lang="en-US" sz="3600" b="1" strike="noStrike" spc="-1">
                <a:solidFill>
                  <a:srgbClr val="FFFFFF"/>
                </a:solidFill>
                <a:latin typeface="Overpass"/>
                <a:ea typeface="Overpass"/>
              </a:rPr>
              <a:t>Kapsha Suraj Singh</a:t>
            </a:r>
            <a:endParaRPr lang="en-US" sz="3600" b="0" strike="noStrike" spc="-1">
              <a:solidFill>
                <a:srgbClr val="000000"/>
              </a:solidFill>
              <a:latin typeface="Arial"/>
            </a:endParaRPr>
          </a:p>
          <a:p>
            <a:pPr>
              <a:defRPr/>
            </a:pPr>
            <a:r>
              <a:rPr lang="en-US" sz="3600" b="1" strike="noStrike" spc="-1">
                <a:solidFill>
                  <a:srgbClr val="FFFFFF"/>
                </a:solidFill>
                <a:latin typeface="Overpass"/>
                <a:ea typeface="Overpass"/>
              </a:rPr>
              <a:t>Kishan Kartik</a:t>
            </a:r>
            <a:endParaRPr lang="en-US" sz="3600" b="0" strike="noStrike" spc="-1">
              <a:solidFill>
                <a:srgbClr val="000000"/>
              </a:solidFill>
              <a:latin typeface="Arial"/>
            </a:endParaRPr>
          </a:p>
          <a:p>
            <a:pPr>
              <a:defRPr/>
            </a:pPr>
            <a:r>
              <a:rPr lang="en-US" sz="3600" b="1" strike="noStrike" spc="-1">
                <a:solidFill>
                  <a:srgbClr val="FFFFFF"/>
                </a:solidFill>
                <a:latin typeface="Overpass"/>
                <a:ea typeface="Overpass"/>
              </a:rPr>
              <a:t>Varshith Y</a:t>
            </a:r>
            <a:endParaRPr lang="en-US" sz="3600" b="0" strike="noStrike" spc="-1">
              <a:solidFill>
                <a:srgbClr val="000000"/>
              </a:solidFill>
              <a:latin typeface="Arial"/>
            </a:endParaRPr>
          </a:p>
          <a:p>
            <a:pPr>
              <a:defRPr/>
            </a:pPr>
            <a:r>
              <a:rPr lang="en-US" sz="3600" b="1" strike="noStrike" spc="-1">
                <a:solidFill>
                  <a:srgbClr val="FFFFFF"/>
                </a:solidFill>
                <a:latin typeface="Overpass"/>
                <a:ea typeface="Overpass"/>
              </a:rPr>
              <a:t>Yashika Panjwani </a:t>
            </a:r>
            <a:endParaRPr lang="en-US" sz="3600" b="0" strike="noStrike" spc="-1">
              <a:solidFill>
                <a:srgbClr val="000000"/>
              </a:solidFill>
              <a:latin typeface="Arial"/>
            </a:endParaRPr>
          </a:p>
        </p:txBody>
      </p:sp>
      <p:sp>
        <p:nvSpPr>
          <p:cNvPr id="66" name=""/>
          <p:cNvSpPr txBox="1"/>
          <p:nvPr/>
        </p:nvSpPr>
        <p:spPr bwMode="auto">
          <a:xfrm>
            <a:off x="5943600" y="1742400"/>
            <a:ext cx="5029200" cy="1686600"/>
          </a:xfrm>
          <a:prstGeom prst="rect">
            <a:avLst/>
          </a:prstGeom>
          <a:noFill/>
          <a:ln w="0">
            <a:noFill/>
          </a:ln>
        </p:spPr>
        <p:txBody>
          <a:bodyPr lIns="90000" tIns="45000" rIns="90000" bIns="45000" anchor="t">
            <a:noAutofit/>
          </a:bodyPr>
          <a:p>
            <a:pPr>
              <a:defRPr/>
            </a:pPr>
            <a:r>
              <a:rPr lang="en-US" sz="3600" b="1" strike="noStrike" spc="-1">
                <a:solidFill>
                  <a:srgbClr val="FFFFFF"/>
                </a:solidFill>
                <a:latin typeface="Overpass"/>
                <a:ea typeface="Overpass"/>
              </a:rPr>
              <a:t>Team members:</a:t>
            </a:r>
            <a:endParaRPr lang="en-US" sz="36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26_FeatureStory">
  <a:themeElements>
    <a:clrScheme name="26_FeatureStory">
      <a:dk1>
        <a:srgbClr val="4A4A4A"/>
      </a:dk1>
      <a:lt1>
        <a:srgbClr val="4A2A0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
  <Paragraphs>0</Paragraphs>
  <Slides>6</Slides>
  <Notes>6</Notes>
  <HiddenSlides>0</HiddenSlides>
  <MMClips>2</MMClips>
  <ScaleCrop>0</ScaleCrop>
  <HeadingPairs>
    <vt:vector size="4" baseType="variant">
      <vt:variant>
        <vt:lpstr>Theme</vt:lpstr>
      </vt:variant>
      <vt:variant>
        <vt:i4>2</vt:i4>
      </vt:variant>
      <vt:variant>
        <vt:lpstr>Slide Titles</vt:lpstr>
      </vt:variant>
      <vt:variant>
        <vt:i4>6</vt:i4>
      </vt:variant>
    </vt:vector>
  </HeadingPairs>
  <TitlesOfParts>
    <vt:vector size="8" baseType="lpstr">
      <vt:lpstr>Theme 1</vt:lpstr>
      <vt:lpstr>Theme 2</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2</cp:revision>
  <dcterms:modified xsi:type="dcterms:W3CDTF">2024-05-11T14:37:36Z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5</vt:i4>
  </property>
  <property fmtid="{D5CDD505-2E9C-101B-9397-08002B2CF9AE}" pid="4" name="PresentationFormat">
    <vt:lpwstr>On-screen Show (4:3)</vt:lpwstr>
  </property>
  <property fmtid="{D5CDD505-2E9C-101B-9397-08002B2CF9AE}" pid="5" name="Slides">
    <vt:i4>5</vt:i4>
  </property>
</Properties>
</file>