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5"/>
    <p:sldMasterId id="2147483650" r:id="rId6"/>
    <p:sldMasterId id="2147483654" r:id="rId7"/>
    <p:sldMasterId id="2147483656"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orient="horz" pos="323">
          <p15:clr>
            <a:srgbClr val="000000"/>
          </p15:clr>
        </p15:guide>
        <p15:guide id="3" orient="horz" pos="3888">
          <p15:clr>
            <a:srgbClr val="000000"/>
          </p15:clr>
        </p15:guide>
        <p15:guide id="4" orient="horz" pos="659">
          <p15:clr>
            <a:srgbClr val="000000"/>
          </p15:clr>
        </p15:guide>
        <p15:guide id="5" orient="horz" pos="1344">
          <p15:clr>
            <a:srgbClr val="000000"/>
          </p15:clr>
        </p15:guide>
        <p15:guide id="6" pos="5568">
          <p15:clr>
            <a:srgbClr val="000000"/>
          </p15:clr>
        </p15:guide>
        <p15:guide id="7" pos="192">
          <p15:clr>
            <a:srgbClr val="000000"/>
          </p15:clr>
        </p15:guide>
        <p15:guide id="8" pos="4512">
          <p15:clr>
            <a:srgbClr val="000000"/>
          </p15:clr>
        </p15:guide>
        <p15:guide id="9">
          <p15:clr>
            <a:srgbClr val="000000"/>
          </p15:clr>
        </p15:guide>
        <p15:guide id="10" pos="2936">
          <p15:clr>
            <a:srgbClr val="000000"/>
          </p15:clr>
        </p15:guide>
        <p15:guide id="11" pos="2825">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GoogleSlidesCustomDataVersion2">
      <go:slidesCustomData xmlns:go="http://customooxmlschemas.google.com/" r:id="rId32" roundtripDataSignature="AMtx7mjLe5UpunsZfjTaffpXcnD1e8Mzw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3668AA1-684F-48ED-AB6A-E15D25C9615E}">
  <a:tblStyle styleId="{A3668AA1-684F-48ED-AB6A-E15D25C9615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23" orient="horz"/>
        <p:guide pos="3888" orient="horz"/>
        <p:guide pos="659" orient="horz"/>
        <p:guide pos="1344" orient="horz"/>
        <p:guide pos="5568"/>
        <p:guide pos="192"/>
        <p:guide pos="4512"/>
        <p:guide/>
        <p:guide pos="2936"/>
        <p:guide pos="2825"/>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1.xml"/><Relationship Id="rId22" Type="http://schemas.openxmlformats.org/officeDocument/2006/relationships/slide" Target="slides/slide13.xml"/><Relationship Id="rId21" Type="http://schemas.openxmlformats.org/officeDocument/2006/relationships/slide" Target="slides/slide12.xml"/><Relationship Id="rId24" Type="http://schemas.openxmlformats.org/officeDocument/2006/relationships/slide" Target="slides/slide15.xml"/><Relationship Id="rId23" Type="http://schemas.openxmlformats.org/officeDocument/2006/relationships/slide" Target="slides/slide14.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notesMaster" Target="notesMasters/notesMaster1.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slide" Target="slides/slide19.xml"/><Relationship Id="rId27" Type="http://schemas.openxmlformats.org/officeDocument/2006/relationships/slide" Target="slides/slide18.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0.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slide" Target="slides/slide22.xml"/><Relationship Id="rId30" Type="http://schemas.openxmlformats.org/officeDocument/2006/relationships/slide" Target="slides/slide21.xml"/><Relationship Id="rId11" Type="http://schemas.openxmlformats.org/officeDocument/2006/relationships/slide" Target="slides/slide2.xml"/><Relationship Id="rId10" Type="http://schemas.openxmlformats.org/officeDocument/2006/relationships/slide" Target="slides/slide1.xml"/><Relationship Id="rId32" Type="http://customschemas.google.com/relationships/presentationmetadata" Target="metadata"/><Relationship Id="rId13" Type="http://schemas.openxmlformats.org/officeDocument/2006/relationships/slide" Target="slides/slide4.xml"/><Relationship Id="rId12" Type="http://schemas.openxmlformats.org/officeDocument/2006/relationships/slide" Target="slides/slide3.xml"/><Relationship Id="rId15" Type="http://schemas.openxmlformats.org/officeDocument/2006/relationships/slide" Target="slides/slide6.xml"/><Relationship Id="rId14" Type="http://schemas.openxmlformats.org/officeDocument/2006/relationships/slide" Target="slides/slide5.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7" name="Google Shape;47;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56" name="Google Shape;156;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Fulfilled by</a:t>
            </a:r>
            <a:endParaRPr/>
          </a:p>
          <a:p>
            <a:pPr indent="0" lvl="0" marL="0" rtl="0" algn="l">
              <a:spcBef>
                <a:spcPts val="0"/>
              </a:spcBef>
              <a:spcAft>
                <a:spcPts val="0"/>
              </a:spcAft>
              <a:buSzPts val="1800"/>
              <a:buNone/>
            </a:pPr>
            <a:r>
              <a:rPr lang="en-US"/>
              <a:t>	</a:t>
            </a:r>
            <a:r>
              <a:rPr lang="en-US">
                <a:latin typeface="Arial"/>
                <a:ea typeface="Arial"/>
                <a:cs typeface="Arial"/>
                <a:sym typeface="Arial"/>
              </a:rPr>
              <a:t>Flower to Father – flower is only a symbol. Feeling is primary. 	Feelings ka bandh mein band kar rakha hai – 		feelings ka aadan-pradan nahin hota. 			Feelings ka exchange bhi sukhi hone ka tareeka hai, yeh dhyan 	mein nahin aaya rahta</a:t>
            </a:r>
            <a:endParaRPr/>
          </a:p>
          <a:p>
            <a:pPr indent="0" lvl="0" marL="0" rtl="0" algn="l">
              <a:spcBef>
                <a:spcPts val="0"/>
              </a:spcBef>
              <a:spcAft>
                <a:spcPts val="0"/>
              </a:spcAft>
              <a:buSzPts val="1800"/>
              <a:buNone/>
            </a:pPr>
            <a:r>
              <a:t/>
            </a:r>
            <a:endParaRPr>
              <a:latin typeface="Arial"/>
              <a:ea typeface="Arial"/>
              <a:cs typeface="Arial"/>
              <a:sym typeface="Arial"/>
            </a:endParaRPr>
          </a:p>
          <a:p>
            <a:pPr indent="0" lvl="0" marL="0" rtl="0" algn="l">
              <a:spcBef>
                <a:spcPts val="0"/>
              </a:spcBef>
              <a:spcAft>
                <a:spcPts val="0"/>
              </a:spcAft>
              <a:buSzPts val="1800"/>
              <a:buFont typeface="Arial"/>
              <a:buNone/>
            </a:pPr>
            <a:r>
              <a:rPr lang="en-US">
                <a:latin typeface="Arial"/>
                <a:ea typeface="Arial"/>
                <a:cs typeface="Arial"/>
                <a:sym typeface="Arial"/>
              </a:rPr>
              <a:t>One cant fulfill the other</a:t>
            </a:r>
            <a:endParaRPr/>
          </a:p>
          <a:p>
            <a:pPr indent="0" lvl="0" marL="0" rtl="0" algn="l">
              <a:spcBef>
                <a:spcPts val="0"/>
              </a:spcBef>
              <a:spcAft>
                <a:spcPts val="0"/>
              </a:spcAft>
              <a:buSzPts val="1800"/>
              <a:buFont typeface="Arial"/>
              <a:buNone/>
            </a:pPr>
            <a:r>
              <a:rPr lang="en-US">
                <a:latin typeface="Arial"/>
                <a:ea typeface="Arial"/>
                <a:cs typeface="Arial"/>
                <a:sym typeface="Arial"/>
              </a:rPr>
              <a:t>	Exclusive dress – attention neq respect. Dress se attention bhar 	mil paata hai</a:t>
            </a:r>
            <a:endParaRPr/>
          </a:p>
          <a:p>
            <a:pPr indent="0" lvl="0" marL="0" rtl="0" algn="l">
              <a:spcBef>
                <a:spcPts val="0"/>
              </a:spcBef>
              <a:spcAft>
                <a:spcPts val="0"/>
              </a:spcAft>
              <a:buSzPts val="1800"/>
              <a:buNone/>
            </a:pPr>
            <a:r>
              <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68" name="Google Shape;168;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Fulfilled by</a:t>
            </a:r>
            <a:endParaRPr/>
          </a:p>
          <a:p>
            <a:pPr indent="0" lvl="0" marL="0" rtl="0" algn="l">
              <a:spcBef>
                <a:spcPts val="0"/>
              </a:spcBef>
              <a:spcAft>
                <a:spcPts val="0"/>
              </a:spcAft>
              <a:buSzPts val="1800"/>
              <a:buNone/>
            </a:pPr>
            <a:r>
              <a:rPr lang="en-US"/>
              <a:t>	</a:t>
            </a:r>
            <a:r>
              <a:rPr lang="en-US">
                <a:latin typeface="Arial"/>
                <a:ea typeface="Arial"/>
                <a:cs typeface="Arial"/>
                <a:sym typeface="Arial"/>
              </a:rPr>
              <a:t>Flower to Father – flower is only a symbol. Feeling is primary. 	Feelings ka bandh mein band kar rakha hai – 		feelings ka aadan-pradan nahin hota. 			Feelings ka exchange bhi sukhi hone ka tareeka hai, yeh dhyan 	mein nahin aaya rahta</a:t>
            </a:r>
            <a:endParaRPr/>
          </a:p>
          <a:p>
            <a:pPr indent="0" lvl="0" marL="0" rtl="0" algn="l">
              <a:spcBef>
                <a:spcPts val="0"/>
              </a:spcBef>
              <a:spcAft>
                <a:spcPts val="0"/>
              </a:spcAft>
              <a:buSzPts val="1800"/>
              <a:buNone/>
            </a:pPr>
            <a:r>
              <a:t/>
            </a:r>
            <a:endParaRPr>
              <a:latin typeface="Arial"/>
              <a:ea typeface="Arial"/>
              <a:cs typeface="Arial"/>
              <a:sym typeface="Arial"/>
            </a:endParaRPr>
          </a:p>
          <a:p>
            <a:pPr indent="0" lvl="0" marL="0" rtl="0" algn="l">
              <a:spcBef>
                <a:spcPts val="0"/>
              </a:spcBef>
              <a:spcAft>
                <a:spcPts val="0"/>
              </a:spcAft>
              <a:buSzPts val="1800"/>
              <a:buFont typeface="Arial"/>
              <a:buNone/>
            </a:pPr>
            <a:r>
              <a:rPr lang="en-US">
                <a:latin typeface="Arial"/>
                <a:ea typeface="Arial"/>
                <a:cs typeface="Arial"/>
                <a:sym typeface="Arial"/>
              </a:rPr>
              <a:t>One cant fulfill the other</a:t>
            </a:r>
            <a:endParaRPr/>
          </a:p>
          <a:p>
            <a:pPr indent="0" lvl="0" marL="0" rtl="0" algn="l">
              <a:spcBef>
                <a:spcPts val="0"/>
              </a:spcBef>
              <a:spcAft>
                <a:spcPts val="0"/>
              </a:spcAft>
              <a:buSzPts val="1800"/>
              <a:buFont typeface="Arial"/>
              <a:buNone/>
            </a:pPr>
            <a:r>
              <a:rPr lang="en-US">
                <a:latin typeface="Arial"/>
                <a:ea typeface="Arial"/>
                <a:cs typeface="Arial"/>
                <a:sym typeface="Arial"/>
              </a:rPr>
              <a:t>	Exclusive dress – attention neq respect. Dress se attention bhar 	mil paata hai</a:t>
            </a:r>
            <a:endParaRPr/>
          </a:p>
          <a:p>
            <a:pPr indent="0" lvl="0" marL="0" rtl="0" algn="l">
              <a:spcBef>
                <a:spcPts val="0"/>
              </a:spcBef>
              <a:spcAft>
                <a:spcPts val="0"/>
              </a:spcAft>
              <a:buSzPts val="1800"/>
              <a:buNone/>
            </a:pPr>
            <a:r>
              <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86" name="Google Shape;186;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97" name="Google Shape;197;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 name="Google Shape;5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 name="Google Shape;5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 name="Google Shape;6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 name="Google Shape;7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4"/>
          <p:cNvSpPr txBox="1"/>
          <p:nvPr>
            <p:ph idx="1" type="subTitle"/>
          </p:nvPr>
        </p:nvSpPr>
        <p:spPr>
          <a:xfrm>
            <a:off x="1281952" y="3900488"/>
            <a:ext cx="5880847" cy="366712"/>
          </a:xfrm>
          <a:prstGeom prst="rect">
            <a:avLst/>
          </a:prstGeom>
          <a:noFill/>
          <a:ln>
            <a:noFill/>
          </a:ln>
        </p:spPr>
        <p:txBody>
          <a:bodyPr anchorCtr="0" anchor="t" bIns="45700" lIns="91425" spcFirstLastPara="1" rIns="91425" wrap="square" tIns="45700">
            <a:spAutoFit/>
          </a:bodyPr>
          <a:lstStyle>
            <a:lvl1pPr lvl="0" marR="0" rtl="0" algn="l">
              <a:spcBef>
                <a:spcPts val="36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lvl="1"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24"/>
          <p:cNvSpPr txBox="1"/>
          <p:nvPr>
            <p:ph type="ctrTitle"/>
          </p:nvPr>
        </p:nvSpPr>
        <p:spPr>
          <a:xfrm>
            <a:off x="1281952" y="2286000"/>
            <a:ext cx="5880847" cy="1231106"/>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40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1" i="0" sz="22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1" i="0" sz="22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1" i="0" sz="22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1" i="0" sz="2200" u="none" cap="none" strike="noStrike">
                <a:solidFill>
                  <a:schemeClr val="lt1"/>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Content">
  <p:cSld name="Title &amp; Content">
    <p:spTree>
      <p:nvGrpSpPr>
        <p:cNvPr id="17" name="Shape 17"/>
        <p:cNvGrpSpPr/>
        <p:nvPr/>
      </p:nvGrpSpPr>
      <p:grpSpPr>
        <a:xfrm>
          <a:off x="0" y="0"/>
          <a:ext cx="0" cy="0"/>
          <a:chOff x="0" y="0"/>
          <a:chExt cx="0" cy="0"/>
        </a:xfrm>
      </p:grpSpPr>
      <p:sp>
        <p:nvSpPr>
          <p:cNvPr id="18" name="Google Shape;18;p26"/>
          <p:cNvSpPr txBox="1"/>
          <p:nvPr>
            <p:ph type="title"/>
          </p:nvPr>
        </p:nvSpPr>
        <p:spPr>
          <a:xfrm>
            <a:off x="0" y="76200"/>
            <a:ext cx="9144000" cy="38099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22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1" i="0" sz="22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1" i="0" sz="22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1" i="0" sz="22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1" i="0" sz="2200" u="none" cap="none" strike="noStrike">
                <a:solidFill>
                  <a:schemeClr val="lt1"/>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9" name="Google Shape;19;p26"/>
          <p:cNvSpPr txBox="1"/>
          <p:nvPr>
            <p:ph idx="1" type="body"/>
          </p:nvPr>
        </p:nvSpPr>
        <p:spPr>
          <a:xfrm>
            <a:off x="0" y="609600"/>
            <a:ext cx="9144000" cy="5943600"/>
          </a:xfrm>
          <a:prstGeom prst="rect">
            <a:avLst/>
          </a:prstGeom>
          <a:noFill/>
          <a:ln>
            <a:noFill/>
          </a:ln>
        </p:spPr>
        <p:txBody>
          <a:bodyPr anchorCtr="0" anchor="t" bIns="45700" lIns="91425" spcFirstLastPara="1" rIns="91425" wrap="square" tIns="45700">
            <a:normAutofit/>
          </a:bodyPr>
          <a:lstStyle>
            <a:lvl1pPr indent="-368300" lvl="0" marL="457200" marR="0" rtl="0" algn="l">
              <a:spcBef>
                <a:spcPts val="440"/>
              </a:spcBef>
              <a:spcAft>
                <a:spcPts val="0"/>
              </a:spcAft>
              <a:buClr>
                <a:schemeClr val="dk1"/>
              </a:buClr>
              <a:buSzPts val="2200"/>
              <a:buFont typeface="Noto Sans Symbols"/>
              <a:buChar char="∙"/>
              <a:defRPr b="0" i="0" sz="22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Noto Sans Symbols"/>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0" name="Shape 20"/>
        <p:cNvGrpSpPr/>
        <p:nvPr/>
      </p:nvGrpSpPr>
      <p:grpSpPr>
        <a:xfrm>
          <a:off x="0" y="0"/>
          <a:ext cx="0" cy="0"/>
          <a:chOff x="0" y="0"/>
          <a:chExt cx="0" cy="0"/>
        </a:xfrm>
      </p:grpSpPr>
      <p:sp>
        <p:nvSpPr>
          <p:cNvPr id="21" name="Google Shape;21;p27"/>
          <p:cNvSpPr txBox="1"/>
          <p:nvPr>
            <p:ph type="title"/>
          </p:nvPr>
        </p:nvSpPr>
        <p:spPr>
          <a:xfrm>
            <a:off x="0" y="76200"/>
            <a:ext cx="9144000" cy="38099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22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1" i="0" sz="22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1" i="0" sz="22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1" i="0" sz="22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1" i="0" sz="2200" u="none" cap="none" strike="noStrike">
                <a:solidFill>
                  <a:schemeClr val="lt1"/>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2" name="Shape 22"/>
        <p:cNvGrpSpPr/>
        <p:nvPr/>
      </p:nvGrpSpPr>
      <p:grpSpPr>
        <a:xfrm>
          <a:off x="0" y="0"/>
          <a:ext cx="0" cy="0"/>
          <a:chOff x="0" y="0"/>
          <a:chExt cx="0" cy="0"/>
        </a:xfrm>
      </p:grpSpPr>
      <p:sp>
        <p:nvSpPr>
          <p:cNvPr id="23" name="Google Shape;23;p28"/>
          <p:cNvSpPr txBox="1"/>
          <p:nvPr>
            <p:ph type="title"/>
          </p:nvPr>
        </p:nvSpPr>
        <p:spPr>
          <a:xfrm>
            <a:off x="0" y="76200"/>
            <a:ext cx="9144000" cy="38099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22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1" i="0" sz="22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1" i="0" sz="22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1" i="0" sz="22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1" i="0" sz="2200" u="none" cap="none" strike="noStrike">
                <a:solidFill>
                  <a:schemeClr val="lt1"/>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4" name="Google Shape;24;p28"/>
          <p:cNvSpPr txBox="1"/>
          <p:nvPr>
            <p:ph idx="1" type="body"/>
          </p:nvPr>
        </p:nvSpPr>
        <p:spPr>
          <a:xfrm>
            <a:off x="0" y="609600"/>
            <a:ext cx="9144000" cy="5943600"/>
          </a:xfrm>
          <a:prstGeom prst="rect">
            <a:avLst/>
          </a:prstGeom>
          <a:noFill/>
          <a:ln>
            <a:noFill/>
          </a:ln>
        </p:spPr>
        <p:txBody>
          <a:bodyPr anchorCtr="0" anchor="t" bIns="45700" lIns="91425" spcFirstLastPara="1" rIns="91425" wrap="square" tIns="45700">
            <a:normAutofit/>
          </a:bodyPr>
          <a:lstStyle>
            <a:lvl1pPr indent="-368300" lvl="0" marL="457200" marR="0" rtl="0" algn="l">
              <a:spcBef>
                <a:spcPts val="440"/>
              </a:spcBef>
              <a:spcAft>
                <a:spcPts val="0"/>
              </a:spcAft>
              <a:buClr>
                <a:schemeClr val="dk1"/>
              </a:buClr>
              <a:buSzPts val="2200"/>
              <a:buFont typeface="Noto Sans Symbols"/>
              <a:buChar char="∙"/>
              <a:defRPr b="0" i="0" sz="22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Noto Sans Symbols"/>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6" name="Shape 26"/>
        <p:cNvGrpSpPr/>
        <p:nvPr/>
      </p:nvGrpSpPr>
      <p:grpSpPr>
        <a:xfrm>
          <a:off x="0" y="0"/>
          <a:ext cx="0" cy="0"/>
          <a:chOff x="0" y="0"/>
          <a:chExt cx="0" cy="0"/>
        </a:xfrm>
      </p:grpSpPr>
      <p:sp>
        <p:nvSpPr>
          <p:cNvPr id="27" name="Google Shape;27;p30"/>
          <p:cNvSpPr txBox="1"/>
          <p:nvPr>
            <p:ph idx="1" type="subTitle"/>
          </p:nvPr>
        </p:nvSpPr>
        <p:spPr>
          <a:xfrm>
            <a:off x="1281952" y="3900488"/>
            <a:ext cx="5880847" cy="366712"/>
          </a:xfrm>
          <a:prstGeom prst="rect">
            <a:avLst/>
          </a:prstGeom>
          <a:noFill/>
          <a:ln>
            <a:noFill/>
          </a:ln>
        </p:spPr>
        <p:txBody>
          <a:bodyPr anchorCtr="0" anchor="t" bIns="45700" lIns="91425" spcFirstLastPara="1" rIns="91425" wrap="square" tIns="45700">
            <a:spAutoFit/>
          </a:bodyPr>
          <a:lstStyle>
            <a:lvl1pPr lvl="0" marR="0" rtl="0" algn="l">
              <a:spcBef>
                <a:spcPts val="36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lvl="1"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8" name="Google Shape;28;p30"/>
          <p:cNvSpPr txBox="1"/>
          <p:nvPr>
            <p:ph type="ctrTitle"/>
          </p:nvPr>
        </p:nvSpPr>
        <p:spPr>
          <a:xfrm>
            <a:off x="1281952" y="2286000"/>
            <a:ext cx="5880847" cy="1231106"/>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40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1" i="0" sz="22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1" i="0" sz="22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1" i="0" sz="22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1" i="0" sz="2200" u="none" cap="none" strike="noStrike">
                <a:solidFill>
                  <a:schemeClr val="lt1"/>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3" name="Shape 33"/>
        <p:cNvGrpSpPr/>
        <p:nvPr/>
      </p:nvGrpSpPr>
      <p:grpSpPr>
        <a:xfrm>
          <a:off x="0" y="0"/>
          <a:ext cx="0" cy="0"/>
          <a:chOff x="0" y="0"/>
          <a:chExt cx="0" cy="0"/>
        </a:xfrm>
      </p:grpSpPr>
      <p:sp>
        <p:nvSpPr>
          <p:cNvPr id="34" name="Google Shape;34;p32"/>
          <p:cNvSpPr txBox="1"/>
          <p:nvPr>
            <p:ph idx="1" type="body"/>
          </p:nvPr>
        </p:nvSpPr>
        <p:spPr>
          <a:xfrm>
            <a:off x="0" y="609600"/>
            <a:ext cx="4505325" cy="5943600"/>
          </a:xfrm>
          <a:prstGeom prst="rect">
            <a:avLst/>
          </a:prstGeom>
          <a:noFill/>
          <a:ln>
            <a:noFill/>
          </a:ln>
        </p:spPr>
        <p:txBody>
          <a:bodyPr anchorCtr="0" anchor="t" bIns="45700" lIns="91425" spcFirstLastPara="1" rIns="91425" wrap="square" tIns="45700">
            <a:noAutofit/>
          </a:bodyPr>
          <a:lstStyle>
            <a:lvl1pPr indent="-368300" lvl="0" marL="457200" marR="0" rtl="0" algn="l">
              <a:spcBef>
                <a:spcPts val="44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5" name="Google Shape;35;p32"/>
          <p:cNvSpPr txBox="1"/>
          <p:nvPr>
            <p:ph idx="2" type="body"/>
          </p:nvPr>
        </p:nvSpPr>
        <p:spPr>
          <a:xfrm>
            <a:off x="4657724" y="609600"/>
            <a:ext cx="4486275" cy="5943600"/>
          </a:xfrm>
          <a:prstGeom prst="rect">
            <a:avLst/>
          </a:prstGeom>
          <a:noFill/>
          <a:ln>
            <a:noFill/>
          </a:ln>
        </p:spPr>
        <p:txBody>
          <a:bodyPr anchorCtr="0" anchor="t" bIns="45700" lIns="91425" spcFirstLastPara="1" rIns="91425" wrap="square" tIns="45700">
            <a:noAutofit/>
          </a:bodyPr>
          <a:lstStyle>
            <a:lvl1pPr indent="-368300" lvl="0" marL="457200" marR="0" rtl="0" algn="l">
              <a:spcBef>
                <a:spcPts val="44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6" name="Google Shape;36;p32"/>
          <p:cNvSpPr txBox="1"/>
          <p:nvPr>
            <p:ph type="title"/>
          </p:nvPr>
        </p:nvSpPr>
        <p:spPr>
          <a:xfrm>
            <a:off x="0" y="76200"/>
            <a:ext cx="9144000" cy="38099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22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1" i="0" sz="22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1" i="0" sz="22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1" i="0" sz="22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1" i="0" sz="2200" u="none" cap="none" strike="noStrike">
                <a:solidFill>
                  <a:schemeClr val="lt1"/>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Content">
  <p:cSld name="Title &amp; Content">
    <p:spTree>
      <p:nvGrpSpPr>
        <p:cNvPr id="37" name="Shape 37"/>
        <p:cNvGrpSpPr/>
        <p:nvPr/>
      </p:nvGrpSpPr>
      <p:grpSpPr>
        <a:xfrm>
          <a:off x="0" y="0"/>
          <a:ext cx="0" cy="0"/>
          <a:chOff x="0" y="0"/>
          <a:chExt cx="0" cy="0"/>
        </a:xfrm>
      </p:grpSpPr>
      <p:sp>
        <p:nvSpPr>
          <p:cNvPr id="38" name="Google Shape;38;p33"/>
          <p:cNvSpPr txBox="1"/>
          <p:nvPr>
            <p:ph type="title"/>
          </p:nvPr>
        </p:nvSpPr>
        <p:spPr>
          <a:xfrm>
            <a:off x="0" y="76200"/>
            <a:ext cx="9144000" cy="38099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22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1" i="0" sz="22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1" i="0" sz="22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1" i="0" sz="22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1" i="0" sz="2200" u="none" cap="none" strike="noStrike">
                <a:solidFill>
                  <a:schemeClr val="lt1"/>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39" name="Google Shape;39;p33"/>
          <p:cNvSpPr txBox="1"/>
          <p:nvPr>
            <p:ph idx="1" type="body"/>
          </p:nvPr>
        </p:nvSpPr>
        <p:spPr>
          <a:xfrm>
            <a:off x="0" y="609600"/>
            <a:ext cx="9144000" cy="5943600"/>
          </a:xfrm>
          <a:prstGeom prst="rect">
            <a:avLst/>
          </a:prstGeom>
          <a:noFill/>
          <a:ln>
            <a:noFill/>
          </a:ln>
        </p:spPr>
        <p:txBody>
          <a:bodyPr anchorCtr="0" anchor="t" bIns="45700" lIns="91425" spcFirstLastPara="1" rIns="91425" wrap="square" tIns="45700">
            <a:normAutofit/>
          </a:bodyPr>
          <a:lstStyle>
            <a:lvl1pPr indent="-368300" lvl="0" marL="457200" marR="0" rtl="0" algn="l">
              <a:spcBef>
                <a:spcPts val="440"/>
              </a:spcBef>
              <a:spcAft>
                <a:spcPts val="0"/>
              </a:spcAft>
              <a:buClr>
                <a:schemeClr val="dk1"/>
              </a:buClr>
              <a:buSzPts val="2200"/>
              <a:buFont typeface="Noto Sans Symbols"/>
              <a:buChar char="∙"/>
              <a:defRPr b="0" i="0" sz="22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Noto Sans Symbols"/>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40" name="Shape 40"/>
        <p:cNvGrpSpPr/>
        <p:nvPr/>
      </p:nvGrpSpPr>
      <p:grpSpPr>
        <a:xfrm>
          <a:off x="0" y="0"/>
          <a:ext cx="0" cy="0"/>
          <a:chOff x="0" y="0"/>
          <a:chExt cx="0" cy="0"/>
        </a:xfrm>
      </p:grpSpPr>
      <p:sp>
        <p:nvSpPr>
          <p:cNvPr id="41" name="Google Shape;41;p34"/>
          <p:cNvSpPr txBox="1"/>
          <p:nvPr>
            <p:ph type="title"/>
          </p:nvPr>
        </p:nvSpPr>
        <p:spPr>
          <a:xfrm>
            <a:off x="0" y="76200"/>
            <a:ext cx="9144000" cy="38099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22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1" i="0" sz="22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1" i="0" sz="22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1" i="0" sz="22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1" i="0" sz="2200" u="none" cap="none" strike="noStrike">
                <a:solidFill>
                  <a:schemeClr val="lt1"/>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42" name="Google Shape;42;p34"/>
          <p:cNvSpPr txBox="1"/>
          <p:nvPr>
            <p:ph idx="1" type="body"/>
          </p:nvPr>
        </p:nvSpPr>
        <p:spPr>
          <a:xfrm>
            <a:off x="0" y="609600"/>
            <a:ext cx="9144000" cy="5943600"/>
          </a:xfrm>
          <a:prstGeom prst="rect">
            <a:avLst/>
          </a:prstGeom>
          <a:noFill/>
          <a:ln>
            <a:noFill/>
          </a:ln>
        </p:spPr>
        <p:txBody>
          <a:bodyPr anchorCtr="0" anchor="t" bIns="45700" lIns="91425" spcFirstLastPara="1" rIns="91425" wrap="square" tIns="45700">
            <a:normAutofit/>
          </a:bodyPr>
          <a:lstStyle>
            <a:lvl1pPr indent="-368300" lvl="0" marL="457200" marR="0" rtl="0" algn="l">
              <a:spcBef>
                <a:spcPts val="440"/>
              </a:spcBef>
              <a:spcAft>
                <a:spcPts val="0"/>
              </a:spcAft>
              <a:buClr>
                <a:schemeClr val="dk1"/>
              </a:buClr>
              <a:buSzPts val="2200"/>
              <a:buFont typeface="Noto Sans Symbols"/>
              <a:buChar char="∙"/>
              <a:defRPr b="0" i="0" sz="22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Noto Sans Symbols"/>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43" name="Shape 43"/>
        <p:cNvGrpSpPr/>
        <p:nvPr/>
      </p:nvGrpSpPr>
      <p:grpSpPr>
        <a:xfrm>
          <a:off x="0" y="0"/>
          <a:ext cx="0" cy="0"/>
          <a:chOff x="0" y="0"/>
          <a:chExt cx="0" cy="0"/>
        </a:xfrm>
      </p:grpSpPr>
      <p:sp>
        <p:nvSpPr>
          <p:cNvPr id="44" name="Google Shape;44;p35"/>
          <p:cNvSpPr txBox="1"/>
          <p:nvPr>
            <p:ph type="title"/>
          </p:nvPr>
        </p:nvSpPr>
        <p:spPr>
          <a:xfrm>
            <a:off x="0" y="76200"/>
            <a:ext cx="9144000" cy="38099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22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1" i="0" sz="22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1" i="0" sz="22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1" i="0" sz="22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1" i="0" sz="2200" u="none" cap="none" strike="noStrike">
                <a:solidFill>
                  <a:schemeClr val="lt1"/>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theme" Target="../theme/theme4.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theme" Target="../theme/theme1.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slideLayout" Target="../slideLayouts/slideLayout7.xml"/><Relationship Id="rId3" Type="http://schemas.openxmlformats.org/officeDocument/2006/relationships/slideLayout" Target="../slideLayouts/slideLayout8.xml"/><Relationship Id="rId4" Type="http://schemas.openxmlformats.org/officeDocument/2006/relationships/slideLayout" Target="../slideLayouts/slideLayout9.xml"/><Relationship Id="rId5"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B0082"/>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 name="Shape 13"/>
        <p:cNvGrpSpPr/>
        <p:nvPr/>
      </p:nvGrpSpPr>
      <p:grpSpPr>
        <a:xfrm>
          <a:off x="0" y="0"/>
          <a:ext cx="0" cy="0"/>
          <a:chOff x="0" y="0"/>
          <a:chExt cx="0" cy="0"/>
        </a:xfrm>
      </p:grpSpPr>
      <p:sp>
        <p:nvSpPr>
          <p:cNvPr id="14" name="Google Shape;14;p25"/>
          <p:cNvSpPr txBox="1"/>
          <p:nvPr/>
        </p:nvSpPr>
        <p:spPr>
          <a:xfrm>
            <a:off x="0" y="0"/>
            <a:ext cx="9144000" cy="500062"/>
          </a:xfrm>
          <a:prstGeom prst="rect">
            <a:avLst/>
          </a:prstGeom>
          <a:solidFill>
            <a:srgbClr val="4B008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 name="Google Shape;15;p25"/>
          <p:cNvSpPr txBox="1"/>
          <p:nvPr/>
        </p:nvSpPr>
        <p:spPr>
          <a:xfrm flipH="1" rot="10800000">
            <a:off x="0" y="6572250"/>
            <a:ext cx="9144000" cy="304800"/>
          </a:xfrm>
          <a:prstGeom prst="rect">
            <a:avLst/>
          </a:prstGeom>
          <a:solidFill>
            <a:srgbClr val="BEBEB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 name="Google Shape;16;p25"/>
          <p:cNvSpPr txBox="1"/>
          <p:nvPr/>
        </p:nvSpPr>
        <p:spPr>
          <a:xfrm>
            <a:off x="8715375" y="6572250"/>
            <a:ext cx="428625" cy="293687"/>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
              <a:buFont typeface="Arial"/>
              <a:buNone/>
            </a:pPr>
            <a:fld id="{00000000-1234-1234-1234-123412341234}" type="slidenum">
              <a:rPr b="0" i="0" lang="en-US" sz="800" u="none">
                <a:solidFill>
                  <a:schemeClr val="dk1"/>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B0082"/>
        </a:solidFill>
      </p:bgPr>
    </p:bg>
    <p:spTree>
      <p:nvGrpSpPr>
        <p:cNvPr id="25" name="Shape 2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5"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 name="Shape 29"/>
        <p:cNvGrpSpPr/>
        <p:nvPr/>
      </p:nvGrpSpPr>
      <p:grpSpPr>
        <a:xfrm>
          <a:off x="0" y="0"/>
          <a:ext cx="0" cy="0"/>
          <a:chOff x="0" y="0"/>
          <a:chExt cx="0" cy="0"/>
        </a:xfrm>
      </p:grpSpPr>
      <p:sp>
        <p:nvSpPr>
          <p:cNvPr id="30" name="Google Shape;30;p31"/>
          <p:cNvSpPr txBox="1"/>
          <p:nvPr/>
        </p:nvSpPr>
        <p:spPr>
          <a:xfrm>
            <a:off x="0" y="0"/>
            <a:ext cx="9144000" cy="500062"/>
          </a:xfrm>
          <a:prstGeom prst="rect">
            <a:avLst/>
          </a:prstGeom>
          <a:solidFill>
            <a:srgbClr val="4B008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1" name="Google Shape;31;p31"/>
          <p:cNvSpPr txBox="1"/>
          <p:nvPr/>
        </p:nvSpPr>
        <p:spPr>
          <a:xfrm flipH="1" rot="10800000">
            <a:off x="0" y="6572250"/>
            <a:ext cx="9144000" cy="304800"/>
          </a:xfrm>
          <a:prstGeom prst="rect">
            <a:avLst/>
          </a:prstGeom>
          <a:solidFill>
            <a:srgbClr val="BEBEB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2" name="Google Shape;32;p31"/>
          <p:cNvSpPr txBox="1"/>
          <p:nvPr/>
        </p:nvSpPr>
        <p:spPr>
          <a:xfrm>
            <a:off x="8715375" y="6572250"/>
            <a:ext cx="428625" cy="293687"/>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
              <a:buFont typeface="Arial"/>
              <a:buNone/>
            </a:pPr>
            <a:fld id="{00000000-1234-1234-1234-123412341234}" type="slidenum">
              <a:rPr b="0" i="0" lang="en-US" sz="800" u="none">
                <a:solidFill>
                  <a:schemeClr val="dk1"/>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sldLayoutIdLst>
    <p:sldLayoutId id="2147483657" r:id="rId1"/>
    <p:sldLayoutId id="2147483658" r:id="rId2"/>
    <p:sldLayoutId id="2147483659" r:id="rId3"/>
    <p:sldLayoutId id="2147483660"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1"/>
          <p:cNvSpPr txBox="1"/>
          <p:nvPr>
            <p:ph type="ctrTitle"/>
          </p:nvPr>
        </p:nvSpPr>
        <p:spPr>
          <a:xfrm>
            <a:off x="685800" y="0"/>
            <a:ext cx="8229600" cy="6324600"/>
          </a:xfrm>
          <a:prstGeom prst="rect">
            <a:avLst/>
          </a:prstGeom>
          <a:noFill/>
          <a:ln>
            <a:noFill/>
          </a:ln>
        </p:spPr>
        <p:txBody>
          <a:bodyPr anchorCtr="0" anchor="b" bIns="45700" lIns="91425" spcFirstLastPara="1" rIns="91425" wrap="square" tIns="45700">
            <a:noAutofit/>
          </a:bodyPr>
          <a:lstStyle/>
          <a:p>
            <a:pPr indent="-457200" lvl="0" marL="457200" rtl="0" algn="ctr">
              <a:lnSpc>
                <a:spcPct val="100000"/>
              </a:lnSpc>
              <a:spcBef>
                <a:spcPts val="0"/>
              </a:spcBef>
              <a:spcAft>
                <a:spcPts val="0"/>
              </a:spcAft>
              <a:buClr>
                <a:schemeClr val="lt1"/>
              </a:buClr>
              <a:buSzPts val="3600"/>
              <a:buFont typeface="Arial"/>
              <a:buNone/>
            </a:pPr>
            <a:r>
              <a:rPr b="1" i="0" lang="en-US" sz="3600" u="none">
                <a:solidFill>
                  <a:schemeClr val="lt1"/>
                </a:solidFill>
                <a:latin typeface="Arial"/>
                <a:ea typeface="Arial"/>
                <a:cs typeface="Arial"/>
                <a:sym typeface="Arial"/>
              </a:rPr>
              <a:t>Lecture 6</a:t>
            </a:r>
            <a:br>
              <a:rPr b="1" i="0" lang="en-US" sz="3600" u="none">
                <a:solidFill>
                  <a:schemeClr val="lt1"/>
                </a:solidFill>
                <a:latin typeface="Arial"/>
                <a:ea typeface="Arial"/>
                <a:cs typeface="Arial"/>
                <a:sym typeface="Arial"/>
              </a:rPr>
            </a:br>
            <a:br>
              <a:rPr b="1" i="0" lang="en-US" sz="3600" u="none">
                <a:solidFill>
                  <a:schemeClr val="lt1"/>
                </a:solidFill>
                <a:latin typeface="Arial"/>
                <a:ea typeface="Arial"/>
                <a:cs typeface="Arial"/>
                <a:sym typeface="Arial"/>
              </a:rPr>
            </a:br>
            <a:br>
              <a:rPr b="1" i="0" lang="en-US" sz="3600" u="none">
                <a:solidFill>
                  <a:schemeClr val="lt1"/>
                </a:solidFill>
                <a:latin typeface="Arial"/>
                <a:ea typeface="Arial"/>
                <a:cs typeface="Arial"/>
                <a:sym typeface="Arial"/>
              </a:rPr>
            </a:br>
            <a:r>
              <a:rPr b="1" i="0" lang="en-US" sz="3600" u="none">
                <a:solidFill>
                  <a:schemeClr val="lt1"/>
                </a:solidFill>
                <a:latin typeface="Arial"/>
                <a:ea typeface="Arial"/>
                <a:cs typeface="Arial"/>
                <a:sym typeface="Arial"/>
              </a:rPr>
              <a:t>Understanding the Human being as Co-existence of </a:t>
            </a:r>
            <a:br>
              <a:rPr b="1" i="0" lang="en-US" sz="3600" u="none">
                <a:solidFill>
                  <a:schemeClr val="lt1"/>
                </a:solidFill>
                <a:latin typeface="Arial"/>
                <a:ea typeface="Arial"/>
                <a:cs typeface="Arial"/>
                <a:sym typeface="Arial"/>
              </a:rPr>
            </a:br>
            <a:r>
              <a:rPr b="1" i="0" lang="en-US" sz="3600" u="none">
                <a:solidFill>
                  <a:schemeClr val="lt1"/>
                </a:solidFill>
                <a:latin typeface="Arial"/>
                <a:ea typeface="Arial"/>
                <a:cs typeface="Arial"/>
                <a:sym typeface="Arial"/>
              </a:rPr>
              <a:t>the Self and the Body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0"/>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1" sz="2200">
              <a:solidFill>
                <a:schemeClr val="lt1"/>
              </a:solidFill>
              <a:latin typeface="Arial"/>
              <a:ea typeface="Arial"/>
              <a:cs typeface="Arial"/>
              <a:sym typeface="Arial"/>
            </a:endParaRPr>
          </a:p>
        </p:txBody>
      </p:sp>
      <p:graphicFrame>
        <p:nvGraphicFramePr>
          <p:cNvPr id="138" name="Google Shape;138;p10"/>
          <p:cNvGraphicFramePr/>
          <p:nvPr/>
        </p:nvGraphicFramePr>
        <p:xfrm>
          <a:off x="0" y="0"/>
          <a:ext cx="3000000" cy="3000000"/>
        </p:xfrm>
        <a:graphic>
          <a:graphicData uri="http://schemas.openxmlformats.org/drawingml/2006/table">
            <a:tbl>
              <a:tblPr>
                <a:noFill/>
                <a:tableStyleId>{A3668AA1-684F-48ED-AB6A-E15D25C9615E}</a:tableStyleId>
              </a:tblPr>
              <a:tblGrid>
                <a:gridCol w="1939925"/>
                <a:gridCol w="3551225"/>
                <a:gridCol w="3652825"/>
              </a:tblGrid>
              <a:tr h="768350">
                <a:tc>
                  <a:txBody>
                    <a:bodyPr/>
                    <a:lstStyle/>
                    <a:p>
                      <a:pPr indent="0" lvl="0" marL="0" marR="0" rtl="0" algn="ctr">
                        <a:lnSpc>
                          <a:spcPct val="100000"/>
                        </a:lnSpc>
                        <a:spcBef>
                          <a:spcPts val="0"/>
                        </a:spcBef>
                        <a:spcAft>
                          <a:spcPts val="0"/>
                        </a:spcAft>
                        <a:buClr>
                          <a:srgbClr val="993300"/>
                        </a:buClr>
                        <a:buSzPts val="2000"/>
                        <a:buFont typeface="Arial"/>
                        <a:buNone/>
                      </a:pPr>
                      <a:r>
                        <a:rPr b="0" i="0" lang="en-US" sz="2000" u="none">
                          <a:solidFill>
                            <a:srgbClr val="993300"/>
                          </a:solidFill>
                          <a:latin typeface="Arial"/>
                          <a:ea typeface="Arial"/>
                          <a:cs typeface="Arial"/>
                          <a:sym typeface="Arial"/>
                        </a:rPr>
                        <a:t> </a:t>
                      </a:r>
                      <a:r>
                        <a:rPr b="1" i="0" lang="en-US" sz="2000" u="none">
                          <a:solidFill>
                            <a:schemeClr val="dk1"/>
                          </a:solidFill>
                          <a:latin typeface="Arial"/>
                          <a:ea typeface="Arial"/>
                          <a:cs typeface="Arial"/>
                          <a:sym typeface="Arial"/>
                        </a:rPr>
                        <a:t>Human Being</a:t>
                      </a:r>
                      <a:endParaRPr b="0" i="0" sz="14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2060"/>
                        </a:buClr>
                        <a:buSzPts val="2800"/>
                        <a:buFont typeface="Arial"/>
                        <a:buNone/>
                      </a:pPr>
                      <a:r>
                        <a:rPr b="1" i="0" lang="en-US" sz="2800" u="none">
                          <a:solidFill>
                            <a:srgbClr val="002060"/>
                          </a:solidFill>
                          <a:latin typeface="Arial"/>
                          <a:ea typeface="Arial"/>
                          <a:cs typeface="Arial"/>
                          <a:sym typeface="Arial"/>
                        </a:rPr>
                        <a:t>Ekkuo</a:t>
                      </a:r>
                      <a:endParaRPr/>
                    </a:p>
                  </a:txBody>
                  <a:tcPr marT="0" marB="0" marR="56800" marL="56800">
                    <a:lnB cap="flat" cmpd="sng" w="12700">
                      <a:solidFill>
                        <a:srgbClr val="000000"/>
                      </a:solidFill>
                      <a:prstDash val="solid"/>
                      <a:round/>
                      <a:headEnd len="sm" w="sm" type="none"/>
                      <a:tailEnd len="sm" w="sm" type="none"/>
                    </a:lnB>
                    <a:solidFill>
                      <a:srgbClr val="EEECE1"/>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Self </a:t>
                      </a:r>
                      <a:endParaRPr/>
                    </a:p>
                    <a:p>
                      <a:pPr indent="0" lvl="0" marL="0" marR="0" rtl="0" algn="ctr">
                        <a:lnSpc>
                          <a:spcPct val="100000"/>
                        </a:lnSpc>
                        <a:spcBef>
                          <a:spcPts val="0"/>
                        </a:spcBef>
                        <a:spcAft>
                          <a:spcPts val="0"/>
                        </a:spcAft>
                        <a:buClr>
                          <a:srgbClr val="002060"/>
                        </a:buClr>
                        <a:buSzPts val="2800"/>
                        <a:buFont typeface="Arial"/>
                        <a:buNone/>
                      </a:pPr>
                      <a:r>
                        <a:rPr b="1" i="0" lang="en-US" sz="2800" u="none">
                          <a:solidFill>
                            <a:srgbClr val="002060"/>
                          </a:solidFill>
                          <a:latin typeface="Arial"/>
                          <a:ea typeface="Arial"/>
                          <a:cs typeface="Arial"/>
                          <a:sym typeface="Arial"/>
                        </a:rPr>
                        <a:t>eSa</a:t>
                      </a:r>
                      <a:endParaRPr/>
                    </a:p>
                  </a:txBody>
                  <a:tcPr marT="0" marB="0" marR="56800" marL="56800">
                    <a:lnB cap="flat" cmpd="sng" w="12700">
                      <a:solidFill>
                        <a:srgbClr val="000000"/>
                      </a:solidFill>
                      <a:prstDash val="solid"/>
                      <a:round/>
                      <a:headEnd len="sm" w="sm" type="none"/>
                      <a:tailEnd len="sm" w="sm" type="none"/>
                    </a:lnB>
                    <a:solidFill>
                      <a:srgbClr val="EEECE1"/>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Body</a:t>
                      </a:r>
                      <a:endParaRPr b="0" i="0" sz="14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2060"/>
                        </a:buClr>
                        <a:buSzPts val="2800"/>
                        <a:buFont typeface="Arial"/>
                        <a:buNone/>
                      </a:pPr>
                      <a:r>
                        <a:rPr b="1" i="0" lang="en-US" sz="2800" u="none">
                          <a:solidFill>
                            <a:srgbClr val="002060"/>
                          </a:solidFill>
                          <a:latin typeface="Arial"/>
                          <a:ea typeface="Arial"/>
                          <a:cs typeface="Arial"/>
                          <a:sym typeface="Arial"/>
                        </a:rPr>
                        <a:t>“kjhj</a:t>
                      </a:r>
                      <a:endParaRPr/>
                    </a:p>
                  </a:txBody>
                  <a:tcPr marT="0" marB="0" marR="56800" marL="56800">
                    <a:lnB cap="flat" cmpd="sng" w="12700">
                      <a:solidFill>
                        <a:srgbClr val="000000"/>
                      </a:solidFill>
                      <a:prstDash val="solid"/>
                      <a:round/>
                      <a:headEnd len="sm" w="sm" type="none"/>
                      <a:tailEnd len="sm" w="sm" type="none"/>
                    </a:lnB>
                    <a:solidFill>
                      <a:srgbClr val="EEECE1"/>
                    </a:solidFill>
                  </a:tcPr>
                </a:tc>
              </a:tr>
              <a:tr h="615950">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Need</a:t>
                      </a:r>
                      <a:endParaRPr b="1" i="0" sz="1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2060"/>
                        </a:buClr>
                        <a:buSzPts val="2000"/>
                        <a:buFont typeface="Arial"/>
                        <a:buNone/>
                      </a:pPr>
                      <a:r>
                        <a:rPr b="1" i="0" lang="en-US" sz="2000" u="none">
                          <a:solidFill>
                            <a:srgbClr val="002060"/>
                          </a:solidFill>
                          <a:latin typeface="Arial"/>
                          <a:ea typeface="Arial"/>
                          <a:cs typeface="Arial"/>
                          <a:sym typeface="Arial"/>
                        </a:rPr>
                        <a:t>vko';drk</a:t>
                      </a:r>
                      <a:endParaRPr/>
                    </a:p>
                  </a:txBody>
                  <a:tcPr marT="0" marB="0" marR="56800" marL="56800">
                    <a:lnT cap="flat" cmpd="sng" w="12700">
                      <a:solidFill>
                        <a:srgbClr val="000000"/>
                      </a:solidFill>
                      <a:prstDash val="solid"/>
                      <a:round/>
                      <a:headEnd len="sm" w="sm" type="none"/>
                      <a:tailEnd len="sm" w="sm" type="none"/>
                    </a:lnT>
                    <a:lnB cap="flat" cmpd="sng" w="12700">
                      <a:solidFill>
                        <a:srgbClr val="A6A6A6"/>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Happiness (e.g. Respect)</a:t>
                      </a:r>
                      <a:endParaRPr b="1" i="0" sz="1400" u="non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lq[k ¼tSls lEeku½</a:t>
                      </a:r>
                      <a:endParaRPr/>
                    </a:p>
                  </a:txBody>
                  <a:tcPr marT="0" marB="0" marR="56800" marL="56800">
                    <a:lnT cap="flat" cmpd="sng" w="12700">
                      <a:solidFill>
                        <a:srgbClr val="000000"/>
                      </a:solidFill>
                      <a:prstDash val="solid"/>
                      <a:round/>
                      <a:headEnd len="sm" w="sm" type="none"/>
                      <a:tailEnd len="sm" w="sm" type="none"/>
                    </a:lnT>
                    <a:lnB cap="flat" cmpd="sng" w="12700">
                      <a:solidFill>
                        <a:srgbClr val="A6A6A6"/>
                      </a:solidFill>
                      <a:prstDash val="solid"/>
                      <a:round/>
                      <a:headEnd len="sm" w="sm" type="none"/>
                      <a:tailEnd len="sm" w="sm" type="none"/>
                    </a:lnB>
                    <a:solidFill>
                      <a:srgbClr val="800080"/>
                    </a:solidFill>
                  </a:tcPr>
                </a:tc>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Physical Facility (e.g. Food)</a:t>
                      </a:r>
                      <a:endParaRPr b="1" i="0" sz="1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2060"/>
                        </a:buClr>
                        <a:buSzPts val="2000"/>
                        <a:buFont typeface="Arial"/>
                        <a:buNone/>
                      </a:pPr>
                      <a:r>
                        <a:rPr b="1" i="0" lang="en-US" sz="2000" u="none">
                          <a:solidFill>
                            <a:srgbClr val="002060"/>
                          </a:solidFill>
                          <a:latin typeface="Arial"/>
                          <a:ea typeface="Arial"/>
                          <a:cs typeface="Arial"/>
                          <a:sym typeface="Arial"/>
                        </a:rPr>
                        <a:t>lqfo/kk ¼tSls Hkkstu½</a:t>
                      </a:r>
                      <a:endParaRPr/>
                    </a:p>
                  </a:txBody>
                  <a:tcPr marT="0" marB="0" marR="56800" marL="56800">
                    <a:lnT cap="flat" cmpd="sng" w="12700">
                      <a:solidFill>
                        <a:srgbClr val="000000"/>
                      </a:solidFill>
                      <a:prstDash val="solid"/>
                      <a:round/>
                      <a:headEnd len="sm" w="sm" type="none"/>
                      <a:tailEnd len="sm" w="sm" type="none"/>
                    </a:lnT>
                    <a:lnB cap="flat" cmpd="sng" w="12700">
                      <a:solidFill>
                        <a:srgbClr val="A6A6A6"/>
                      </a:solidFill>
                      <a:prstDash val="solid"/>
                      <a:round/>
                      <a:headEnd len="sm" w="sm" type="none"/>
                      <a:tailEnd len="sm" w="sm" type="none"/>
                    </a:lnB>
                    <a:solidFill>
                      <a:srgbClr val="FEEEB9"/>
                    </a:solidFill>
                  </a:tcPr>
                </a:tc>
              </a:tr>
              <a:tr h="615950">
                <a:tc>
                  <a:txBody>
                    <a:bodyPr/>
                    <a:lstStyle/>
                    <a:p>
                      <a:pPr indent="0" lvl="1" marL="45720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In Time</a:t>
                      </a:r>
                      <a:endParaRPr b="1" i="0" sz="1400" u="none" cap="none" strike="noStrike">
                        <a:solidFill>
                          <a:schemeClr val="dk1"/>
                        </a:solidFill>
                        <a:latin typeface="Times New Roman"/>
                        <a:ea typeface="Times New Roman"/>
                        <a:cs typeface="Times New Roman"/>
                        <a:sym typeface="Times New Roman"/>
                      </a:endParaRPr>
                    </a:p>
                    <a:p>
                      <a:pPr indent="0" lvl="1" marL="457200" marR="0" rtl="0" algn="l">
                        <a:lnSpc>
                          <a:spcPct val="100000"/>
                        </a:lnSpc>
                        <a:spcBef>
                          <a:spcPts val="0"/>
                        </a:spcBef>
                        <a:spcAft>
                          <a:spcPts val="0"/>
                        </a:spcAft>
                        <a:buClr>
                          <a:srgbClr val="002060"/>
                        </a:buClr>
                        <a:buSzPts val="2000"/>
                        <a:buFont typeface="Arial"/>
                        <a:buNone/>
                      </a:pPr>
                      <a:r>
                        <a:rPr b="1" i="0" lang="en-US" sz="2000" u="none" cap="none" strike="noStrike">
                          <a:solidFill>
                            <a:srgbClr val="002060"/>
                          </a:solidFill>
                          <a:latin typeface="Arial"/>
                          <a:ea typeface="Arial"/>
                          <a:cs typeface="Arial"/>
                          <a:sym typeface="Arial"/>
                        </a:rPr>
                        <a:t>dky esa</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Continuous</a:t>
                      </a:r>
                      <a:endParaRPr b="1" i="0" sz="1400" u="non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fujUrj</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800080"/>
                    </a:solidFill>
                  </a:tcPr>
                </a:tc>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Temporary</a:t>
                      </a:r>
                      <a:endParaRPr b="1" i="0" sz="1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2060"/>
                        </a:buClr>
                        <a:buSzPts val="2000"/>
                        <a:buFont typeface="Arial"/>
                        <a:buNone/>
                      </a:pPr>
                      <a:r>
                        <a:rPr b="1" i="0" lang="en-US" sz="2000" u="none">
                          <a:solidFill>
                            <a:srgbClr val="002060"/>
                          </a:solidFill>
                          <a:latin typeface="Arial"/>
                          <a:ea typeface="Arial"/>
                          <a:cs typeface="Arial"/>
                          <a:sym typeface="Arial"/>
                        </a:rPr>
                        <a:t>lkef;d</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FEEEB9"/>
                    </a:solidFill>
                  </a:tcPr>
                </a:tc>
              </a:tr>
              <a:tr h="922325">
                <a:tc>
                  <a:txBody>
                    <a:bodyPr/>
                    <a:lstStyle/>
                    <a:p>
                      <a:pPr indent="0" lvl="1" marL="45720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In Quantity</a:t>
                      </a:r>
                      <a:endParaRPr b="1" i="0" sz="1400" u="none" cap="none" strike="noStrike">
                        <a:solidFill>
                          <a:schemeClr val="dk1"/>
                        </a:solidFill>
                        <a:latin typeface="Times New Roman"/>
                        <a:ea typeface="Times New Roman"/>
                        <a:cs typeface="Times New Roman"/>
                        <a:sym typeface="Times New Roman"/>
                      </a:endParaRPr>
                    </a:p>
                    <a:p>
                      <a:pPr indent="0" lvl="1" marL="457200" marR="0" rtl="0" algn="l">
                        <a:lnSpc>
                          <a:spcPct val="100000"/>
                        </a:lnSpc>
                        <a:spcBef>
                          <a:spcPts val="0"/>
                        </a:spcBef>
                        <a:spcAft>
                          <a:spcPts val="0"/>
                        </a:spcAft>
                        <a:buClr>
                          <a:srgbClr val="002060"/>
                        </a:buClr>
                        <a:buSzPts val="2000"/>
                        <a:buFont typeface="Arial"/>
                        <a:buNone/>
                      </a:pPr>
                      <a:r>
                        <a:rPr b="1" i="0" lang="en-US" sz="2000" u="none" cap="none" strike="noStrike">
                          <a:solidFill>
                            <a:srgbClr val="002060"/>
                          </a:solidFill>
                          <a:latin typeface="Arial"/>
                          <a:ea typeface="Arial"/>
                          <a:cs typeface="Arial"/>
                          <a:sym typeface="Arial"/>
                        </a:rPr>
                        <a:t>ek=k esa</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Qualitative (is Feeling)</a:t>
                      </a:r>
                      <a:endParaRPr b="1" i="0" sz="1400" u="non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xq.kkRed ¼Hkko gS½</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800080"/>
                    </a:solidFill>
                  </a:tcPr>
                </a:tc>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Quantitative (Required in Limited Quantity)</a:t>
                      </a:r>
                      <a:endParaRPr b="1" i="0" sz="1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2060"/>
                        </a:buClr>
                        <a:buSzPts val="2000"/>
                        <a:buFont typeface="Arial"/>
                        <a:buNone/>
                      </a:pPr>
                      <a:r>
                        <a:rPr b="1" i="0" lang="en-US" sz="2000" u="none">
                          <a:solidFill>
                            <a:srgbClr val="002060"/>
                          </a:solidFill>
                          <a:latin typeface="Arial"/>
                          <a:ea typeface="Arial"/>
                          <a:cs typeface="Arial"/>
                          <a:sym typeface="Arial"/>
                        </a:rPr>
                        <a:t>Ekk=kRed ¼lhfer ek=k esa½</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FEEEB9"/>
                    </a:solidFill>
                  </a:tcPr>
                </a:tc>
              </a:tr>
              <a:tr h="615950">
                <a:tc>
                  <a:txBody>
                    <a:bodyPr/>
                    <a:lstStyle/>
                    <a:p>
                      <a:pPr indent="0" lvl="1" marL="45720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Fulfilled By</a:t>
                      </a:r>
                      <a:endParaRPr b="1" i="0" sz="1400" u="none" cap="none" strike="noStrike">
                        <a:solidFill>
                          <a:schemeClr val="dk1"/>
                        </a:solidFill>
                        <a:latin typeface="Times New Roman"/>
                        <a:ea typeface="Times New Roman"/>
                        <a:cs typeface="Times New Roman"/>
                        <a:sym typeface="Times New Roman"/>
                      </a:endParaRPr>
                    </a:p>
                    <a:p>
                      <a:pPr indent="0" lvl="1" marL="457200" marR="0" rtl="0" algn="l">
                        <a:lnSpc>
                          <a:spcPct val="100000"/>
                        </a:lnSpc>
                        <a:spcBef>
                          <a:spcPts val="0"/>
                        </a:spcBef>
                        <a:spcAft>
                          <a:spcPts val="0"/>
                        </a:spcAft>
                        <a:buClr>
                          <a:srgbClr val="002060"/>
                        </a:buClr>
                        <a:buSzPts val="2000"/>
                        <a:buFont typeface="Arial"/>
                        <a:buNone/>
                      </a:pPr>
                      <a:r>
                        <a:rPr b="1" i="0" lang="en-US" sz="2000" u="none" cap="none" strike="noStrike">
                          <a:solidFill>
                            <a:srgbClr val="002060"/>
                          </a:solidFill>
                          <a:latin typeface="Arial"/>
                          <a:ea typeface="Arial"/>
                          <a:cs typeface="Arial"/>
                          <a:sym typeface="Arial"/>
                        </a:rPr>
                        <a:t>iwfrZ ds fy,</a:t>
                      </a:r>
                      <a:endParaRPr/>
                    </a:p>
                  </a:txBody>
                  <a:tcPr marT="0" marB="0" marR="56800" marL="56800">
                    <a:lnT cap="flat" cmpd="sng" w="12700">
                      <a:solidFill>
                        <a:srgbClr val="A6A6A6"/>
                      </a:solidFill>
                      <a:prstDash val="solid"/>
                      <a:round/>
                      <a:headEnd len="sm" w="sm" type="none"/>
                      <a:tailEnd len="sm" w="sm" type="none"/>
                    </a:lnT>
                    <a:solidFill>
                      <a:srgbClr val="FFFFFF"/>
                    </a:solidFill>
                  </a:tcPr>
                </a:tc>
                <a:tc>
                  <a:txBody>
                    <a:bodyPr/>
                    <a:lstStyle/>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Right Understanding &amp; Right Feeling lgh le&gt;] lgh Hkko</a:t>
                      </a:r>
                      <a:endParaRPr/>
                    </a:p>
                  </a:txBody>
                  <a:tcPr marT="0" marB="0" marR="56800" marL="56800">
                    <a:lnT cap="flat" cmpd="sng" w="12700">
                      <a:solidFill>
                        <a:srgbClr val="A6A6A6"/>
                      </a:solidFill>
                      <a:prstDash val="solid"/>
                      <a:round/>
                      <a:headEnd len="sm" w="sm" type="none"/>
                      <a:tailEnd len="sm" w="sm" type="none"/>
                    </a:lnT>
                    <a:solidFill>
                      <a:srgbClr val="800080"/>
                    </a:solidFill>
                  </a:tcPr>
                </a:tc>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Physio-chemical Things</a:t>
                      </a:r>
                      <a:endParaRPr b="1" i="0" sz="1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2060"/>
                        </a:buClr>
                        <a:buSzPts val="2000"/>
                        <a:buFont typeface="Arial"/>
                        <a:buNone/>
                      </a:pPr>
                      <a:r>
                        <a:rPr b="1" i="0" lang="en-US" sz="2000" u="none">
                          <a:solidFill>
                            <a:srgbClr val="002060"/>
                          </a:solidFill>
                          <a:latin typeface="Arial"/>
                          <a:ea typeface="Arial"/>
                          <a:cs typeface="Arial"/>
                          <a:sym typeface="Arial"/>
                        </a:rPr>
                        <a:t>HkkSfrd&amp;jklk;fud oLrq</a:t>
                      </a:r>
                      <a:endParaRPr/>
                    </a:p>
                  </a:txBody>
                  <a:tcPr marT="0" marB="0" marR="56800" marL="56800">
                    <a:lnT cap="flat" cmpd="sng" w="12700">
                      <a:solidFill>
                        <a:srgbClr val="A6A6A6"/>
                      </a:solidFill>
                      <a:prstDash val="solid"/>
                      <a:round/>
                      <a:headEnd len="sm" w="sm" type="none"/>
                      <a:tailEnd len="sm" w="sm" type="none"/>
                    </a:lnT>
                    <a:solidFill>
                      <a:srgbClr val="FEEEB9"/>
                    </a:solidFill>
                  </a:tcPr>
                </a:tc>
              </a:tr>
              <a:tr h="204775">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0" marB="0" marR="56800" marL="56800">
                    <a:lnB cap="flat" cmpd="sng" w="12700">
                      <a:solidFill>
                        <a:srgbClr val="A6A6A6"/>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0" marB="0" marR="56800" marL="56800">
                    <a:lnB cap="flat" cmpd="sng" w="12700">
                      <a:solidFill>
                        <a:srgbClr val="A6A6A6"/>
                      </a:solidFill>
                      <a:prstDash val="solid"/>
                      <a:round/>
                      <a:headEnd len="sm" w="sm" type="none"/>
                      <a:tailEnd len="sm" w="sm" type="none"/>
                    </a:lnB>
                    <a:solidFill>
                      <a:srgbClr val="800080"/>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0" marB="0" marR="56800" marL="56800">
                    <a:lnB cap="flat" cmpd="sng" w="12700">
                      <a:solidFill>
                        <a:srgbClr val="A6A6A6"/>
                      </a:solidFill>
                      <a:prstDash val="solid"/>
                      <a:round/>
                      <a:headEnd len="sm" w="sm" type="none"/>
                      <a:tailEnd len="sm" w="sm" type="none"/>
                    </a:lnB>
                    <a:solidFill>
                      <a:srgbClr val="FEEEB9"/>
                    </a:solidFill>
                  </a:tcPr>
                </a:tc>
              </a:tr>
              <a:tr h="922325">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Activity</a:t>
                      </a:r>
                      <a:endParaRPr b="1" i="0" sz="1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2060"/>
                        </a:buClr>
                        <a:buSzPts val="2000"/>
                        <a:buFont typeface="Arial"/>
                        <a:buNone/>
                      </a:pPr>
                      <a:r>
                        <a:rPr b="1" i="0" lang="en-US" sz="2000" u="none">
                          <a:solidFill>
                            <a:srgbClr val="002060"/>
                          </a:solidFill>
                          <a:latin typeface="Arial"/>
                          <a:ea typeface="Arial"/>
                          <a:cs typeface="Arial"/>
                          <a:sym typeface="Arial"/>
                        </a:rPr>
                        <a:t>fØ;k</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Desire, Thought, Expectation…</a:t>
                      </a:r>
                      <a:endParaRPr b="1" i="0" sz="1400" u="non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bPNk] fopkj] vk”kk---</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800080"/>
                    </a:solidFill>
                  </a:tcPr>
                </a:tc>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Eating, Walking…</a:t>
                      </a:r>
                      <a:endParaRPr b="1" i="0" sz="1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2060"/>
                        </a:buClr>
                        <a:buSzPts val="2000"/>
                        <a:buFont typeface="Arial"/>
                        <a:buNone/>
                      </a:pPr>
                      <a:r>
                        <a:rPr b="1" i="0" lang="en-US" sz="2000" u="none">
                          <a:solidFill>
                            <a:srgbClr val="002060"/>
                          </a:solidFill>
                          <a:latin typeface="Arial"/>
                          <a:ea typeface="Arial"/>
                          <a:cs typeface="Arial"/>
                          <a:sym typeface="Arial"/>
                        </a:rPr>
                        <a:t>[kkuk] pyuk---</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FEEEB9"/>
                    </a:solidFill>
                  </a:tcPr>
                </a:tc>
              </a:tr>
              <a:tr h="615950">
                <a:tc>
                  <a:txBody>
                    <a:bodyPr/>
                    <a:lstStyle/>
                    <a:p>
                      <a:pPr indent="0" lvl="1" marL="45720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In Time</a:t>
                      </a:r>
                      <a:endParaRPr b="1" i="0" sz="1400" u="none" cap="none" strike="noStrike">
                        <a:solidFill>
                          <a:schemeClr val="dk1"/>
                        </a:solidFill>
                        <a:latin typeface="Times New Roman"/>
                        <a:ea typeface="Times New Roman"/>
                        <a:cs typeface="Times New Roman"/>
                        <a:sym typeface="Times New Roman"/>
                      </a:endParaRPr>
                    </a:p>
                    <a:p>
                      <a:pPr indent="0" lvl="1" marL="457200" marR="0" rtl="0" algn="l">
                        <a:lnSpc>
                          <a:spcPct val="100000"/>
                        </a:lnSpc>
                        <a:spcBef>
                          <a:spcPts val="0"/>
                        </a:spcBef>
                        <a:spcAft>
                          <a:spcPts val="0"/>
                        </a:spcAft>
                        <a:buClr>
                          <a:srgbClr val="002060"/>
                        </a:buClr>
                        <a:buSzPts val="2000"/>
                        <a:buFont typeface="Arial"/>
                        <a:buNone/>
                      </a:pPr>
                      <a:r>
                        <a:rPr b="1" i="0" lang="en-US" sz="2000" u="none" cap="none" strike="noStrike">
                          <a:solidFill>
                            <a:srgbClr val="002060"/>
                          </a:solidFill>
                          <a:latin typeface="Arial"/>
                          <a:ea typeface="Arial"/>
                          <a:cs typeface="Arial"/>
                          <a:sym typeface="Arial"/>
                        </a:rPr>
                        <a:t>dky esa</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Continuous</a:t>
                      </a:r>
                      <a:endParaRPr b="1" i="0" sz="1400" u="non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fujUrj</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800080"/>
                    </a:solidFill>
                  </a:tcPr>
                </a:tc>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Temporary</a:t>
                      </a:r>
                      <a:endParaRPr b="1" i="0" sz="1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2060"/>
                        </a:buClr>
                        <a:buSzPts val="2000"/>
                        <a:buFont typeface="Arial"/>
                        <a:buNone/>
                      </a:pPr>
                      <a:r>
                        <a:rPr b="1" i="0" lang="en-US" sz="2000" u="none">
                          <a:solidFill>
                            <a:srgbClr val="002060"/>
                          </a:solidFill>
                          <a:latin typeface="Arial"/>
                          <a:ea typeface="Arial"/>
                          <a:cs typeface="Arial"/>
                          <a:sym typeface="Arial"/>
                        </a:rPr>
                        <a:t>lkef;d</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FEEEB9"/>
                    </a:solidFill>
                  </a:tcPr>
                </a:tc>
              </a:tr>
              <a:tr h="922325">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Response</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Knowing, Assuming, Recognising, Fulfilling</a:t>
                      </a:r>
                      <a:endParaRPr b="1" i="0" sz="1400" u="non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tkuuk] ekuuk] igpkuuk] fuokZg djuk</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800080"/>
                    </a:solidFill>
                  </a:tcPr>
                </a:tc>
                <a:tc>
                  <a:txBody>
                    <a:bodyPr/>
                    <a:lstStyle/>
                    <a:p>
                      <a:pPr indent="0" lvl="0" marL="0" marR="0" rtl="0" algn="l">
                        <a:lnSpc>
                          <a:spcPct val="100000"/>
                        </a:lnSpc>
                        <a:spcBef>
                          <a:spcPts val="0"/>
                        </a:spcBef>
                        <a:spcAft>
                          <a:spcPts val="0"/>
                        </a:spcAft>
                        <a:buClr>
                          <a:schemeClr val="dk1"/>
                        </a:buClr>
                        <a:buSzPts val="2000"/>
                        <a:buFont typeface="Calibri"/>
                        <a:buNone/>
                      </a:pPr>
                      <a:r>
                        <a:t/>
                      </a:r>
                      <a:endParaRPr b="1" i="0" sz="20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Recognising, Fulfilling</a:t>
                      </a:r>
                      <a:endParaRPr b="1" i="0" sz="1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2060"/>
                        </a:buClr>
                        <a:buSzPts val="2000"/>
                        <a:buFont typeface="Arial"/>
                        <a:buNone/>
                      </a:pPr>
                      <a:r>
                        <a:rPr b="1" i="0" lang="en-US" sz="2000" u="none">
                          <a:solidFill>
                            <a:srgbClr val="002060"/>
                          </a:solidFill>
                          <a:latin typeface="Arial"/>
                          <a:ea typeface="Arial"/>
                          <a:cs typeface="Arial"/>
                          <a:sym typeface="Arial"/>
                        </a:rPr>
                        <a:t>igpkuuk] fuokZg djuk</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FEEEB9"/>
                    </a:solidFill>
                  </a:tcPr>
                </a:tc>
              </a:tr>
            </a:tbl>
          </a:graphicData>
        </a:graphic>
      </p:graphicFrame>
      <p:sp>
        <p:nvSpPr>
          <p:cNvPr id="139" name="Google Shape;139;p10"/>
          <p:cNvSpPr txBox="1"/>
          <p:nvPr/>
        </p:nvSpPr>
        <p:spPr>
          <a:xfrm>
            <a:off x="4495800" y="0"/>
            <a:ext cx="1828800" cy="83026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2000"/>
              <a:buFont typeface="Arial"/>
              <a:buNone/>
            </a:pPr>
            <a:r>
              <a:rPr b="0" i="0" lang="en-US" sz="2000" u="none">
                <a:solidFill>
                  <a:srgbClr val="FF0000"/>
                </a:solidFill>
                <a:latin typeface="Arial"/>
                <a:ea typeface="Arial"/>
                <a:cs typeface="Arial"/>
                <a:sym typeface="Arial"/>
              </a:rPr>
              <a:t>Co-existence</a:t>
            </a:r>
            <a:endParaRPr b="0" i="0" sz="20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FF0000"/>
              </a:buClr>
              <a:buSzPts val="2800"/>
              <a:buFont typeface="Arial"/>
              <a:buNone/>
            </a:pPr>
            <a:r>
              <a:rPr b="0" i="0" lang="en-US" sz="2800" u="none">
                <a:solidFill>
                  <a:srgbClr val="FF0000"/>
                </a:solidFill>
                <a:latin typeface="Arial"/>
                <a:ea typeface="Arial"/>
                <a:cs typeface="Arial"/>
                <a:sym typeface="Arial"/>
              </a:rPr>
              <a:t>lgvfLrRo</a:t>
            </a:r>
            <a:endParaRPr/>
          </a:p>
        </p:txBody>
      </p:sp>
      <p:cxnSp>
        <p:nvCxnSpPr>
          <p:cNvPr id="140" name="Google Shape;140;p10"/>
          <p:cNvCxnSpPr/>
          <p:nvPr/>
        </p:nvCxnSpPr>
        <p:spPr>
          <a:xfrm>
            <a:off x="4114800" y="381000"/>
            <a:ext cx="2743200" cy="1587"/>
          </a:xfrm>
          <a:prstGeom prst="straightConnector1">
            <a:avLst/>
          </a:prstGeom>
          <a:noFill/>
          <a:ln cap="flat" cmpd="sng" w="25400">
            <a:solidFill>
              <a:schemeClr val="dk1"/>
            </a:solidFill>
            <a:prstDash val="solid"/>
            <a:miter lim="800000"/>
            <a:headEnd len="med" w="med" type="stealth"/>
            <a:tailEnd len="med" w="med" type="stealth"/>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1"/>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1" sz="2200">
              <a:solidFill>
                <a:schemeClr val="lt1"/>
              </a:solidFill>
              <a:latin typeface="Arial"/>
              <a:ea typeface="Arial"/>
              <a:cs typeface="Arial"/>
              <a:sym typeface="Arial"/>
            </a:endParaRPr>
          </a:p>
        </p:txBody>
      </p:sp>
      <p:graphicFrame>
        <p:nvGraphicFramePr>
          <p:cNvPr id="146" name="Google Shape;146;p11"/>
          <p:cNvGraphicFramePr/>
          <p:nvPr/>
        </p:nvGraphicFramePr>
        <p:xfrm>
          <a:off x="0" y="0"/>
          <a:ext cx="3000000" cy="3000000"/>
        </p:xfrm>
        <a:graphic>
          <a:graphicData uri="http://schemas.openxmlformats.org/drawingml/2006/table">
            <a:tbl>
              <a:tblPr>
                <a:noFill/>
                <a:tableStyleId>{A3668AA1-684F-48ED-AB6A-E15D25C9615E}</a:tableStyleId>
              </a:tblPr>
              <a:tblGrid>
                <a:gridCol w="1939925"/>
                <a:gridCol w="3551225"/>
                <a:gridCol w="3652825"/>
              </a:tblGrid>
              <a:tr h="768350">
                <a:tc>
                  <a:txBody>
                    <a:bodyPr/>
                    <a:lstStyle/>
                    <a:p>
                      <a:pPr indent="0" lvl="0" marL="0" marR="0" rtl="0" algn="ctr">
                        <a:lnSpc>
                          <a:spcPct val="100000"/>
                        </a:lnSpc>
                        <a:spcBef>
                          <a:spcPts val="0"/>
                        </a:spcBef>
                        <a:spcAft>
                          <a:spcPts val="0"/>
                        </a:spcAft>
                        <a:buClr>
                          <a:srgbClr val="993300"/>
                        </a:buClr>
                        <a:buSzPts val="2000"/>
                        <a:buFont typeface="Arial"/>
                        <a:buNone/>
                      </a:pPr>
                      <a:r>
                        <a:rPr b="0" i="0" lang="en-US" sz="2000" u="none">
                          <a:solidFill>
                            <a:srgbClr val="993300"/>
                          </a:solidFill>
                          <a:latin typeface="Arial"/>
                          <a:ea typeface="Arial"/>
                          <a:cs typeface="Arial"/>
                          <a:sym typeface="Arial"/>
                        </a:rPr>
                        <a:t> </a:t>
                      </a:r>
                      <a:r>
                        <a:rPr b="1" i="0" lang="en-US" sz="2000" u="none">
                          <a:solidFill>
                            <a:schemeClr val="dk1"/>
                          </a:solidFill>
                          <a:latin typeface="Arial"/>
                          <a:ea typeface="Arial"/>
                          <a:cs typeface="Arial"/>
                          <a:sym typeface="Arial"/>
                        </a:rPr>
                        <a:t>Human Being</a:t>
                      </a:r>
                      <a:endParaRPr b="0" i="0" sz="14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2060"/>
                        </a:buClr>
                        <a:buSzPts val="2800"/>
                        <a:buFont typeface="Arial"/>
                        <a:buNone/>
                      </a:pPr>
                      <a:r>
                        <a:rPr b="1" i="0" lang="en-US" sz="2800" u="none">
                          <a:solidFill>
                            <a:srgbClr val="002060"/>
                          </a:solidFill>
                          <a:latin typeface="Arial"/>
                          <a:ea typeface="Arial"/>
                          <a:cs typeface="Arial"/>
                          <a:sym typeface="Arial"/>
                        </a:rPr>
                        <a:t>Ekkuo</a:t>
                      </a:r>
                      <a:endParaRPr/>
                    </a:p>
                  </a:txBody>
                  <a:tcPr marT="0" marB="0" marR="56800" marL="56800">
                    <a:lnB cap="flat" cmpd="sng" w="12700">
                      <a:solidFill>
                        <a:srgbClr val="000000"/>
                      </a:solidFill>
                      <a:prstDash val="solid"/>
                      <a:round/>
                      <a:headEnd len="sm" w="sm" type="none"/>
                      <a:tailEnd len="sm" w="sm" type="none"/>
                    </a:lnB>
                    <a:solidFill>
                      <a:srgbClr val="EEECE1"/>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Self </a:t>
                      </a:r>
                      <a:endParaRPr/>
                    </a:p>
                    <a:p>
                      <a:pPr indent="0" lvl="0" marL="0" marR="0" rtl="0" algn="ctr">
                        <a:lnSpc>
                          <a:spcPct val="100000"/>
                        </a:lnSpc>
                        <a:spcBef>
                          <a:spcPts val="0"/>
                        </a:spcBef>
                        <a:spcAft>
                          <a:spcPts val="0"/>
                        </a:spcAft>
                        <a:buClr>
                          <a:srgbClr val="002060"/>
                        </a:buClr>
                        <a:buSzPts val="2800"/>
                        <a:buFont typeface="Arial"/>
                        <a:buNone/>
                      </a:pPr>
                      <a:r>
                        <a:rPr b="1" i="0" lang="en-US" sz="2800" u="none">
                          <a:solidFill>
                            <a:srgbClr val="002060"/>
                          </a:solidFill>
                          <a:latin typeface="Arial"/>
                          <a:ea typeface="Arial"/>
                          <a:cs typeface="Arial"/>
                          <a:sym typeface="Arial"/>
                        </a:rPr>
                        <a:t>eSa</a:t>
                      </a:r>
                      <a:endParaRPr/>
                    </a:p>
                  </a:txBody>
                  <a:tcPr marT="0" marB="0" marR="56800" marL="56800">
                    <a:lnB cap="flat" cmpd="sng" w="12700">
                      <a:solidFill>
                        <a:srgbClr val="000000"/>
                      </a:solidFill>
                      <a:prstDash val="solid"/>
                      <a:round/>
                      <a:headEnd len="sm" w="sm" type="none"/>
                      <a:tailEnd len="sm" w="sm" type="none"/>
                    </a:lnB>
                    <a:solidFill>
                      <a:srgbClr val="EEECE1"/>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Body</a:t>
                      </a:r>
                      <a:endParaRPr b="0" i="0" sz="14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2060"/>
                        </a:buClr>
                        <a:buSzPts val="2800"/>
                        <a:buFont typeface="Arial"/>
                        <a:buNone/>
                      </a:pPr>
                      <a:r>
                        <a:rPr b="1" i="0" lang="en-US" sz="2800" u="none">
                          <a:solidFill>
                            <a:srgbClr val="002060"/>
                          </a:solidFill>
                          <a:latin typeface="Arial"/>
                          <a:ea typeface="Arial"/>
                          <a:cs typeface="Arial"/>
                          <a:sym typeface="Arial"/>
                        </a:rPr>
                        <a:t>“kjhj</a:t>
                      </a:r>
                      <a:endParaRPr/>
                    </a:p>
                  </a:txBody>
                  <a:tcPr marT="0" marB="0" marR="56800" marL="56800">
                    <a:lnB cap="flat" cmpd="sng" w="12700">
                      <a:solidFill>
                        <a:srgbClr val="000000"/>
                      </a:solidFill>
                      <a:prstDash val="solid"/>
                      <a:round/>
                      <a:headEnd len="sm" w="sm" type="none"/>
                      <a:tailEnd len="sm" w="sm" type="none"/>
                    </a:lnB>
                    <a:solidFill>
                      <a:srgbClr val="EEECE1"/>
                    </a:solidFill>
                  </a:tcPr>
                </a:tc>
              </a:tr>
              <a:tr h="615950">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Need</a:t>
                      </a:r>
                      <a:endParaRPr b="1" i="0" sz="1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2060"/>
                        </a:buClr>
                        <a:buSzPts val="2000"/>
                        <a:buFont typeface="Arial"/>
                        <a:buNone/>
                      </a:pPr>
                      <a:r>
                        <a:rPr b="1" i="0" lang="en-US" sz="2000" u="none">
                          <a:solidFill>
                            <a:srgbClr val="002060"/>
                          </a:solidFill>
                          <a:latin typeface="Arial"/>
                          <a:ea typeface="Arial"/>
                          <a:cs typeface="Arial"/>
                          <a:sym typeface="Arial"/>
                        </a:rPr>
                        <a:t>vko';drk</a:t>
                      </a:r>
                      <a:endParaRPr/>
                    </a:p>
                  </a:txBody>
                  <a:tcPr marT="0" marB="0" marR="56800" marL="56800">
                    <a:lnT cap="flat" cmpd="sng" w="12700">
                      <a:solidFill>
                        <a:srgbClr val="000000"/>
                      </a:solidFill>
                      <a:prstDash val="solid"/>
                      <a:round/>
                      <a:headEnd len="sm" w="sm" type="none"/>
                      <a:tailEnd len="sm" w="sm" type="none"/>
                    </a:lnT>
                    <a:lnB cap="flat" cmpd="sng" w="12700">
                      <a:solidFill>
                        <a:srgbClr val="A6A6A6"/>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Happiness (e.g. Respect)</a:t>
                      </a:r>
                      <a:endParaRPr b="1" i="0" sz="1400" u="non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lq[k ¼tSls lEeku½</a:t>
                      </a:r>
                      <a:endParaRPr/>
                    </a:p>
                  </a:txBody>
                  <a:tcPr marT="0" marB="0" marR="56800" marL="56800">
                    <a:lnT cap="flat" cmpd="sng" w="12700">
                      <a:solidFill>
                        <a:srgbClr val="000000"/>
                      </a:solidFill>
                      <a:prstDash val="solid"/>
                      <a:round/>
                      <a:headEnd len="sm" w="sm" type="none"/>
                      <a:tailEnd len="sm" w="sm" type="none"/>
                    </a:lnT>
                    <a:lnB cap="flat" cmpd="sng" w="12700">
                      <a:solidFill>
                        <a:srgbClr val="A6A6A6"/>
                      </a:solidFill>
                      <a:prstDash val="solid"/>
                      <a:round/>
                      <a:headEnd len="sm" w="sm" type="none"/>
                      <a:tailEnd len="sm" w="sm" type="none"/>
                    </a:lnB>
                    <a:solidFill>
                      <a:srgbClr val="800080"/>
                    </a:solidFill>
                  </a:tcPr>
                </a:tc>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Physical Facility (e.g. Food)</a:t>
                      </a:r>
                      <a:endParaRPr b="1" i="0" sz="1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2060"/>
                        </a:buClr>
                        <a:buSzPts val="2000"/>
                        <a:buFont typeface="Arial"/>
                        <a:buNone/>
                      </a:pPr>
                      <a:r>
                        <a:rPr b="1" i="0" lang="en-US" sz="2000" u="none">
                          <a:solidFill>
                            <a:srgbClr val="002060"/>
                          </a:solidFill>
                          <a:latin typeface="Arial"/>
                          <a:ea typeface="Arial"/>
                          <a:cs typeface="Arial"/>
                          <a:sym typeface="Arial"/>
                        </a:rPr>
                        <a:t>lqfo/kk ¼tSls Hkkstu½</a:t>
                      </a:r>
                      <a:endParaRPr/>
                    </a:p>
                  </a:txBody>
                  <a:tcPr marT="0" marB="0" marR="56800" marL="56800">
                    <a:lnT cap="flat" cmpd="sng" w="12700">
                      <a:solidFill>
                        <a:srgbClr val="000000"/>
                      </a:solidFill>
                      <a:prstDash val="solid"/>
                      <a:round/>
                      <a:headEnd len="sm" w="sm" type="none"/>
                      <a:tailEnd len="sm" w="sm" type="none"/>
                    </a:lnT>
                    <a:lnB cap="flat" cmpd="sng" w="12700">
                      <a:solidFill>
                        <a:srgbClr val="A6A6A6"/>
                      </a:solidFill>
                      <a:prstDash val="solid"/>
                      <a:round/>
                      <a:headEnd len="sm" w="sm" type="none"/>
                      <a:tailEnd len="sm" w="sm" type="none"/>
                    </a:lnB>
                    <a:solidFill>
                      <a:srgbClr val="FEEEB9"/>
                    </a:solidFill>
                  </a:tcPr>
                </a:tc>
              </a:tr>
              <a:tr h="615950">
                <a:tc>
                  <a:txBody>
                    <a:bodyPr/>
                    <a:lstStyle/>
                    <a:p>
                      <a:pPr indent="0" lvl="1" marL="45720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In Time</a:t>
                      </a:r>
                      <a:endParaRPr b="1" i="0" sz="1400" u="none" cap="none" strike="noStrike">
                        <a:solidFill>
                          <a:schemeClr val="dk1"/>
                        </a:solidFill>
                        <a:latin typeface="Times New Roman"/>
                        <a:ea typeface="Times New Roman"/>
                        <a:cs typeface="Times New Roman"/>
                        <a:sym typeface="Times New Roman"/>
                      </a:endParaRPr>
                    </a:p>
                    <a:p>
                      <a:pPr indent="0" lvl="1" marL="457200" marR="0" rtl="0" algn="l">
                        <a:lnSpc>
                          <a:spcPct val="100000"/>
                        </a:lnSpc>
                        <a:spcBef>
                          <a:spcPts val="0"/>
                        </a:spcBef>
                        <a:spcAft>
                          <a:spcPts val="0"/>
                        </a:spcAft>
                        <a:buClr>
                          <a:srgbClr val="002060"/>
                        </a:buClr>
                        <a:buSzPts val="2000"/>
                        <a:buFont typeface="Arial"/>
                        <a:buNone/>
                      </a:pPr>
                      <a:r>
                        <a:rPr b="1" i="0" lang="en-US" sz="2000" u="none" cap="none" strike="noStrike">
                          <a:solidFill>
                            <a:srgbClr val="002060"/>
                          </a:solidFill>
                          <a:latin typeface="Arial"/>
                          <a:ea typeface="Arial"/>
                          <a:cs typeface="Arial"/>
                          <a:sym typeface="Arial"/>
                        </a:rPr>
                        <a:t>dky esa</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Continuous</a:t>
                      </a:r>
                      <a:endParaRPr b="1" i="0" sz="1400" u="non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fujUrj</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800080"/>
                    </a:solidFill>
                  </a:tcPr>
                </a:tc>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Temporary</a:t>
                      </a:r>
                      <a:endParaRPr b="1" i="0" sz="1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2060"/>
                        </a:buClr>
                        <a:buSzPts val="2000"/>
                        <a:buFont typeface="Arial"/>
                        <a:buNone/>
                      </a:pPr>
                      <a:r>
                        <a:rPr b="1" i="0" lang="en-US" sz="2000" u="none">
                          <a:solidFill>
                            <a:srgbClr val="002060"/>
                          </a:solidFill>
                          <a:latin typeface="Arial"/>
                          <a:ea typeface="Arial"/>
                          <a:cs typeface="Arial"/>
                          <a:sym typeface="Arial"/>
                        </a:rPr>
                        <a:t>lkef;d</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FEEEB9"/>
                    </a:solidFill>
                  </a:tcPr>
                </a:tc>
              </a:tr>
              <a:tr h="922325">
                <a:tc>
                  <a:txBody>
                    <a:bodyPr/>
                    <a:lstStyle/>
                    <a:p>
                      <a:pPr indent="0" lvl="1" marL="45720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In Quantity</a:t>
                      </a:r>
                      <a:endParaRPr b="1" i="0" sz="1400" u="none" cap="none" strike="noStrike">
                        <a:solidFill>
                          <a:schemeClr val="dk1"/>
                        </a:solidFill>
                        <a:latin typeface="Times New Roman"/>
                        <a:ea typeface="Times New Roman"/>
                        <a:cs typeface="Times New Roman"/>
                        <a:sym typeface="Times New Roman"/>
                      </a:endParaRPr>
                    </a:p>
                    <a:p>
                      <a:pPr indent="0" lvl="1" marL="457200" marR="0" rtl="0" algn="l">
                        <a:lnSpc>
                          <a:spcPct val="100000"/>
                        </a:lnSpc>
                        <a:spcBef>
                          <a:spcPts val="0"/>
                        </a:spcBef>
                        <a:spcAft>
                          <a:spcPts val="0"/>
                        </a:spcAft>
                        <a:buClr>
                          <a:srgbClr val="002060"/>
                        </a:buClr>
                        <a:buSzPts val="2000"/>
                        <a:buFont typeface="Arial"/>
                        <a:buNone/>
                      </a:pPr>
                      <a:r>
                        <a:rPr b="1" i="0" lang="en-US" sz="2000" u="none" cap="none" strike="noStrike">
                          <a:solidFill>
                            <a:srgbClr val="002060"/>
                          </a:solidFill>
                          <a:latin typeface="Arial"/>
                          <a:ea typeface="Arial"/>
                          <a:cs typeface="Arial"/>
                          <a:sym typeface="Arial"/>
                        </a:rPr>
                        <a:t>ek=k esa</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Qualitative (is Feeling)</a:t>
                      </a:r>
                      <a:endParaRPr b="1" i="0" sz="1400" u="non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xq.kkRed ¼Hkko gS½</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800080"/>
                    </a:solidFill>
                  </a:tcPr>
                </a:tc>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Quantitative (Required in Limited Quantity)</a:t>
                      </a:r>
                      <a:endParaRPr b="1" i="0" sz="1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2060"/>
                        </a:buClr>
                        <a:buSzPts val="2000"/>
                        <a:buFont typeface="Arial"/>
                        <a:buNone/>
                      </a:pPr>
                      <a:r>
                        <a:rPr b="1" i="0" lang="en-US" sz="2000" u="none">
                          <a:solidFill>
                            <a:srgbClr val="002060"/>
                          </a:solidFill>
                          <a:latin typeface="Arial"/>
                          <a:ea typeface="Arial"/>
                          <a:cs typeface="Arial"/>
                          <a:sym typeface="Arial"/>
                        </a:rPr>
                        <a:t>Ekk=kRed ¼lhfer ek=k esa½</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FEEEB9"/>
                    </a:solidFill>
                  </a:tcPr>
                </a:tc>
              </a:tr>
              <a:tr h="615950">
                <a:tc>
                  <a:txBody>
                    <a:bodyPr/>
                    <a:lstStyle/>
                    <a:p>
                      <a:pPr indent="0" lvl="1" marL="45720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Fulfilled By</a:t>
                      </a:r>
                      <a:endParaRPr b="1" i="0" sz="1400" u="none" cap="none" strike="noStrike">
                        <a:solidFill>
                          <a:schemeClr val="dk1"/>
                        </a:solidFill>
                        <a:latin typeface="Times New Roman"/>
                        <a:ea typeface="Times New Roman"/>
                        <a:cs typeface="Times New Roman"/>
                        <a:sym typeface="Times New Roman"/>
                      </a:endParaRPr>
                    </a:p>
                    <a:p>
                      <a:pPr indent="0" lvl="1" marL="457200" marR="0" rtl="0" algn="l">
                        <a:lnSpc>
                          <a:spcPct val="100000"/>
                        </a:lnSpc>
                        <a:spcBef>
                          <a:spcPts val="0"/>
                        </a:spcBef>
                        <a:spcAft>
                          <a:spcPts val="0"/>
                        </a:spcAft>
                        <a:buClr>
                          <a:srgbClr val="002060"/>
                        </a:buClr>
                        <a:buSzPts val="2000"/>
                        <a:buFont typeface="Arial"/>
                        <a:buNone/>
                      </a:pPr>
                      <a:r>
                        <a:rPr b="1" i="0" lang="en-US" sz="2000" u="none" cap="none" strike="noStrike">
                          <a:solidFill>
                            <a:srgbClr val="002060"/>
                          </a:solidFill>
                          <a:latin typeface="Arial"/>
                          <a:ea typeface="Arial"/>
                          <a:cs typeface="Arial"/>
                          <a:sym typeface="Arial"/>
                        </a:rPr>
                        <a:t>iwfrZ ds fy,</a:t>
                      </a:r>
                      <a:endParaRPr/>
                    </a:p>
                  </a:txBody>
                  <a:tcPr marT="0" marB="0" marR="56800" marL="56800">
                    <a:lnT cap="flat" cmpd="sng" w="12700">
                      <a:solidFill>
                        <a:srgbClr val="A6A6A6"/>
                      </a:solidFill>
                      <a:prstDash val="solid"/>
                      <a:round/>
                      <a:headEnd len="sm" w="sm" type="none"/>
                      <a:tailEnd len="sm" w="sm" type="none"/>
                    </a:lnT>
                    <a:solidFill>
                      <a:srgbClr val="FFFFFF"/>
                    </a:solidFill>
                  </a:tcPr>
                </a:tc>
                <a:tc>
                  <a:txBody>
                    <a:bodyPr/>
                    <a:lstStyle/>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Right Understanding &amp; Right Feeling lgh le&gt;] lgh Hkko</a:t>
                      </a:r>
                      <a:endParaRPr/>
                    </a:p>
                  </a:txBody>
                  <a:tcPr marT="0" marB="0" marR="56800" marL="56800">
                    <a:lnT cap="flat" cmpd="sng" w="12700">
                      <a:solidFill>
                        <a:srgbClr val="A6A6A6"/>
                      </a:solidFill>
                      <a:prstDash val="solid"/>
                      <a:round/>
                      <a:headEnd len="sm" w="sm" type="none"/>
                      <a:tailEnd len="sm" w="sm" type="none"/>
                    </a:lnT>
                    <a:solidFill>
                      <a:srgbClr val="800080"/>
                    </a:solidFill>
                  </a:tcPr>
                </a:tc>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Physio-chemical Things</a:t>
                      </a:r>
                      <a:endParaRPr b="1" i="0" sz="1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2060"/>
                        </a:buClr>
                        <a:buSzPts val="2000"/>
                        <a:buFont typeface="Arial"/>
                        <a:buNone/>
                      </a:pPr>
                      <a:r>
                        <a:rPr b="1" i="0" lang="en-US" sz="2000" u="none">
                          <a:solidFill>
                            <a:srgbClr val="002060"/>
                          </a:solidFill>
                          <a:latin typeface="Arial"/>
                          <a:ea typeface="Arial"/>
                          <a:cs typeface="Arial"/>
                          <a:sym typeface="Arial"/>
                        </a:rPr>
                        <a:t>HkkSfrd&amp;jklk;fud oLrq</a:t>
                      </a:r>
                      <a:endParaRPr/>
                    </a:p>
                  </a:txBody>
                  <a:tcPr marT="0" marB="0" marR="56800" marL="56800">
                    <a:lnT cap="flat" cmpd="sng" w="12700">
                      <a:solidFill>
                        <a:srgbClr val="A6A6A6"/>
                      </a:solidFill>
                      <a:prstDash val="solid"/>
                      <a:round/>
                      <a:headEnd len="sm" w="sm" type="none"/>
                      <a:tailEnd len="sm" w="sm" type="none"/>
                    </a:lnT>
                    <a:solidFill>
                      <a:srgbClr val="FEEEB9"/>
                    </a:solidFill>
                  </a:tcPr>
                </a:tc>
              </a:tr>
              <a:tr h="204775">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0" marB="0" marR="56800" marL="56800">
                    <a:lnB cap="flat" cmpd="sng" w="12700">
                      <a:solidFill>
                        <a:srgbClr val="A6A6A6"/>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0" marB="0" marR="56800" marL="56800">
                    <a:lnB cap="flat" cmpd="sng" w="12700">
                      <a:solidFill>
                        <a:srgbClr val="A6A6A6"/>
                      </a:solidFill>
                      <a:prstDash val="solid"/>
                      <a:round/>
                      <a:headEnd len="sm" w="sm" type="none"/>
                      <a:tailEnd len="sm" w="sm" type="none"/>
                    </a:lnB>
                    <a:solidFill>
                      <a:srgbClr val="800080"/>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0" marB="0" marR="56800" marL="56800">
                    <a:lnB cap="flat" cmpd="sng" w="12700">
                      <a:solidFill>
                        <a:srgbClr val="A6A6A6"/>
                      </a:solidFill>
                      <a:prstDash val="solid"/>
                      <a:round/>
                      <a:headEnd len="sm" w="sm" type="none"/>
                      <a:tailEnd len="sm" w="sm" type="none"/>
                    </a:lnB>
                    <a:solidFill>
                      <a:srgbClr val="FEEEB9"/>
                    </a:solidFill>
                  </a:tcPr>
                </a:tc>
              </a:tr>
              <a:tr h="922325">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Activity</a:t>
                      </a:r>
                      <a:endParaRPr b="1" i="0" sz="1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2060"/>
                        </a:buClr>
                        <a:buSzPts val="2000"/>
                        <a:buFont typeface="Arial"/>
                        <a:buNone/>
                      </a:pPr>
                      <a:r>
                        <a:rPr b="1" i="0" lang="en-US" sz="2000" u="none">
                          <a:solidFill>
                            <a:srgbClr val="002060"/>
                          </a:solidFill>
                          <a:latin typeface="Arial"/>
                          <a:ea typeface="Arial"/>
                          <a:cs typeface="Arial"/>
                          <a:sym typeface="Arial"/>
                        </a:rPr>
                        <a:t>fØ;k</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Desire, Thought, Expectation…</a:t>
                      </a:r>
                      <a:endParaRPr b="1" i="0" sz="1400" u="non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bPNk] fopkj] vk”kk---</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800080"/>
                    </a:solidFill>
                  </a:tcPr>
                </a:tc>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Eating, Walking…</a:t>
                      </a:r>
                      <a:endParaRPr b="1" i="0" sz="1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2060"/>
                        </a:buClr>
                        <a:buSzPts val="2000"/>
                        <a:buFont typeface="Arial"/>
                        <a:buNone/>
                      </a:pPr>
                      <a:r>
                        <a:rPr b="1" i="0" lang="en-US" sz="2000" u="none">
                          <a:solidFill>
                            <a:srgbClr val="002060"/>
                          </a:solidFill>
                          <a:latin typeface="Arial"/>
                          <a:ea typeface="Arial"/>
                          <a:cs typeface="Arial"/>
                          <a:sym typeface="Arial"/>
                        </a:rPr>
                        <a:t>[kkuk] pyuk---</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FEEEB9"/>
                    </a:solidFill>
                  </a:tcPr>
                </a:tc>
              </a:tr>
              <a:tr h="615950">
                <a:tc>
                  <a:txBody>
                    <a:bodyPr/>
                    <a:lstStyle/>
                    <a:p>
                      <a:pPr indent="0" lvl="1" marL="45720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In Time</a:t>
                      </a:r>
                      <a:endParaRPr b="1" i="0" sz="1400" u="none" cap="none" strike="noStrike">
                        <a:solidFill>
                          <a:schemeClr val="dk1"/>
                        </a:solidFill>
                        <a:latin typeface="Times New Roman"/>
                        <a:ea typeface="Times New Roman"/>
                        <a:cs typeface="Times New Roman"/>
                        <a:sym typeface="Times New Roman"/>
                      </a:endParaRPr>
                    </a:p>
                    <a:p>
                      <a:pPr indent="0" lvl="1" marL="457200" marR="0" rtl="0" algn="l">
                        <a:lnSpc>
                          <a:spcPct val="100000"/>
                        </a:lnSpc>
                        <a:spcBef>
                          <a:spcPts val="0"/>
                        </a:spcBef>
                        <a:spcAft>
                          <a:spcPts val="0"/>
                        </a:spcAft>
                        <a:buClr>
                          <a:srgbClr val="002060"/>
                        </a:buClr>
                        <a:buSzPts val="2000"/>
                        <a:buFont typeface="Arial"/>
                        <a:buNone/>
                      </a:pPr>
                      <a:r>
                        <a:rPr b="1" i="0" lang="en-US" sz="2000" u="none" cap="none" strike="noStrike">
                          <a:solidFill>
                            <a:srgbClr val="002060"/>
                          </a:solidFill>
                          <a:latin typeface="Arial"/>
                          <a:ea typeface="Arial"/>
                          <a:cs typeface="Arial"/>
                          <a:sym typeface="Arial"/>
                        </a:rPr>
                        <a:t>dky esa</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Continuous</a:t>
                      </a:r>
                      <a:endParaRPr b="1" i="0" sz="1400" u="non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fujUrj</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800080"/>
                    </a:solidFill>
                  </a:tcPr>
                </a:tc>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Temporary</a:t>
                      </a:r>
                      <a:endParaRPr b="1" i="0" sz="1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2060"/>
                        </a:buClr>
                        <a:buSzPts val="2000"/>
                        <a:buFont typeface="Arial"/>
                        <a:buNone/>
                      </a:pPr>
                      <a:r>
                        <a:rPr b="1" i="0" lang="en-US" sz="2000" u="none">
                          <a:solidFill>
                            <a:srgbClr val="002060"/>
                          </a:solidFill>
                          <a:latin typeface="Arial"/>
                          <a:ea typeface="Arial"/>
                          <a:cs typeface="Arial"/>
                          <a:sym typeface="Arial"/>
                        </a:rPr>
                        <a:t>lkef;d</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FEEEB9"/>
                    </a:solidFill>
                  </a:tcPr>
                </a:tc>
              </a:tr>
              <a:tr h="922325">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Response</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Knowing, Assuming, Recognising, Fulfilling</a:t>
                      </a:r>
                      <a:endParaRPr b="1" i="0" sz="1400" u="non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tkuuk] ekuuk] igpkuuk] fuokZg djuk</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800080"/>
                    </a:solidFill>
                  </a:tcPr>
                </a:tc>
                <a:tc>
                  <a:txBody>
                    <a:bodyPr/>
                    <a:lstStyle/>
                    <a:p>
                      <a:pPr indent="0" lvl="0" marL="0" marR="0" rtl="0" algn="l">
                        <a:lnSpc>
                          <a:spcPct val="100000"/>
                        </a:lnSpc>
                        <a:spcBef>
                          <a:spcPts val="0"/>
                        </a:spcBef>
                        <a:spcAft>
                          <a:spcPts val="0"/>
                        </a:spcAft>
                        <a:buClr>
                          <a:schemeClr val="dk1"/>
                        </a:buClr>
                        <a:buSzPts val="2000"/>
                        <a:buFont typeface="Calibri"/>
                        <a:buNone/>
                      </a:pPr>
                      <a:r>
                        <a:t/>
                      </a:r>
                      <a:endParaRPr b="1" i="0" sz="20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Recognising, Fulfilling</a:t>
                      </a:r>
                      <a:endParaRPr b="1" i="0" sz="1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2060"/>
                        </a:buClr>
                        <a:buSzPts val="2000"/>
                        <a:buFont typeface="Arial"/>
                        <a:buNone/>
                      </a:pPr>
                      <a:r>
                        <a:rPr b="1" i="0" lang="en-US" sz="2000" u="none">
                          <a:solidFill>
                            <a:srgbClr val="002060"/>
                          </a:solidFill>
                          <a:latin typeface="Arial"/>
                          <a:ea typeface="Arial"/>
                          <a:cs typeface="Arial"/>
                          <a:sym typeface="Arial"/>
                        </a:rPr>
                        <a:t>igpkuuk] fuokZg djuk</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FEEEB9"/>
                    </a:solidFill>
                  </a:tcPr>
                </a:tc>
              </a:tr>
              <a:tr h="327025">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0" marB="0" marR="56800" marL="56800">
                    <a:lnT cap="flat" cmpd="sng" w="12700">
                      <a:solidFill>
                        <a:srgbClr val="A6A6A6"/>
                      </a:solidFill>
                      <a:prstDash val="solid"/>
                      <a:round/>
                      <a:headEnd len="sm" w="sm" type="none"/>
                      <a:tailEnd len="sm" w="sm" type="none"/>
                    </a:lnT>
                    <a:solidFill>
                      <a:srgbClr val="FFFFFF"/>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0" marB="0" marR="56800" marL="56800">
                    <a:lnT cap="flat" cmpd="sng" w="12700">
                      <a:solidFill>
                        <a:srgbClr val="A6A6A6"/>
                      </a:solidFill>
                      <a:prstDash val="solid"/>
                      <a:round/>
                      <a:headEnd len="sm" w="sm" type="none"/>
                      <a:tailEnd len="sm" w="sm" type="none"/>
                    </a:lnT>
                    <a:solidFill>
                      <a:srgbClr val="FFFFFF"/>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0" marB="0" marR="56800" marL="56800">
                    <a:lnT cap="flat" cmpd="sng" w="12700">
                      <a:solidFill>
                        <a:srgbClr val="A6A6A6"/>
                      </a:solidFill>
                      <a:prstDash val="solid"/>
                      <a:round/>
                      <a:headEnd len="sm" w="sm" type="none"/>
                      <a:tailEnd len="sm" w="sm" type="none"/>
                    </a:lnT>
                    <a:solidFill>
                      <a:srgbClr val="FFFFFF"/>
                    </a:solidFill>
                  </a:tcPr>
                </a:tc>
              </a:tr>
              <a:tr h="327025">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0" marB="0" marR="56800" marL="56800">
                    <a:solidFill>
                      <a:srgbClr val="FFFFFF"/>
                    </a:solidFill>
                  </a:tcPr>
                </a:tc>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Consciousness </a:t>
                      </a:r>
                      <a:r>
                        <a:rPr b="1" i="0" lang="en-US" sz="2000" u="none">
                          <a:solidFill>
                            <a:srgbClr val="002060"/>
                          </a:solidFill>
                          <a:latin typeface="Arial"/>
                          <a:ea typeface="Arial"/>
                          <a:cs typeface="Arial"/>
                          <a:sym typeface="Arial"/>
                        </a:rPr>
                        <a:t>pSrU;</a:t>
                      </a:r>
                      <a:endParaRPr/>
                    </a:p>
                  </a:txBody>
                  <a:tcPr marT="0" marB="0" marR="56800" marL="56800">
                    <a:solidFill>
                      <a:srgbClr val="FFFFFF"/>
                    </a:solidFill>
                  </a:tcPr>
                </a:tc>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Material </a:t>
                      </a:r>
                      <a:r>
                        <a:rPr b="1" i="0" lang="en-US" sz="2000" u="none">
                          <a:solidFill>
                            <a:srgbClr val="002060"/>
                          </a:solidFill>
                          <a:latin typeface="Arial"/>
                          <a:ea typeface="Arial"/>
                          <a:cs typeface="Arial"/>
                          <a:sym typeface="Arial"/>
                        </a:rPr>
                        <a:t>tM+</a:t>
                      </a:r>
                      <a:endParaRPr/>
                    </a:p>
                  </a:txBody>
                  <a:tcPr marT="0" marB="0" marR="56800" marL="56800">
                    <a:solidFill>
                      <a:srgbClr val="FFFFFF"/>
                    </a:solidFill>
                  </a:tcPr>
                </a:tc>
              </a:tr>
            </a:tbl>
          </a:graphicData>
        </a:graphic>
      </p:graphicFrame>
      <p:sp>
        <p:nvSpPr>
          <p:cNvPr id="147" name="Google Shape;147;p11"/>
          <p:cNvSpPr txBox="1"/>
          <p:nvPr/>
        </p:nvSpPr>
        <p:spPr>
          <a:xfrm>
            <a:off x="4495800" y="0"/>
            <a:ext cx="1828800" cy="83026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2000"/>
              <a:buFont typeface="Arial"/>
              <a:buNone/>
            </a:pPr>
            <a:r>
              <a:rPr b="0" i="0" lang="en-US" sz="2000" u="none">
                <a:solidFill>
                  <a:srgbClr val="FF0000"/>
                </a:solidFill>
                <a:latin typeface="Arial"/>
                <a:ea typeface="Arial"/>
                <a:cs typeface="Arial"/>
                <a:sym typeface="Arial"/>
              </a:rPr>
              <a:t>Co-existence</a:t>
            </a:r>
            <a:endParaRPr b="0" i="0" sz="20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FF0000"/>
              </a:buClr>
              <a:buSzPts val="2800"/>
              <a:buFont typeface="Arial"/>
              <a:buNone/>
            </a:pPr>
            <a:r>
              <a:rPr b="0" i="0" lang="en-US" sz="2800" u="none">
                <a:solidFill>
                  <a:srgbClr val="FF0000"/>
                </a:solidFill>
                <a:latin typeface="Arial"/>
                <a:ea typeface="Arial"/>
                <a:cs typeface="Arial"/>
                <a:sym typeface="Arial"/>
              </a:rPr>
              <a:t>lgvfLrRo</a:t>
            </a:r>
            <a:endParaRPr/>
          </a:p>
        </p:txBody>
      </p:sp>
      <p:cxnSp>
        <p:nvCxnSpPr>
          <p:cNvPr id="148" name="Google Shape;148;p11"/>
          <p:cNvCxnSpPr/>
          <p:nvPr/>
        </p:nvCxnSpPr>
        <p:spPr>
          <a:xfrm>
            <a:off x="4114800" y="381000"/>
            <a:ext cx="2743200" cy="1587"/>
          </a:xfrm>
          <a:prstGeom prst="straightConnector1">
            <a:avLst/>
          </a:prstGeom>
          <a:noFill/>
          <a:ln cap="flat" cmpd="sng" w="25400">
            <a:solidFill>
              <a:schemeClr val="dk1"/>
            </a:solidFill>
            <a:prstDash val="solid"/>
            <a:miter lim="800000"/>
            <a:headEnd len="med" w="med" type="stealth"/>
            <a:tailEnd len="med" w="med" type="stealth"/>
          </a:ln>
        </p:spPr>
      </p:cxnSp>
      <p:sp>
        <p:nvSpPr>
          <p:cNvPr id="149" name="Google Shape;149;p11"/>
          <p:cNvSpPr/>
          <p:nvPr/>
        </p:nvSpPr>
        <p:spPr>
          <a:xfrm>
            <a:off x="1828800" y="5181600"/>
            <a:ext cx="2819400" cy="457200"/>
          </a:xfrm>
          <a:prstGeom prst="ellipse">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0" name="Google Shape;150;p11"/>
          <p:cNvSpPr txBox="1"/>
          <p:nvPr/>
        </p:nvSpPr>
        <p:spPr>
          <a:xfrm>
            <a:off x="1905000" y="790575"/>
            <a:ext cx="3581400" cy="5554662"/>
          </a:xfrm>
          <a:prstGeom prst="rect">
            <a:avLst/>
          </a:prstGeom>
          <a:noFill/>
          <a:ln cap="flat" cmpd="sng" w="38100">
            <a:solidFill>
              <a:srgbClr val="FF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1" name="Google Shape;151;p11"/>
          <p:cNvSpPr txBox="1"/>
          <p:nvPr/>
        </p:nvSpPr>
        <p:spPr>
          <a:xfrm>
            <a:off x="5529262" y="782637"/>
            <a:ext cx="3429000" cy="5562600"/>
          </a:xfrm>
          <a:prstGeom prst="rect">
            <a:avLst/>
          </a:prstGeom>
          <a:noFill/>
          <a:ln cap="flat" cmpd="sng" w="38100">
            <a:solidFill>
              <a:srgbClr val="FFC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52" name="Google Shape;152;p11"/>
          <p:cNvCxnSpPr/>
          <p:nvPr/>
        </p:nvCxnSpPr>
        <p:spPr>
          <a:xfrm rot="5400000">
            <a:off x="5676900" y="6438900"/>
            <a:ext cx="228600" cy="3175"/>
          </a:xfrm>
          <a:prstGeom prst="straightConnector1">
            <a:avLst/>
          </a:prstGeom>
          <a:noFill/>
          <a:ln cap="flat" cmpd="sng" w="12700">
            <a:solidFill>
              <a:srgbClr val="FFC000"/>
            </a:solidFill>
            <a:prstDash val="solid"/>
            <a:miter lim="800000"/>
            <a:headEnd len="med" w="med" type="none"/>
            <a:tailEnd len="med" w="med" type="stealth"/>
          </a:ln>
        </p:spPr>
      </p:cxnSp>
      <p:cxnSp>
        <p:nvCxnSpPr>
          <p:cNvPr id="153" name="Google Shape;153;p11"/>
          <p:cNvCxnSpPr/>
          <p:nvPr/>
        </p:nvCxnSpPr>
        <p:spPr>
          <a:xfrm rot="5400000">
            <a:off x="2096293" y="6438106"/>
            <a:ext cx="228600" cy="1587"/>
          </a:xfrm>
          <a:prstGeom prst="straightConnector1">
            <a:avLst/>
          </a:prstGeom>
          <a:noFill/>
          <a:ln cap="flat" cmpd="sng" w="12700">
            <a:solidFill>
              <a:srgbClr val="FF0000"/>
            </a:solidFill>
            <a:prstDash val="solid"/>
            <a:miter lim="800000"/>
            <a:headEnd len="med" w="med" type="none"/>
            <a:tailEnd len="med" w="med" type="stealth"/>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2"/>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 the</a:t>
            </a:r>
            <a:endParaRPr/>
          </a:p>
        </p:txBody>
      </p:sp>
      <p:sp>
        <p:nvSpPr>
          <p:cNvPr id="159" name="Google Shape;159;p12"/>
          <p:cNvSpPr txBox="1"/>
          <p:nvPr>
            <p:ph idx="1" type="body"/>
          </p:nvPr>
        </p:nvSpPr>
        <p:spPr>
          <a:xfrm>
            <a:off x="0" y="4256087"/>
            <a:ext cx="9144000" cy="2297112"/>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dk1"/>
              </a:buClr>
              <a:buSzPts val="2000"/>
              <a:buNone/>
            </a:pPr>
            <a:r>
              <a:t/>
            </a:r>
            <a:endParaRPr b="0" i="0" sz="2000" u="none">
              <a:solidFill>
                <a:schemeClr val="dk1"/>
              </a:solidFill>
              <a:latin typeface="Arial"/>
              <a:ea typeface="Arial"/>
              <a:cs typeface="Arial"/>
              <a:sym typeface="Arial"/>
            </a:endParaRPr>
          </a:p>
          <a:p>
            <a:pPr indent="-228600" lvl="0" marL="228600" rtl="0" algn="l">
              <a:lnSpc>
                <a:spcPct val="100000"/>
              </a:lnSpc>
              <a:spcBef>
                <a:spcPts val="400"/>
              </a:spcBef>
              <a:spcAft>
                <a:spcPts val="0"/>
              </a:spcAft>
              <a:buClr>
                <a:schemeClr val="dk1"/>
              </a:buClr>
              <a:buSzPts val="2000"/>
              <a:buNone/>
            </a:pPr>
            <a:r>
              <a:rPr b="0" i="0" lang="en-US" sz="2000" u="none">
                <a:solidFill>
                  <a:schemeClr val="dk1"/>
                </a:solidFill>
                <a:latin typeface="Arial"/>
                <a:ea typeface="Arial"/>
                <a:cs typeface="Arial"/>
                <a:sym typeface="Arial"/>
              </a:rPr>
              <a:t>Need of the Self = Continuous happiness = Need of consciousness</a:t>
            </a:r>
            <a:endParaRPr/>
          </a:p>
          <a:p>
            <a:pPr indent="-228600" lvl="0" marL="228600" rtl="0" algn="l">
              <a:lnSpc>
                <a:spcPct val="100000"/>
              </a:lnSpc>
              <a:spcBef>
                <a:spcPts val="400"/>
              </a:spcBef>
              <a:spcAft>
                <a:spcPts val="0"/>
              </a:spcAft>
              <a:buClr>
                <a:schemeClr val="dk1"/>
              </a:buClr>
              <a:buSzPts val="2000"/>
              <a:buNone/>
            </a:pPr>
            <a:r>
              <a:rPr b="0" i="0" lang="en-US" sz="2000" u="none">
                <a:solidFill>
                  <a:schemeClr val="dk1"/>
                </a:solidFill>
                <a:latin typeface="Arial"/>
                <a:ea typeface="Arial"/>
                <a:cs typeface="Arial"/>
                <a:sym typeface="Arial"/>
              </a:rPr>
              <a:t>Fulfilled by = Right Understanding and Right Feeling in the Self = Activities of consciousness</a:t>
            </a:r>
            <a:endParaRPr/>
          </a:p>
          <a:p>
            <a:pPr indent="-228600" lvl="0" marL="228600" rtl="0" algn="l">
              <a:lnSpc>
                <a:spcPct val="100000"/>
              </a:lnSpc>
              <a:spcBef>
                <a:spcPts val="400"/>
              </a:spcBef>
              <a:spcAft>
                <a:spcPts val="0"/>
              </a:spcAft>
              <a:buClr>
                <a:schemeClr val="dk1"/>
              </a:buClr>
              <a:buSzPts val="2000"/>
              <a:buNone/>
            </a:pPr>
            <a:r>
              <a:t/>
            </a:r>
            <a:endParaRPr b="1" i="0" sz="2000" u="none">
              <a:solidFill>
                <a:schemeClr val="dk1"/>
              </a:solidFill>
              <a:latin typeface="Arial"/>
              <a:ea typeface="Arial"/>
              <a:cs typeface="Arial"/>
              <a:sym typeface="Arial"/>
            </a:endParaRPr>
          </a:p>
          <a:p>
            <a:pPr indent="-228600" lvl="0" marL="228600" rtl="0" algn="l">
              <a:lnSpc>
                <a:spcPct val="100000"/>
              </a:lnSpc>
              <a:spcBef>
                <a:spcPts val="400"/>
              </a:spcBef>
              <a:spcAft>
                <a:spcPts val="0"/>
              </a:spcAft>
              <a:buClr>
                <a:schemeClr val="dk1"/>
              </a:buClr>
              <a:buSzPts val="2000"/>
              <a:buNone/>
            </a:pPr>
            <a:r>
              <a:rPr b="1" i="0" lang="en-US" sz="2000" u="none">
                <a:solidFill>
                  <a:schemeClr val="dk1"/>
                </a:solidFill>
                <a:latin typeface="Arial"/>
                <a:ea typeface="Arial"/>
                <a:cs typeface="Arial"/>
                <a:sym typeface="Arial"/>
              </a:rPr>
              <a:t>(The need of consciousness is fulfilled by activities of consciousness)</a:t>
            </a:r>
            <a:endParaRPr/>
          </a:p>
        </p:txBody>
      </p:sp>
      <p:graphicFrame>
        <p:nvGraphicFramePr>
          <p:cNvPr id="160" name="Google Shape;160;p12"/>
          <p:cNvGraphicFramePr/>
          <p:nvPr/>
        </p:nvGraphicFramePr>
        <p:xfrm>
          <a:off x="0" y="0"/>
          <a:ext cx="3000000" cy="3000000"/>
        </p:xfrm>
        <a:graphic>
          <a:graphicData uri="http://schemas.openxmlformats.org/drawingml/2006/table">
            <a:tbl>
              <a:tblPr>
                <a:noFill/>
                <a:tableStyleId>{A3668AA1-684F-48ED-AB6A-E15D25C9615E}</a:tableStyleId>
              </a:tblPr>
              <a:tblGrid>
                <a:gridCol w="1939925"/>
                <a:gridCol w="3551225"/>
                <a:gridCol w="3652825"/>
              </a:tblGrid>
              <a:tr h="768350">
                <a:tc>
                  <a:txBody>
                    <a:bodyPr/>
                    <a:lstStyle/>
                    <a:p>
                      <a:pPr indent="0" lvl="0" marL="0" marR="0" rtl="0" algn="ctr">
                        <a:lnSpc>
                          <a:spcPct val="100000"/>
                        </a:lnSpc>
                        <a:spcBef>
                          <a:spcPts val="0"/>
                        </a:spcBef>
                        <a:spcAft>
                          <a:spcPts val="0"/>
                        </a:spcAft>
                        <a:buClr>
                          <a:srgbClr val="993300"/>
                        </a:buClr>
                        <a:buSzPts val="2000"/>
                        <a:buFont typeface="Arial"/>
                        <a:buNone/>
                      </a:pPr>
                      <a:r>
                        <a:rPr b="0" i="0" lang="en-US" sz="2000" u="none">
                          <a:solidFill>
                            <a:srgbClr val="993300"/>
                          </a:solidFill>
                          <a:latin typeface="Arial"/>
                          <a:ea typeface="Arial"/>
                          <a:cs typeface="Arial"/>
                          <a:sym typeface="Arial"/>
                        </a:rPr>
                        <a:t> </a:t>
                      </a:r>
                      <a:r>
                        <a:rPr b="1" i="0" lang="en-US" sz="2000" u="none">
                          <a:solidFill>
                            <a:schemeClr val="dk1"/>
                          </a:solidFill>
                          <a:latin typeface="Arial"/>
                          <a:ea typeface="Arial"/>
                          <a:cs typeface="Arial"/>
                          <a:sym typeface="Arial"/>
                        </a:rPr>
                        <a:t>Human Being</a:t>
                      </a:r>
                      <a:endParaRPr b="0" i="0" sz="14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2060"/>
                        </a:buClr>
                        <a:buSzPts val="2800"/>
                        <a:buFont typeface="Arial"/>
                        <a:buNone/>
                      </a:pPr>
                      <a:r>
                        <a:rPr b="1" i="0" lang="en-US" sz="2800" u="none">
                          <a:solidFill>
                            <a:srgbClr val="002060"/>
                          </a:solidFill>
                          <a:latin typeface="Arial"/>
                          <a:ea typeface="Arial"/>
                          <a:cs typeface="Arial"/>
                          <a:sym typeface="Arial"/>
                        </a:rPr>
                        <a:t>Ekkuo</a:t>
                      </a:r>
                      <a:endParaRPr/>
                    </a:p>
                  </a:txBody>
                  <a:tcPr marT="0" marB="0" marR="56800" marL="56800">
                    <a:lnB cap="flat" cmpd="sng" w="12700">
                      <a:solidFill>
                        <a:srgbClr val="000000"/>
                      </a:solidFill>
                      <a:prstDash val="solid"/>
                      <a:round/>
                      <a:headEnd len="sm" w="sm" type="none"/>
                      <a:tailEnd len="sm" w="sm" type="none"/>
                    </a:lnB>
                    <a:solidFill>
                      <a:srgbClr val="EEECE1"/>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Self </a:t>
                      </a:r>
                      <a:endParaRPr/>
                    </a:p>
                    <a:p>
                      <a:pPr indent="0" lvl="0" marL="0" marR="0" rtl="0" algn="ctr">
                        <a:lnSpc>
                          <a:spcPct val="100000"/>
                        </a:lnSpc>
                        <a:spcBef>
                          <a:spcPts val="0"/>
                        </a:spcBef>
                        <a:spcAft>
                          <a:spcPts val="0"/>
                        </a:spcAft>
                        <a:buClr>
                          <a:srgbClr val="002060"/>
                        </a:buClr>
                        <a:buSzPts val="2800"/>
                        <a:buFont typeface="Arial"/>
                        <a:buNone/>
                      </a:pPr>
                      <a:r>
                        <a:rPr b="1" i="0" lang="en-US" sz="2800" u="none">
                          <a:solidFill>
                            <a:srgbClr val="002060"/>
                          </a:solidFill>
                          <a:latin typeface="Arial"/>
                          <a:ea typeface="Arial"/>
                          <a:cs typeface="Arial"/>
                          <a:sym typeface="Arial"/>
                        </a:rPr>
                        <a:t>eSa</a:t>
                      </a:r>
                      <a:endParaRPr/>
                    </a:p>
                  </a:txBody>
                  <a:tcPr marT="0" marB="0" marR="56800" marL="56800">
                    <a:lnB cap="flat" cmpd="sng" w="12700">
                      <a:solidFill>
                        <a:srgbClr val="000000"/>
                      </a:solidFill>
                      <a:prstDash val="solid"/>
                      <a:round/>
                      <a:headEnd len="sm" w="sm" type="none"/>
                      <a:tailEnd len="sm" w="sm" type="none"/>
                    </a:lnB>
                    <a:solidFill>
                      <a:srgbClr val="EEECE1"/>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Body</a:t>
                      </a:r>
                      <a:endParaRPr b="0" i="0" sz="14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2060"/>
                        </a:buClr>
                        <a:buSzPts val="2800"/>
                        <a:buFont typeface="Arial"/>
                        <a:buNone/>
                      </a:pPr>
                      <a:r>
                        <a:rPr b="1" i="0" lang="en-US" sz="2800" u="none">
                          <a:solidFill>
                            <a:srgbClr val="002060"/>
                          </a:solidFill>
                          <a:latin typeface="Arial"/>
                          <a:ea typeface="Arial"/>
                          <a:cs typeface="Arial"/>
                          <a:sym typeface="Arial"/>
                        </a:rPr>
                        <a:t>“kjhj</a:t>
                      </a:r>
                      <a:endParaRPr/>
                    </a:p>
                  </a:txBody>
                  <a:tcPr marT="0" marB="0" marR="56800" marL="56800">
                    <a:lnB cap="flat" cmpd="sng" w="12700">
                      <a:solidFill>
                        <a:srgbClr val="000000"/>
                      </a:solidFill>
                      <a:prstDash val="solid"/>
                      <a:round/>
                      <a:headEnd len="sm" w="sm" type="none"/>
                      <a:tailEnd len="sm" w="sm" type="none"/>
                    </a:lnB>
                    <a:solidFill>
                      <a:srgbClr val="EEECE1"/>
                    </a:solidFill>
                  </a:tcPr>
                </a:tc>
              </a:tr>
              <a:tr h="615950">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Need</a:t>
                      </a:r>
                      <a:endParaRPr b="1" i="0" sz="1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2060"/>
                        </a:buClr>
                        <a:buSzPts val="2000"/>
                        <a:buFont typeface="Arial"/>
                        <a:buNone/>
                      </a:pPr>
                      <a:r>
                        <a:rPr b="1" i="0" lang="en-US" sz="2000" u="none">
                          <a:solidFill>
                            <a:srgbClr val="002060"/>
                          </a:solidFill>
                          <a:latin typeface="Arial"/>
                          <a:ea typeface="Arial"/>
                          <a:cs typeface="Arial"/>
                          <a:sym typeface="Arial"/>
                        </a:rPr>
                        <a:t>vko';drk</a:t>
                      </a:r>
                      <a:endParaRPr/>
                    </a:p>
                  </a:txBody>
                  <a:tcPr marT="0" marB="0" marR="56800" marL="56800">
                    <a:lnT cap="flat" cmpd="sng" w="12700">
                      <a:solidFill>
                        <a:srgbClr val="000000"/>
                      </a:solidFill>
                      <a:prstDash val="solid"/>
                      <a:round/>
                      <a:headEnd len="sm" w="sm" type="none"/>
                      <a:tailEnd len="sm" w="sm" type="none"/>
                    </a:lnT>
                    <a:lnB cap="flat" cmpd="sng" w="12700">
                      <a:solidFill>
                        <a:srgbClr val="A6A6A6"/>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Happiness (e.g. Respect)</a:t>
                      </a:r>
                      <a:endParaRPr b="1" i="0" sz="1400" u="non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lq[k ¼tSls lEeku½</a:t>
                      </a:r>
                      <a:endParaRPr/>
                    </a:p>
                  </a:txBody>
                  <a:tcPr marT="0" marB="0" marR="56800" marL="56800">
                    <a:lnT cap="flat" cmpd="sng" w="12700">
                      <a:solidFill>
                        <a:srgbClr val="000000"/>
                      </a:solidFill>
                      <a:prstDash val="solid"/>
                      <a:round/>
                      <a:headEnd len="sm" w="sm" type="none"/>
                      <a:tailEnd len="sm" w="sm" type="none"/>
                    </a:lnT>
                    <a:lnB cap="flat" cmpd="sng" w="12700">
                      <a:solidFill>
                        <a:srgbClr val="A6A6A6"/>
                      </a:solidFill>
                      <a:prstDash val="solid"/>
                      <a:round/>
                      <a:headEnd len="sm" w="sm" type="none"/>
                      <a:tailEnd len="sm" w="sm" type="none"/>
                    </a:lnB>
                    <a:solidFill>
                      <a:srgbClr val="800080"/>
                    </a:solidFill>
                  </a:tcPr>
                </a:tc>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Physical Facility (e.g. Food)</a:t>
                      </a:r>
                      <a:endParaRPr b="1" i="0" sz="1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2060"/>
                        </a:buClr>
                        <a:buSzPts val="2000"/>
                        <a:buFont typeface="Arial"/>
                        <a:buNone/>
                      </a:pPr>
                      <a:r>
                        <a:rPr b="1" i="0" lang="en-US" sz="2000" u="none">
                          <a:solidFill>
                            <a:srgbClr val="002060"/>
                          </a:solidFill>
                          <a:latin typeface="Arial"/>
                          <a:ea typeface="Arial"/>
                          <a:cs typeface="Arial"/>
                          <a:sym typeface="Arial"/>
                        </a:rPr>
                        <a:t>lqfo/kk ¼tSls Hkkstu½</a:t>
                      </a:r>
                      <a:endParaRPr/>
                    </a:p>
                  </a:txBody>
                  <a:tcPr marT="0" marB="0" marR="56800" marL="56800">
                    <a:lnT cap="flat" cmpd="sng" w="12700">
                      <a:solidFill>
                        <a:srgbClr val="000000"/>
                      </a:solidFill>
                      <a:prstDash val="solid"/>
                      <a:round/>
                      <a:headEnd len="sm" w="sm" type="none"/>
                      <a:tailEnd len="sm" w="sm" type="none"/>
                    </a:lnT>
                    <a:lnB cap="flat" cmpd="sng" w="12700">
                      <a:solidFill>
                        <a:srgbClr val="A6A6A6"/>
                      </a:solidFill>
                      <a:prstDash val="solid"/>
                      <a:round/>
                      <a:headEnd len="sm" w="sm" type="none"/>
                      <a:tailEnd len="sm" w="sm" type="none"/>
                    </a:lnB>
                    <a:solidFill>
                      <a:srgbClr val="FEEEB9"/>
                    </a:solidFill>
                  </a:tcPr>
                </a:tc>
              </a:tr>
              <a:tr h="615950">
                <a:tc>
                  <a:txBody>
                    <a:bodyPr/>
                    <a:lstStyle/>
                    <a:p>
                      <a:pPr indent="0" lvl="1" marL="45720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In Time</a:t>
                      </a:r>
                      <a:endParaRPr b="1" i="0" sz="1400" u="none" cap="none" strike="noStrike">
                        <a:solidFill>
                          <a:schemeClr val="dk1"/>
                        </a:solidFill>
                        <a:latin typeface="Times New Roman"/>
                        <a:ea typeface="Times New Roman"/>
                        <a:cs typeface="Times New Roman"/>
                        <a:sym typeface="Times New Roman"/>
                      </a:endParaRPr>
                    </a:p>
                    <a:p>
                      <a:pPr indent="0" lvl="1" marL="457200" marR="0" rtl="0" algn="l">
                        <a:lnSpc>
                          <a:spcPct val="100000"/>
                        </a:lnSpc>
                        <a:spcBef>
                          <a:spcPts val="0"/>
                        </a:spcBef>
                        <a:spcAft>
                          <a:spcPts val="0"/>
                        </a:spcAft>
                        <a:buClr>
                          <a:srgbClr val="002060"/>
                        </a:buClr>
                        <a:buSzPts val="2000"/>
                        <a:buFont typeface="Arial"/>
                        <a:buNone/>
                      </a:pPr>
                      <a:r>
                        <a:rPr b="1" i="0" lang="en-US" sz="2000" u="none" cap="none" strike="noStrike">
                          <a:solidFill>
                            <a:srgbClr val="002060"/>
                          </a:solidFill>
                          <a:latin typeface="Arial"/>
                          <a:ea typeface="Arial"/>
                          <a:cs typeface="Arial"/>
                          <a:sym typeface="Arial"/>
                        </a:rPr>
                        <a:t>dky esa</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Continuous</a:t>
                      </a:r>
                      <a:endParaRPr b="1" i="0" sz="1400" u="non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fujUrj</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800080"/>
                    </a:solidFill>
                  </a:tcPr>
                </a:tc>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Temporary</a:t>
                      </a:r>
                      <a:endParaRPr b="1" i="0" sz="1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2060"/>
                        </a:buClr>
                        <a:buSzPts val="2000"/>
                        <a:buFont typeface="Arial"/>
                        <a:buNone/>
                      </a:pPr>
                      <a:r>
                        <a:rPr b="1" i="0" lang="en-US" sz="2000" u="none">
                          <a:solidFill>
                            <a:srgbClr val="002060"/>
                          </a:solidFill>
                          <a:latin typeface="Arial"/>
                          <a:ea typeface="Arial"/>
                          <a:cs typeface="Arial"/>
                          <a:sym typeface="Arial"/>
                        </a:rPr>
                        <a:t>lkef;d</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FEEEB9"/>
                    </a:solidFill>
                  </a:tcPr>
                </a:tc>
              </a:tr>
              <a:tr h="922325">
                <a:tc>
                  <a:txBody>
                    <a:bodyPr/>
                    <a:lstStyle/>
                    <a:p>
                      <a:pPr indent="0" lvl="1" marL="45720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In Quantity</a:t>
                      </a:r>
                      <a:endParaRPr b="1" i="0" sz="1400" u="none" cap="none" strike="noStrike">
                        <a:solidFill>
                          <a:schemeClr val="dk1"/>
                        </a:solidFill>
                        <a:latin typeface="Times New Roman"/>
                        <a:ea typeface="Times New Roman"/>
                        <a:cs typeface="Times New Roman"/>
                        <a:sym typeface="Times New Roman"/>
                      </a:endParaRPr>
                    </a:p>
                    <a:p>
                      <a:pPr indent="0" lvl="1" marL="457200" marR="0" rtl="0" algn="l">
                        <a:lnSpc>
                          <a:spcPct val="100000"/>
                        </a:lnSpc>
                        <a:spcBef>
                          <a:spcPts val="0"/>
                        </a:spcBef>
                        <a:spcAft>
                          <a:spcPts val="0"/>
                        </a:spcAft>
                        <a:buClr>
                          <a:srgbClr val="002060"/>
                        </a:buClr>
                        <a:buSzPts val="2000"/>
                        <a:buFont typeface="Arial"/>
                        <a:buNone/>
                      </a:pPr>
                      <a:r>
                        <a:rPr b="1" i="0" lang="en-US" sz="2000" u="none" cap="none" strike="noStrike">
                          <a:solidFill>
                            <a:srgbClr val="002060"/>
                          </a:solidFill>
                          <a:latin typeface="Arial"/>
                          <a:ea typeface="Arial"/>
                          <a:cs typeface="Arial"/>
                          <a:sym typeface="Arial"/>
                        </a:rPr>
                        <a:t>ek=k esa</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Qualitative (is Feeling)</a:t>
                      </a:r>
                      <a:endParaRPr b="1" i="0" sz="1400" u="non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xq.kkRed ¼Hkko gS½</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800080"/>
                    </a:solidFill>
                  </a:tcPr>
                </a:tc>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Quantitative (Required in Limited Quantity)</a:t>
                      </a:r>
                      <a:endParaRPr b="1" i="0" sz="1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2060"/>
                        </a:buClr>
                        <a:buSzPts val="2000"/>
                        <a:buFont typeface="Arial"/>
                        <a:buNone/>
                      </a:pPr>
                      <a:r>
                        <a:rPr b="1" i="0" lang="en-US" sz="2000" u="none">
                          <a:solidFill>
                            <a:srgbClr val="002060"/>
                          </a:solidFill>
                          <a:latin typeface="Arial"/>
                          <a:ea typeface="Arial"/>
                          <a:cs typeface="Arial"/>
                          <a:sym typeface="Arial"/>
                        </a:rPr>
                        <a:t>Ekk=kRed ¼lhfer ek=k esa½</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FEEEB9"/>
                    </a:solidFill>
                  </a:tcPr>
                </a:tc>
              </a:tr>
              <a:tr h="615950">
                <a:tc>
                  <a:txBody>
                    <a:bodyPr/>
                    <a:lstStyle/>
                    <a:p>
                      <a:pPr indent="0" lvl="1" marL="45720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Fulfilled By</a:t>
                      </a:r>
                      <a:endParaRPr b="1" i="0" sz="1400" u="none" cap="none" strike="noStrike">
                        <a:solidFill>
                          <a:schemeClr val="dk1"/>
                        </a:solidFill>
                        <a:latin typeface="Times New Roman"/>
                        <a:ea typeface="Times New Roman"/>
                        <a:cs typeface="Times New Roman"/>
                        <a:sym typeface="Times New Roman"/>
                      </a:endParaRPr>
                    </a:p>
                    <a:p>
                      <a:pPr indent="0" lvl="1" marL="457200" marR="0" rtl="0" algn="l">
                        <a:lnSpc>
                          <a:spcPct val="100000"/>
                        </a:lnSpc>
                        <a:spcBef>
                          <a:spcPts val="0"/>
                        </a:spcBef>
                        <a:spcAft>
                          <a:spcPts val="0"/>
                        </a:spcAft>
                        <a:buClr>
                          <a:srgbClr val="002060"/>
                        </a:buClr>
                        <a:buSzPts val="2000"/>
                        <a:buFont typeface="Arial"/>
                        <a:buNone/>
                      </a:pPr>
                      <a:r>
                        <a:rPr b="1" i="0" lang="en-US" sz="2000" u="none" cap="none" strike="noStrike">
                          <a:solidFill>
                            <a:srgbClr val="002060"/>
                          </a:solidFill>
                          <a:latin typeface="Arial"/>
                          <a:ea typeface="Arial"/>
                          <a:cs typeface="Arial"/>
                          <a:sym typeface="Arial"/>
                        </a:rPr>
                        <a:t>iwfrZ ds fy,</a:t>
                      </a:r>
                      <a:endParaRPr/>
                    </a:p>
                  </a:txBody>
                  <a:tcPr marT="0" marB="0" marR="56800" marL="56800">
                    <a:lnT cap="flat" cmpd="sng" w="12700">
                      <a:solidFill>
                        <a:srgbClr val="A6A6A6"/>
                      </a:solidFill>
                      <a:prstDash val="solid"/>
                      <a:round/>
                      <a:headEnd len="sm" w="sm" type="none"/>
                      <a:tailEnd len="sm" w="sm" type="none"/>
                    </a:lnT>
                    <a:solidFill>
                      <a:srgbClr val="FFFFFF"/>
                    </a:solidFill>
                  </a:tcPr>
                </a:tc>
                <a:tc>
                  <a:txBody>
                    <a:bodyPr/>
                    <a:lstStyle/>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Right Understanding &amp; Right Feeling lgh le&gt;] lgh Hkko</a:t>
                      </a:r>
                      <a:endParaRPr/>
                    </a:p>
                  </a:txBody>
                  <a:tcPr marT="0" marB="0" marR="56800" marL="56800">
                    <a:lnT cap="flat" cmpd="sng" w="12700">
                      <a:solidFill>
                        <a:srgbClr val="A6A6A6"/>
                      </a:solidFill>
                      <a:prstDash val="solid"/>
                      <a:round/>
                      <a:headEnd len="sm" w="sm" type="none"/>
                      <a:tailEnd len="sm" w="sm" type="none"/>
                    </a:lnT>
                    <a:solidFill>
                      <a:srgbClr val="800080"/>
                    </a:solidFill>
                  </a:tcPr>
                </a:tc>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Physio-chemical Things</a:t>
                      </a:r>
                      <a:endParaRPr b="1" i="0" sz="1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2060"/>
                        </a:buClr>
                        <a:buSzPts val="2000"/>
                        <a:buFont typeface="Arial"/>
                        <a:buNone/>
                      </a:pPr>
                      <a:r>
                        <a:rPr b="1" i="0" lang="en-US" sz="2000" u="none">
                          <a:solidFill>
                            <a:srgbClr val="002060"/>
                          </a:solidFill>
                          <a:latin typeface="Arial"/>
                          <a:ea typeface="Arial"/>
                          <a:cs typeface="Arial"/>
                          <a:sym typeface="Arial"/>
                        </a:rPr>
                        <a:t>HkkSfrd&amp;jklk;fud oLrq</a:t>
                      </a:r>
                      <a:endParaRPr/>
                    </a:p>
                  </a:txBody>
                  <a:tcPr marT="0" marB="0" marR="56800" marL="56800">
                    <a:lnT cap="flat" cmpd="sng" w="12700">
                      <a:solidFill>
                        <a:srgbClr val="A6A6A6"/>
                      </a:solidFill>
                      <a:prstDash val="solid"/>
                      <a:round/>
                      <a:headEnd len="sm" w="sm" type="none"/>
                      <a:tailEnd len="sm" w="sm" type="none"/>
                    </a:lnT>
                    <a:solidFill>
                      <a:srgbClr val="FEEEB9"/>
                    </a:solidFill>
                  </a:tcPr>
                </a:tc>
              </a:tr>
              <a:tr h="204775">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0" marB="0" marR="56800" marL="56800">
                    <a:lnB cap="flat" cmpd="sng" w="12700">
                      <a:solidFill>
                        <a:srgbClr val="A6A6A6"/>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0" marB="0" marR="56800" marL="56800">
                    <a:lnB cap="flat" cmpd="sng" w="12700">
                      <a:solidFill>
                        <a:srgbClr val="A6A6A6"/>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0" marB="0" marR="56800" marL="56800">
                    <a:lnB cap="flat" cmpd="sng" w="12700">
                      <a:solidFill>
                        <a:srgbClr val="A6A6A6"/>
                      </a:solidFill>
                      <a:prstDash val="solid"/>
                      <a:round/>
                      <a:headEnd len="sm" w="sm" type="none"/>
                      <a:tailEnd len="sm" w="sm" type="none"/>
                    </a:lnB>
                    <a:solidFill>
                      <a:srgbClr val="FFFFFF"/>
                    </a:solidFill>
                  </a:tcPr>
                </a:tc>
              </a:tr>
            </a:tbl>
          </a:graphicData>
        </a:graphic>
      </p:graphicFrame>
      <p:sp>
        <p:nvSpPr>
          <p:cNvPr id="161" name="Google Shape;161;p12"/>
          <p:cNvSpPr txBox="1"/>
          <p:nvPr/>
        </p:nvSpPr>
        <p:spPr>
          <a:xfrm>
            <a:off x="4495800" y="0"/>
            <a:ext cx="1828800" cy="83026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2000"/>
              <a:buFont typeface="Arial"/>
              <a:buNone/>
            </a:pPr>
            <a:r>
              <a:rPr b="0" i="0" lang="en-US" sz="2000" u="none">
                <a:solidFill>
                  <a:srgbClr val="FF0000"/>
                </a:solidFill>
                <a:latin typeface="Arial"/>
                <a:ea typeface="Arial"/>
                <a:cs typeface="Arial"/>
                <a:sym typeface="Arial"/>
              </a:rPr>
              <a:t>Co-existence</a:t>
            </a:r>
            <a:endParaRPr b="0" i="0" sz="20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FF0000"/>
              </a:buClr>
              <a:buSzPts val="2800"/>
              <a:buFont typeface="Arial"/>
              <a:buNone/>
            </a:pPr>
            <a:r>
              <a:rPr b="0" i="0" lang="en-US" sz="2800" u="none">
                <a:solidFill>
                  <a:srgbClr val="FF0000"/>
                </a:solidFill>
                <a:latin typeface="Arial"/>
                <a:ea typeface="Arial"/>
                <a:cs typeface="Arial"/>
                <a:sym typeface="Arial"/>
              </a:rPr>
              <a:t>lgvfLrRo</a:t>
            </a:r>
            <a:endParaRPr/>
          </a:p>
        </p:txBody>
      </p:sp>
      <p:cxnSp>
        <p:nvCxnSpPr>
          <p:cNvPr id="162" name="Google Shape;162;p12"/>
          <p:cNvCxnSpPr/>
          <p:nvPr/>
        </p:nvCxnSpPr>
        <p:spPr>
          <a:xfrm>
            <a:off x="4114800" y="381000"/>
            <a:ext cx="2743200" cy="1587"/>
          </a:xfrm>
          <a:prstGeom prst="straightConnector1">
            <a:avLst/>
          </a:prstGeom>
          <a:noFill/>
          <a:ln cap="flat" cmpd="sng" w="25400">
            <a:solidFill>
              <a:schemeClr val="dk1"/>
            </a:solidFill>
            <a:prstDash val="solid"/>
            <a:miter lim="800000"/>
            <a:headEnd len="med" w="med" type="stealth"/>
            <a:tailEnd len="med" w="med" type="stealth"/>
          </a:ln>
        </p:spPr>
      </p:cxnSp>
      <p:sp>
        <p:nvSpPr>
          <p:cNvPr id="163" name="Google Shape;163;p12"/>
          <p:cNvSpPr txBox="1"/>
          <p:nvPr/>
        </p:nvSpPr>
        <p:spPr>
          <a:xfrm>
            <a:off x="1905000" y="790575"/>
            <a:ext cx="3581400" cy="2955925"/>
          </a:xfrm>
          <a:prstGeom prst="rect">
            <a:avLst/>
          </a:prstGeom>
          <a:noFill/>
          <a:ln cap="flat" cmpd="sng" w="38100">
            <a:solidFill>
              <a:srgbClr val="FF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64" name="Google Shape;164;p12"/>
          <p:cNvCxnSpPr/>
          <p:nvPr/>
        </p:nvCxnSpPr>
        <p:spPr>
          <a:xfrm flipH="1">
            <a:off x="3505200" y="3733800"/>
            <a:ext cx="1587" cy="228600"/>
          </a:xfrm>
          <a:prstGeom prst="straightConnector1">
            <a:avLst/>
          </a:prstGeom>
          <a:noFill/>
          <a:ln cap="flat" cmpd="sng" w="12700">
            <a:solidFill>
              <a:srgbClr val="FF0000"/>
            </a:solidFill>
            <a:prstDash val="solid"/>
            <a:miter lim="800000"/>
            <a:headEnd len="med" w="med" type="none"/>
            <a:tailEnd len="med" w="med" type="stealth"/>
          </a:ln>
        </p:spPr>
      </p:cxnSp>
      <p:sp>
        <p:nvSpPr>
          <p:cNvPr id="165" name="Google Shape;165;p12"/>
          <p:cNvSpPr txBox="1"/>
          <p:nvPr/>
        </p:nvSpPr>
        <p:spPr>
          <a:xfrm>
            <a:off x="2681287" y="3886200"/>
            <a:ext cx="1890712"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Consciousness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3"/>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 the</a:t>
            </a:r>
            <a:endParaRPr/>
          </a:p>
        </p:txBody>
      </p:sp>
      <p:sp>
        <p:nvSpPr>
          <p:cNvPr id="171" name="Google Shape;171;p13"/>
          <p:cNvSpPr txBox="1"/>
          <p:nvPr>
            <p:ph idx="1" type="body"/>
          </p:nvPr>
        </p:nvSpPr>
        <p:spPr>
          <a:xfrm>
            <a:off x="0" y="4256087"/>
            <a:ext cx="9144000" cy="243046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900"/>
              <a:buNone/>
            </a:pPr>
            <a:r>
              <a:t/>
            </a:r>
            <a:endParaRPr b="0" i="0" sz="1900" u="none">
              <a:solidFill>
                <a:schemeClr val="dk1"/>
              </a:solidFill>
              <a:latin typeface="Arial"/>
              <a:ea typeface="Arial"/>
              <a:cs typeface="Arial"/>
              <a:sym typeface="Arial"/>
            </a:endParaRPr>
          </a:p>
          <a:p>
            <a:pPr indent="-228600" lvl="0" marL="228600" rtl="0" algn="l">
              <a:lnSpc>
                <a:spcPct val="90000"/>
              </a:lnSpc>
              <a:spcBef>
                <a:spcPts val="380"/>
              </a:spcBef>
              <a:spcAft>
                <a:spcPts val="0"/>
              </a:spcAft>
              <a:buClr>
                <a:schemeClr val="dk1"/>
              </a:buClr>
              <a:buSzPts val="1900"/>
              <a:buNone/>
            </a:pPr>
            <a:r>
              <a:rPr b="0" i="0" lang="en-US" sz="1900" u="none">
                <a:solidFill>
                  <a:schemeClr val="dk1"/>
                </a:solidFill>
                <a:latin typeface="Arial"/>
                <a:ea typeface="Arial"/>
                <a:cs typeface="Arial"/>
                <a:sym typeface="Arial"/>
              </a:rPr>
              <a:t>Need of the body = Physical facility* = Material in nature</a:t>
            </a:r>
            <a:endParaRPr/>
          </a:p>
          <a:p>
            <a:pPr indent="-228600" lvl="0" marL="228600" rtl="0" algn="l">
              <a:lnSpc>
                <a:spcPct val="90000"/>
              </a:lnSpc>
              <a:spcBef>
                <a:spcPts val="380"/>
              </a:spcBef>
              <a:spcAft>
                <a:spcPts val="0"/>
              </a:spcAft>
              <a:buClr>
                <a:schemeClr val="dk1"/>
              </a:buClr>
              <a:buSzPts val="1900"/>
              <a:buNone/>
            </a:pPr>
            <a:r>
              <a:rPr b="0" i="0" lang="en-US" sz="1900" u="none">
                <a:solidFill>
                  <a:schemeClr val="dk1"/>
                </a:solidFill>
                <a:latin typeface="Arial"/>
                <a:ea typeface="Arial"/>
                <a:cs typeface="Arial"/>
                <a:sym typeface="Arial"/>
              </a:rPr>
              <a:t>Fulfilled by = Physio-chemical things = also material in nature</a:t>
            </a:r>
            <a:endParaRPr/>
          </a:p>
          <a:p>
            <a:pPr indent="-228600" lvl="0" marL="228600" rtl="0" algn="l">
              <a:lnSpc>
                <a:spcPct val="90000"/>
              </a:lnSpc>
              <a:spcBef>
                <a:spcPts val="380"/>
              </a:spcBef>
              <a:spcAft>
                <a:spcPts val="0"/>
              </a:spcAft>
              <a:buClr>
                <a:schemeClr val="dk1"/>
              </a:buClr>
              <a:buSzPts val="1900"/>
              <a:buNone/>
            </a:pPr>
            <a:r>
              <a:t/>
            </a:r>
            <a:endParaRPr b="1" i="0" sz="1900" u="none">
              <a:solidFill>
                <a:schemeClr val="dk1"/>
              </a:solidFill>
              <a:latin typeface="Arial"/>
              <a:ea typeface="Arial"/>
              <a:cs typeface="Arial"/>
              <a:sym typeface="Arial"/>
            </a:endParaRPr>
          </a:p>
          <a:p>
            <a:pPr indent="-228600" lvl="0" marL="228600" rtl="0" algn="l">
              <a:lnSpc>
                <a:spcPct val="90000"/>
              </a:lnSpc>
              <a:spcBef>
                <a:spcPts val="380"/>
              </a:spcBef>
              <a:spcAft>
                <a:spcPts val="0"/>
              </a:spcAft>
              <a:buClr>
                <a:schemeClr val="dk1"/>
              </a:buClr>
              <a:buSzPts val="1900"/>
              <a:buNone/>
            </a:pPr>
            <a:r>
              <a:rPr b="1" i="0" lang="en-US" sz="1900" u="none">
                <a:solidFill>
                  <a:schemeClr val="dk1"/>
                </a:solidFill>
                <a:latin typeface="Arial"/>
                <a:ea typeface="Arial"/>
                <a:cs typeface="Arial"/>
                <a:sym typeface="Arial"/>
              </a:rPr>
              <a:t>(The need of material is fulfilled by material)</a:t>
            </a:r>
            <a:endParaRPr/>
          </a:p>
          <a:p>
            <a:pPr indent="-228600" lvl="0" marL="228600" rtl="0" algn="l">
              <a:lnSpc>
                <a:spcPct val="90000"/>
              </a:lnSpc>
              <a:spcBef>
                <a:spcPts val="380"/>
              </a:spcBef>
              <a:spcAft>
                <a:spcPts val="0"/>
              </a:spcAft>
              <a:buClr>
                <a:schemeClr val="dk1"/>
              </a:buClr>
              <a:buSzPts val="1900"/>
              <a:buNone/>
            </a:pPr>
            <a:r>
              <a:t/>
            </a:r>
            <a:endParaRPr b="1" i="0" sz="1900" u="none">
              <a:solidFill>
                <a:schemeClr val="dk1"/>
              </a:solidFill>
              <a:latin typeface="Arial"/>
              <a:ea typeface="Arial"/>
              <a:cs typeface="Arial"/>
              <a:sym typeface="Arial"/>
            </a:endParaRPr>
          </a:p>
          <a:p>
            <a:pPr indent="-228600" lvl="0" marL="228600" rtl="0" algn="l">
              <a:lnSpc>
                <a:spcPct val="90000"/>
              </a:lnSpc>
              <a:spcBef>
                <a:spcPts val="380"/>
              </a:spcBef>
              <a:spcAft>
                <a:spcPts val="0"/>
              </a:spcAft>
              <a:buClr>
                <a:schemeClr val="dk1"/>
              </a:buClr>
              <a:buSzPts val="1900"/>
              <a:buNone/>
            </a:pPr>
            <a:r>
              <a:rPr b="0" i="0" lang="en-US" sz="1900" u="none">
                <a:solidFill>
                  <a:schemeClr val="dk1"/>
                </a:solidFill>
                <a:latin typeface="Arial"/>
                <a:ea typeface="Arial"/>
                <a:cs typeface="Arial"/>
                <a:sym typeface="Arial"/>
              </a:rPr>
              <a:t>*physical facility is required for nurturing, protection and right utilization of the body</a:t>
            </a:r>
            <a:endParaRPr/>
          </a:p>
        </p:txBody>
      </p:sp>
      <p:graphicFrame>
        <p:nvGraphicFramePr>
          <p:cNvPr id="172" name="Google Shape;172;p13"/>
          <p:cNvGraphicFramePr/>
          <p:nvPr/>
        </p:nvGraphicFramePr>
        <p:xfrm>
          <a:off x="0" y="0"/>
          <a:ext cx="3000000" cy="3000000"/>
        </p:xfrm>
        <a:graphic>
          <a:graphicData uri="http://schemas.openxmlformats.org/drawingml/2006/table">
            <a:tbl>
              <a:tblPr>
                <a:noFill/>
                <a:tableStyleId>{A3668AA1-684F-48ED-AB6A-E15D25C9615E}</a:tableStyleId>
              </a:tblPr>
              <a:tblGrid>
                <a:gridCol w="1939925"/>
                <a:gridCol w="3551225"/>
                <a:gridCol w="3652825"/>
              </a:tblGrid>
              <a:tr h="768350">
                <a:tc>
                  <a:txBody>
                    <a:bodyPr/>
                    <a:lstStyle/>
                    <a:p>
                      <a:pPr indent="0" lvl="0" marL="0" marR="0" rtl="0" algn="ctr">
                        <a:lnSpc>
                          <a:spcPct val="100000"/>
                        </a:lnSpc>
                        <a:spcBef>
                          <a:spcPts val="0"/>
                        </a:spcBef>
                        <a:spcAft>
                          <a:spcPts val="0"/>
                        </a:spcAft>
                        <a:buClr>
                          <a:srgbClr val="993300"/>
                        </a:buClr>
                        <a:buSzPts val="2000"/>
                        <a:buFont typeface="Arial"/>
                        <a:buNone/>
                      </a:pPr>
                      <a:r>
                        <a:rPr b="0" i="0" lang="en-US" sz="2000" u="none">
                          <a:solidFill>
                            <a:srgbClr val="993300"/>
                          </a:solidFill>
                          <a:latin typeface="Arial"/>
                          <a:ea typeface="Arial"/>
                          <a:cs typeface="Arial"/>
                          <a:sym typeface="Arial"/>
                        </a:rPr>
                        <a:t> </a:t>
                      </a:r>
                      <a:r>
                        <a:rPr b="1" i="0" lang="en-US" sz="2000" u="none">
                          <a:solidFill>
                            <a:schemeClr val="dk1"/>
                          </a:solidFill>
                          <a:latin typeface="Arial"/>
                          <a:ea typeface="Arial"/>
                          <a:cs typeface="Arial"/>
                          <a:sym typeface="Arial"/>
                        </a:rPr>
                        <a:t>Human Being</a:t>
                      </a:r>
                      <a:endParaRPr b="0" i="0" sz="14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2060"/>
                        </a:buClr>
                        <a:buSzPts val="2800"/>
                        <a:buFont typeface="Arial"/>
                        <a:buNone/>
                      </a:pPr>
                      <a:r>
                        <a:rPr b="1" i="0" lang="en-US" sz="2800" u="none">
                          <a:solidFill>
                            <a:srgbClr val="002060"/>
                          </a:solidFill>
                          <a:latin typeface="Arial"/>
                          <a:ea typeface="Arial"/>
                          <a:cs typeface="Arial"/>
                          <a:sym typeface="Arial"/>
                        </a:rPr>
                        <a:t>Ekkuo</a:t>
                      </a:r>
                      <a:endParaRPr/>
                    </a:p>
                  </a:txBody>
                  <a:tcPr marT="0" marB="0" marR="56800" marL="56800">
                    <a:lnB cap="flat" cmpd="sng" w="12700">
                      <a:solidFill>
                        <a:srgbClr val="000000"/>
                      </a:solidFill>
                      <a:prstDash val="solid"/>
                      <a:round/>
                      <a:headEnd len="sm" w="sm" type="none"/>
                      <a:tailEnd len="sm" w="sm" type="none"/>
                    </a:lnB>
                    <a:solidFill>
                      <a:srgbClr val="EEECE1"/>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Self </a:t>
                      </a:r>
                      <a:endParaRPr/>
                    </a:p>
                    <a:p>
                      <a:pPr indent="0" lvl="0" marL="0" marR="0" rtl="0" algn="ctr">
                        <a:lnSpc>
                          <a:spcPct val="100000"/>
                        </a:lnSpc>
                        <a:spcBef>
                          <a:spcPts val="0"/>
                        </a:spcBef>
                        <a:spcAft>
                          <a:spcPts val="0"/>
                        </a:spcAft>
                        <a:buClr>
                          <a:srgbClr val="002060"/>
                        </a:buClr>
                        <a:buSzPts val="2800"/>
                        <a:buFont typeface="Arial"/>
                        <a:buNone/>
                      </a:pPr>
                      <a:r>
                        <a:rPr b="1" i="0" lang="en-US" sz="2800" u="none">
                          <a:solidFill>
                            <a:srgbClr val="002060"/>
                          </a:solidFill>
                          <a:latin typeface="Arial"/>
                          <a:ea typeface="Arial"/>
                          <a:cs typeface="Arial"/>
                          <a:sym typeface="Arial"/>
                        </a:rPr>
                        <a:t>eSa</a:t>
                      </a:r>
                      <a:endParaRPr/>
                    </a:p>
                  </a:txBody>
                  <a:tcPr marT="0" marB="0" marR="56800" marL="56800">
                    <a:lnB cap="flat" cmpd="sng" w="12700">
                      <a:solidFill>
                        <a:srgbClr val="000000"/>
                      </a:solidFill>
                      <a:prstDash val="solid"/>
                      <a:round/>
                      <a:headEnd len="sm" w="sm" type="none"/>
                      <a:tailEnd len="sm" w="sm" type="none"/>
                    </a:lnB>
                    <a:solidFill>
                      <a:srgbClr val="EEECE1"/>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Body</a:t>
                      </a:r>
                      <a:endParaRPr b="0" i="0" sz="14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2060"/>
                        </a:buClr>
                        <a:buSzPts val="2800"/>
                        <a:buFont typeface="Arial"/>
                        <a:buNone/>
                      </a:pPr>
                      <a:r>
                        <a:rPr b="1" i="0" lang="en-US" sz="2800" u="none">
                          <a:solidFill>
                            <a:srgbClr val="002060"/>
                          </a:solidFill>
                          <a:latin typeface="Arial"/>
                          <a:ea typeface="Arial"/>
                          <a:cs typeface="Arial"/>
                          <a:sym typeface="Arial"/>
                        </a:rPr>
                        <a:t>“kjhj</a:t>
                      </a:r>
                      <a:endParaRPr/>
                    </a:p>
                  </a:txBody>
                  <a:tcPr marT="0" marB="0" marR="56800" marL="56800">
                    <a:lnB cap="flat" cmpd="sng" w="12700">
                      <a:solidFill>
                        <a:srgbClr val="000000"/>
                      </a:solidFill>
                      <a:prstDash val="solid"/>
                      <a:round/>
                      <a:headEnd len="sm" w="sm" type="none"/>
                      <a:tailEnd len="sm" w="sm" type="none"/>
                    </a:lnB>
                    <a:solidFill>
                      <a:srgbClr val="EEECE1"/>
                    </a:solidFill>
                  </a:tcPr>
                </a:tc>
              </a:tr>
              <a:tr h="615950">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Need</a:t>
                      </a:r>
                      <a:endParaRPr b="1" i="0" sz="1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2060"/>
                        </a:buClr>
                        <a:buSzPts val="2000"/>
                        <a:buFont typeface="Arial"/>
                        <a:buNone/>
                      </a:pPr>
                      <a:r>
                        <a:rPr b="1" i="0" lang="en-US" sz="2000" u="none">
                          <a:solidFill>
                            <a:srgbClr val="002060"/>
                          </a:solidFill>
                          <a:latin typeface="Arial"/>
                          <a:ea typeface="Arial"/>
                          <a:cs typeface="Arial"/>
                          <a:sym typeface="Arial"/>
                        </a:rPr>
                        <a:t>vko';drk</a:t>
                      </a:r>
                      <a:endParaRPr/>
                    </a:p>
                  </a:txBody>
                  <a:tcPr marT="0" marB="0" marR="56800" marL="56800">
                    <a:lnT cap="flat" cmpd="sng" w="12700">
                      <a:solidFill>
                        <a:srgbClr val="000000"/>
                      </a:solidFill>
                      <a:prstDash val="solid"/>
                      <a:round/>
                      <a:headEnd len="sm" w="sm" type="none"/>
                      <a:tailEnd len="sm" w="sm" type="none"/>
                    </a:lnT>
                    <a:lnB cap="flat" cmpd="sng" w="12700">
                      <a:solidFill>
                        <a:srgbClr val="A6A6A6"/>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Happiness (e.g. Respect)</a:t>
                      </a:r>
                      <a:endParaRPr b="1" i="0" sz="1400" u="non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lq[k ¼tSls lEeku½</a:t>
                      </a:r>
                      <a:endParaRPr/>
                    </a:p>
                  </a:txBody>
                  <a:tcPr marT="0" marB="0" marR="56800" marL="56800">
                    <a:lnT cap="flat" cmpd="sng" w="12700">
                      <a:solidFill>
                        <a:srgbClr val="000000"/>
                      </a:solidFill>
                      <a:prstDash val="solid"/>
                      <a:round/>
                      <a:headEnd len="sm" w="sm" type="none"/>
                      <a:tailEnd len="sm" w="sm" type="none"/>
                    </a:lnT>
                    <a:lnB cap="flat" cmpd="sng" w="12700">
                      <a:solidFill>
                        <a:srgbClr val="A6A6A6"/>
                      </a:solidFill>
                      <a:prstDash val="solid"/>
                      <a:round/>
                      <a:headEnd len="sm" w="sm" type="none"/>
                      <a:tailEnd len="sm" w="sm" type="none"/>
                    </a:lnB>
                    <a:solidFill>
                      <a:srgbClr val="800080"/>
                    </a:solidFill>
                  </a:tcPr>
                </a:tc>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Physical Facility (e.g. Food)</a:t>
                      </a:r>
                      <a:endParaRPr b="1" i="0" sz="1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2060"/>
                        </a:buClr>
                        <a:buSzPts val="2000"/>
                        <a:buFont typeface="Arial"/>
                        <a:buNone/>
                      </a:pPr>
                      <a:r>
                        <a:rPr b="1" i="0" lang="en-US" sz="2000" u="none">
                          <a:solidFill>
                            <a:srgbClr val="002060"/>
                          </a:solidFill>
                          <a:latin typeface="Arial"/>
                          <a:ea typeface="Arial"/>
                          <a:cs typeface="Arial"/>
                          <a:sym typeface="Arial"/>
                        </a:rPr>
                        <a:t>lqfo/kk ¼tSls Hkkstu½</a:t>
                      </a:r>
                      <a:endParaRPr/>
                    </a:p>
                  </a:txBody>
                  <a:tcPr marT="0" marB="0" marR="56800" marL="56800">
                    <a:lnT cap="flat" cmpd="sng" w="12700">
                      <a:solidFill>
                        <a:srgbClr val="000000"/>
                      </a:solidFill>
                      <a:prstDash val="solid"/>
                      <a:round/>
                      <a:headEnd len="sm" w="sm" type="none"/>
                      <a:tailEnd len="sm" w="sm" type="none"/>
                    </a:lnT>
                    <a:lnB cap="flat" cmpd="sng" w="12700">
                      <a:solidFill>
                        <a:srgbClr val="A6A6A6"/>
                      </a:solidFill>
                      <a:prstDash val="solid"/>
                      <a:round/>
                      <a:headEnd len="sm" w="sm" type="none"/>
                      <a:tailEnd len="sm" w="sm" type="none"/>
                    </a:lnB>
                    <a:solidFill>
                      <a:srgbClr val="FEEEB9"/>
                    </a:solidFill>
                  </a:tcPr>
                </a:tc>
              </a:tr>
              <a:tr h="615950">
                <a:tc>
                  <a:txBody>
                    <a:bodyPr/>
                    <a:lstStyle/>
                    <a:p>
                      <a:pPr indent="0" lvl="1" marL="45720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In Time</a:t>
                      </a:r>
                      <a:endParaRPr b="1" i="0" sz="1400" u="none" cap="none" strike="noStrike">
                        <a:solidFill>
                          <a:schemeClr val="dk1"/>
                        </a:solidFill>
                        <a:latin typeface="Times New Roman"/>
                        <a:ea typeface="Times New Roman"/>
                        <a:cs typeface="Times New Roman"/>
                        <a:sym typeface="Times New Roman"/>
                      </a:endParaRPr>
                    </a:p>
                    <a:p>
                      <a:pPr indent="0" lvl="1" marL="457200" marR="0" rtl="0" algn="l">
                        <a:lnSpc>
                          <a:spcPct val="100000"/>
                        </a:lnSpc>
                        <a:spcBef>
                          <a:spcPts val="0"/>
                        </a:spcBef>
                        <a:spcAft>
                          <a:spcPts val="0"/>
                        </a:spcAft>
                        <a:buClr>
                          <a:srgbClr val="002060"/>
                        </a:buClr>
                        <a:buSzPts val="2000"/>
                        <a:buFont typeface="Arial"/>
                        <a:buNone/>
                      </a:pPr>
                      <a:r>
                        <a:rPr b="1" i="0" lang="en-US" sz="2000" u="none" cap="none" strike="noStrike">
                          <a:solidFill>
                            <a:srgbClr val="002060"/>
                          </a:solidFill>
                          <a:latin typeface="Arial"/>
                          <a:ea typeface="Arial"/>
                          <a:cs typeface="Arial"/>
                          <a:sym typeface="Arial"/>
                        </a:rPr>
                        <a:t>dky esa</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Continuous</a:t>
                      </a:r>
                      <a:endParaRPr b="1" i="0" sz="1400" u="non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fujUrj</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800080"/>
                    </a:solidFill>
                  </a:tcPr>
                </a:tc>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Temporary</a:t>
                      </a:r>
                      <a:endParaRPr b="1" i="0" sz="1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2060"/>
                        </a:buClr>
                        <a:buSzPts val="2000"/>
                        <a:buFont typeface="Arial"/>
                        <a:buNone/>
                      </a:pPr>
                      <a:r>
                        <a:rPr b="1" i="0" lang="en-US" sz="2000" u="none">
                          <a:solidFill>
                            <a:srgbClr val="002060"/>
                          </a:solidFill>
                          <a:latin typeface="Arial"/>
                          <a:ea typeface="Arial"/>
                          <a:cs typeface="Arial"/>
                          <a:sym typeface="Arial"/>
                        </a:rPr>
                        <a:t>lkef;d</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FEEEB9"/>
                    </a:solidFill>
                  </a:tcPr>
                </a:tc>
              </a:tr>
              <a:tr h="922325">
                <a:tc>
                  <a:txBody>
                    <a:bodyPr/>
                    <a:lstStyle/>
                    <a:p>
                      <a:pPr indent="0" lvl="1" marL="45720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In Quantity</a:t>
                      </a:r>
                      <a:endParaRPr b="1" i="0" sz="1400" u="none" cap="none" strike="noStrike">
                        <a:solidFill>
                          <a:schemeClr val="dk1"/>
                        </a:solidFill>
                        <a:latin typeface="Times New Roman"/>
                        <a:ea typeface="Times New Roman"/>
                        <a:cs typeface="Times New Roman"/>
                        <a:sym typeface="Times New Roman"/>
                      </a:endParaRPr>
                    </a:p>
                    <a:p>
                      <a:pPr indent="0" lvl="1" marL="457200" marR="0" rtl="0" algn="l">
                        <a:lnSpc>
                          <a:spcPct val="100000"/>
                        </a:lnSpc>
                        <a:spcBef>
                          <a:spcPts val="0"/>
                        </a:spcBef>
                        <a:spcAft>
                          <a:spcPts val="0"/>
                        </a:spcAft>
                        <a:buClr>
                          <a:srgbClr val="002060"/>
                        </a:buClr>
                        <a:buSzPts val="2000"/>
                        <a:buFont typeface="Arial"/>
                        <a:buNone/>
                      </a:pPr>
                      <a:r>
                        <a:rPr b="1" i="0" lang="en-US" sz="2000" u="none" cap="none" strike="noStrike">
                          <a:solidFill>
                            <a:srgbClr val="002060"/>
                          </a:solidFill>
                          <a:latin typeface="Arial"/>
                          <a:ea typeface="Arial"/>
                          <a:cs typeface="Arial"/>
                          <a:sym typeface="Arial"/>
                        </a:rPr>
                        <a:t>ek=k esa</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Qualitative (is Feeling)</a:t>
                      </a:r>
                      <a:endParaRPr b="1" i="0" sz="1400" u="non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xq.kkRed ¼Hkko gS½</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800080"/>
                    </a:solidFill>
                  </a:tcPr>
                </a:tc>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Quantitative (Required in Limited Quantity)</a:t>
                      </a:r>
                      <a:endParaRPr b="1" i="0" sz="1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2060"/>
                        </a:buClr>
                        <a:buSzPts val="2000"/>
                        <a:buFont typeface="Arial"/>
                        <a:buNone/>
                      </a:pPr>
                      <a:r>
                        <a:rPr b="1" i="0" lang="en-US" sz="2000" u="none">
                          <a:solidFill>
                            <a:srgbClr val="002060"/>
                          </a:solidFill>
                          <a:latin typeface="Arial"/>
                          <a:ea typeface="Arial"/>
                          <a:cs typeface="Arial"/>
                          <a:sym typeface="Arial"/>
                        </a:rPr>
                        <a:t>Ekk=kRed ¼lhfer ek=k esa½</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FEEEB9"/>
                    </a:solidFill>
                  </a:tcPr>
                </a:tc>
              </a:tr>
              <a:tr h="615950">
                <a:tc>
                  <a:txBody>
                    <a:bodyPr/>
                    <a:lstStyle/>
                    <a:p>
                      <a:pPr indent="0" lvl="1" marL="45720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Fulfilled By</a:t>
                      </a:r>
                      <a:endParaRPr b="1" i="0" sz="1400" u="none" cap="none" strike="noStrike">
                        <a:solidFill>
                          <a:schemeClr val="dk1"/>
                        </a:solidFill>
                        <a:latin typeface="Times New Roman"/>
                        <a:ea typeface="Times New Roman"/>
                        <a:cs typeface="Times New Roman"/>
                        <a:sym typeface="Times New Roman"/>
                      </a:endParaRPr>
                    </a:p>
                    <a:p>
                      <a:pPr indent="0" lvl="1" marL="457200" marR="0" rtl="0" algn="l">
                        <a:lnSpc>
                          <a:spcPct val="100000"/>
                        </a:lnSpc>
                        <a:spcBef>
                          <a:spcPts val="0"/>
                        </a:spcBef>
                        <a:spcAft>
                          <a:spcPts val="0"/>
                        </a:spcAft>
                        <a:buClr>
                          <a:srgbClr val="002060"/>
                        </a:buClr>
                        <a:buSzPts val="2000"/>
                        <a:buFont typeface="Arial"/>
                        <a:buNone/>
                      </a:pPr>
                      <a:r>
                        <a:rPr b="1" i="0" lang="en-US" sz="2000" u="none" cap="none" strike="noStrike">
                          <a:solidFill>
                            <a:srgbClr val="002060"/>
                          </a:solidFill>
                          <a:latin typeface="Arial"/>
                          <a:ea typeface="Arial"/>
                          <a:cs typeface="Arial"/>
                          <a:sym typeface="Arial"/>
                        </a:rPr>
                        <a:t>iwfrZ ds fy,</a:t>
                      </a:r>
                      <a:endParaRPr/>
                    </a:p>
                  </a:txBody>
                  <a:tcPr marT="0" marB="0" marR="56800" marL="56800">
                    <a:lnT cap="flat" cmpd="sng" w="12700">
                      <a:solidFill>
                        <a:srgbClr val="A6A6A6"/>
                      </a:solidFill>
                      <a:prstDash val="solid"/>
                      <a:round/>
                      <a:headEnd len="sm" w="sm" type="none"/>
                      <a:tailEnd len="sm" w="sm" type="none"/>
                    </a:lnT>
                    <a:solidFill>
                      <a:srgbClr val="FFFFFF"/>
                    </a:solidFill>
                  </a:tcPr>
                </a:tc>
                <a:tc>
                  <a:txBody>
                    <a:bodyPr/>
                    <a:lstStyle/>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Right Understanding &amp; Right Feeling lgh le&gt;] lgh Hkko</a:t>
                      </a:r>
                      <a:endParaRPr/>
                    </a:p>
                  </a:txBody>
                  <a:tcPr marT="0" marB="0" marR="56800" marL="56800">
                    <a:lnT cap="flat" cmpd="sng" w="12700">
                      <a:solidFill>
                        <a:srgbClr val="A6A6A6"/>
                      </a:solidFill>
                      <a:prstDash val="solid"/>
                      <a:round/>
                      <a:headEnd len="sm" w="sm" type="none"/>
                      <a:tailEnd len="sm" w="sm" type="none"/>
                    </a:lnT>
                    <a:solidFill>
                      <a:srgbClr val="800080"/>
                    </a:solidFill>
                  </a:tcPr>
                </a:tc>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Physio-chemical Things</a:t>
                      </a:r>
                      <a:endParaRPr b="1" i="0" sz="1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2060"/>
                        </a:buClr>
                        <a:buSzPts val="2000"/>
                        <a:buFont typeface="Arial"/>
                        <a:buNone/>
                      </a:pPr>
                      <a:r>
                        <a:rPr b="1" i="0" lang="en-US" sz="2000" u="none">
                          <a:solidFill>
                            <a:srgbClr val="002060"/>
                          </a:solidFill>
                          <a:latin typeface="Arial"/>
                          <a:ea typeface="Arial"/>
                          <a:cs typeface="Arial"/>
                          <a:sym typeface="Arial"/>
                        </a:rPr>
                        <a:t>HkkSfrd&amp;jklk;fud oLrq</a:t>
                      </a:r>
                      <a:endParaRPr/>
                    </a:p>
                  </a:txBody>
                  <a:tcPr marT="0" marB="0" marR="56800" marL="56800">
                    <a:lnT cap="flat" cmpd="sng" w="12700">
                      <a:solidFill>
                        <a:srgbClr val="A6A6A6"/>
                      </a:solidFill>
                      <a:prstDash val="solid"/>
                      <a:round/>
                      <a:headEnd len="sm" w="sm" type="none"/>
                      <a:tailEnd len="sm" w="sm" type="none"/>
                    </a:lnT>
                    <a:solidFill>
                      <a:srgbClr val="FEEEB9"/>
                    </a:solidFill>
                  </a:tcPr>
                </a:tc>
              </a:tr>
              <a:tr h="204775">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0" marB="0" marR="56800" marL="56800">
                    <a:lnB cap="flat" cmpd="sng" w="12700">
                      <a:solidFill>
                        <a:srgbClr val="A6A6A6"/>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0" marB="0" marR="56800" marL="56800">
                    <a:lnB cap="flat" cmpd="sng" w="12700">
                      <a:solidFill>
                        <a:srgbClr val="A6A6A6"/>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0" marB="0" marR="56800" marL="56800">
                    <a:lnB cap="flat" cmpd="sng" w="12700">
                      <a:solidFill>
                        <a:srgbClr val="A6A6A6"/>
                      </a:solidFill>
                      <a:prstDash val="solid"/>
                      <a:round/>
                      <a:headEnd len="sm" w="sm" type="none"/>
                      <a:tailEnd len="sm" w="sm" type="none"/>
                    </a:lnB>
                    <a:solidFill>
                      <a:srgbClr val="FFFFFF"/>
                    </a:solidFill>
                  </a:tcPr>
                </a:tc>
              </a:tr>
            </a:tbl>
          </a:graphicData>
        </a:graphic>
      </p:graphicFrame>
      <p:sp>
        <p:nvSpPr>
          <p:cNvPr id="173" name="Google Shape;173;p13"/>
          <p:cNvSpPr txBox="1"/>
          <p:nvPr/>
        </p:nvSpPr>
        <p:spPr>
          <a:xfrm>
            <a:off x="4495800" y="0"/>
            <a:ext cx="1828800" cy="83026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2000"/>
              <a:buFont typeface="Arial"/>
              <a:buNone/>
            </a:pPr>
            <a:r>
              <a:rPr b="0" i="0" lang="en-US" sz="2000" u="none">
                <a:solidFill>
                  <a:srgbClr val="FF0000"/>
                </a:solidFill>
                <a:latin typeface="Arial"/>
                <a:ea typeface="Arial"/>
                <a:cs typeface="Arial"/>
                <a:sym typeface="Arial"/>
              </a:rPr>
              <a:t>Co-existence</a:t>
            </a:r>
            <a:endParaRPr b="0" i="0" sz="20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FF0000"/>
              </a:buClr>
              <a:buSzPts val="2800"/>
              <a:buFont typeface="Arial"/>
              <a:buNone/>
            </a:pPr>
            <a:r>
              <a:rPr b="0" i="0" lang="en-US" sz="2800" u="none">
                <a:solidFill>
                  <a:srgbClr val="FF0000"/>
                </a:solidFill>
                <a:latin typeface="Arial"/>
                <a:ea typeface="Arial"/>
                <a:cs typeface="Arial"/>
                <a:sym typeface="Arial"/>
              </a:rPr>
              <a:t>lgvfLrRo</a:t>
            </a:r>
            <a:endParaRPr/>
          </a:p>
        </p:txBody>
      </p:sp>
      <p:cxnSp>
        <p:nvCxnSpPr>
          <p:cNvPr id="174" name="Google Shape;174;p13"/>
          <p:cNvCxnSpPr/>
          <p:nvPr/>
        </p:nvCxnSpPr>
        <p:spPr>
          <a:xfrm>
            <a:off x="4114800" y="381000"/>
            <a:ext cx="2743200" cy="1587"/>
          </a:xfrm>
          <a:prstGeom prst="straightConnector1">
            <a:avLst/>
          </a:prstGeom>
          <a:noFill/>
          <a:ln cap="flat" cmpd="sng" w="25400">
            <a:solidFill>
              <a:schemeClr val="dk1"/>
            </a:solidFill>
            <a:prstDash val="solid"/>
            <a:miter lim="800000"/>
            <a:headEnd len="med" w="med" type="stealth"/>
            <a:tailEnd len="med" w="med" type="stealth"/>
          </a:ln>
        </p:spPr>
      </p:cxnSp>
      <p:sp>
        <p:nvSpPr>
          <p:cNvPr id="175" name="Google Shape;175;p13"/>
          <p:cNvSpPr txBox="1"/>
          <p:nvPr/>
        </p:nvSpPr>
        <p:spPr>
          <a:xfrm>
            <a:off x="5529262" y="782637"/>
            <a:ext cx="3429000" cy="2960687"/>
          </a:xfrm>
          <a:prstGeom prst="rect">
            <a:avLst/>
          </a:prstGeom>
          <a:noFill/>
          <a:ln cap="flat" cmpd="sng" w="38100">
            <a:solidFill>
              <a:srgbClr val="FFC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76" name="Google Shape;176;p13"/>
          <p:cNvCxnSpPr/>
          <p:nvPr/>
        </p:nvCxnSpPr>
        <p:spPr>
          <a:xfrm flipH="1">
            <a:off x="7010400" y="3735387"/>
            <a:ext cx="3175" cy="228600"/>
          </a:xfrm>
          <a:prstGeom prst="straightConnector1">
            <a:avLst/>
          </a:prstGeom>
          <a:noFill/>
          <a:ln cap="flat" cmpd="sng" w="12700">
            <a:solidFill>
              <a:srgbClr val="FFC000"/>
            </a:solidFill>
            <a:prstDash val="solid"/>
            <a:miter lim="800000"/>
            <a:headEnd len="med" w="med" type="none"/>
            <a:tailEnd len="med" w="med" type="stealth"/>
          </a:ln>
        </p:spPr>
      </p:cxnSp>
      <p:sp>
        <p:nvSpPr>
          <p:cNvPr id="177" name="Google Shape;177;p13"/>
          <p:cNvSpPr txBox="1"/>
          <p:nvPr/>
        </p:nvSpPr>
        <p:spPr>
          <a:xfrm>
            <a:off x="6491287" y="3886200"/>
            <a:ext cx="1057275"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Material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4"/>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Sum Up</a:t>
            </a:r>
            <a:endParaRPr/>
          </a:p>
        </p:txBody>
      </p:sp>
      <p:sp>
        <p:nvSpPr>
          <p:cNvPr id="183" name="Google Shape;183;p14"/>
          <p:cNvSpPr txBox="1"/>
          <p:nvPr>
            <p:ph idx="1" type="body"/>
          </p:nvPr>
        </p:nvSpPr>
        <p:spPr>
          <a:xfrm>
            <a:off x="0" y="609600"/>
            <a:ext cx="9144000" cy="6140450"/>
          </a:xfrm>
          <a:prstGeom prst="rect">
            <a:avLst/>
          </a:prstGeom>
          <a:noFill/>
          <a:ln>
            <a:noFill/>
          </a:ln>
        </p:spPr>
        <p:txBody>
          <a:bodyPr anchorCtr="0" anchor="t" bIns="45700" lIns="91425" spcFirstLastPara="1" rIns="91425" wrap="square" tIns="45700">
            <a:spAutoFit/>
          </a:bodyPr>
          <a:lstStyle/>
          <a:p>
            <a:pPr indent="-457200" lvl="0" marL="457200" rtl="0" algn="l">
              <a:lnSpc>
                <a:spcPct val="100000"/>
              </a:lnSpc>
              <a:spcBef>
                <a:spcPts val="0"/>
              </a:spcBef>
              <a:spcAft>
                <a:spcPts val="0"/>
              </a:spcAft>
              <a:buClr>
                <a:schemeClr val="dk1"/>
              </a:buClr>
              <a:buSzPts val="2000"/>
              <a:buNone/>
            </a:pPr>
            <a:r>
              <a:rPr b="0" i="0" lang="en-US" sz="2000" u="none">
                <a:solidFill>
                  <a:schemeClr val="dk1"/>
                </a:solidFill>
                <a:latin typeface="Arial"/>
                <a:ea typeface="Arial"/>
                <a:cs typeface="Arial"/>
                <a:sym typeface="Arial"/>
              </a:rPr>
              <a:t>Human being is a co-existence of Self and Body</a:t>
            </a:r>
            <a:endParaRPr/>
          </a:p>
          <a:p>
            <a:pPr indent="-457200" lvl="0" marL="457200" rtl="0" algn="l">
              <a:lnSpc>
                <a:spcPct val="100000"/>
              </a:lnSpc>
              <a:spcBef>
                <a:spcPts val="400"/>
              </a:spcBef>
              <a:spcAft>
                <a:spcPts val="0"/>
              </a:spcAft>
              <a:buClr>
                <a:schemeClr val="dk1"/>
              </a:buClr>
              <a:buSzPts val="1000"/>
              <a:buNone/>
            </a:pPr>
            <a:r>
              <a:t/>
            </a:r>
            <a:endParaRPr b="0" i="0" sz="1000" u="none">
              <a:solidFill>
                <a:schemeClr val="dk1"/>
              </a:solidFill>
              <a:latin typeface="Arial"/>
              <a:ea typeface="Arial"/>
              <a:cs typeface="Arial"/>
              <a:sym typeface="Arial"/>
            </a:endParaRPr>
          </a:p>
          <a:p>
            <a:pPr indent="-457200" lvl="0" marL="457200" rtl="0" algn="l">
              <a:lnSpc>
                <a:spcPct val="100000"/>
              </a:lnSpc>
              <a:spcBef>
                <a:spcPts val="500"/>
              </a:spcBef>
              <a:spcAft>
                <a:spcPts val="0"/>
              </a:spcAft>
              <a:buClr>
                <a:schemeClr val="dk1"/>
              </a:buClr>
              <a:buSzPts val="2000"/>
              <a:buNone/>
            </a:pPr>
            <a:r>
              <a:rPr b="0" i="0" lang="en-US" sz="2000" u="none">
                <a:solidFill>
                  <a:schemeClr val="dk1"/>
                </a:solidFill>
                <a:latin typeface="Arial"/>
                <a:ea typeface="Arial"/>
                <a:cs typeface="Arial"/>
                <a:sym typeface="Arial"/>
              </a:rPr>
              <a:t>Self is consciousness. Its needs are feelings in consciousness (like happiness) and these needs are fulfilled by activity of consciousness, i.e. Right Understanding &amp; Right Feeling</a:t>
            </a:r>
            <a:endParaRPr/>
          </a:p>
          <a:p>
            <a:pPr indent="-457200" lvl="0" marL="457200" rtl="0" algn="l">
              <a:lnSpc>
                <a:spcPct val="100000"/>
              </a:lnSpc>
              <a:spcBef>
                <a:spcPts val="600"/>
              </a:spcBef>
              <a:spcAft>
                <a:spcPts val="0"/>
              </a:spcAft>
              <a:buClr>
                <a:schemeClr val="dk1"/>
              </a:buClr>
              <a:buSzPts val="2000"/>
              <a:buNone/>
            </a:pPr>
            <a:r>
              <a:rPr b="0" i="0" lang="en-US" sz="2000" u="none">
                <a:solidFill>
                  <a:schemeClr val="dk1"/>
                </a:solidFill>
                <a:latin typeface="Arial"/>
                <a:ea typeface="Arial"/>
                <a:cs typeface="Arial"/>
                <a:sym typeface="Arial"/>
              </a:rPr>
              <a:t>Body is material. Its needs are material (like food) and these needs are fulfilled by material, i.e. Physio chemical things</a:t>
            </a:r>
            <a:endParaRPr/>
          </a:p>
          <a:p>
            <a:pPr indent="-457200" lvl="0" marL="457200" rtl="0" algn="l">
              <a:lnSpc>
                <a:spcPct val="100000"/>
              </a:lnSpc>
              <a:spcBef>
                <a:spcPts val="400"/>
              </a:spcBef>
              <a:spcAft>
                <a:spcPts val="0"/>
              </a:spcAft>
              <a:buClr>
                <a:schemeClr val="dk1"/>
              </a:buClr>
              <a:buSzPts val="1000"/>
              <a:buNone/>
            </a:pPr>
            <a:r>
              <a:t/>
            </a:r>
            <a:endParaRPr b="0" i="0" sz="1000" u="none">
              <a:solidFill>
                <a:schemeClr val="dk1"/>
              </a:solidFill>
              <a:latin typeface="Arial"/>
              <a:ea typeface="Arial"/>
              <a:cs typeface="Arial"/>
              <a:sym typeface="Arial"/>
            </a:endParaRPr>
          </a:p>
          <a:p>
            <a:pPr indent="-457200" lvl="0" marL="457200" rtl="0" algn="l">
              <a:lnSpc>
                <a:spcPct val="100000"/>
              </a:lnSpc>
              <a:spcBef>
                <a:spcPts val="500"/>
              </a:spcBef>
              <a:spcAft>
                <a:spcPts val="0"/>
              </a:spcAft>
              <a:buClr>
                <a:schemeClr val="dk1"/>
              </a:buClr>
              <a:buSzPts val="2000"/>
              <a:buNone/>
            </a:pPr>
            <a:r>
              <a:rPr b="0" i="0" lang="en-US" sz="2000" u="none">
                <a:solidFill>
                  <a:schemeClr val="dk1"/>
                </a:solidFill>
                <a:latin typeface="Arial"/>
                <a:ea typeface="Arial"/>
                <a:cs typeface="Arial"/>
                <a:sym typeface="Arial"/>
              </a:rPr>
              <a:t>The needs of consciousness can not be fulfilled by material</a:t>
            </a:r>
            <a:endParaRPr/>
          </a:p>
          <a:p>
            <a:pPr indent="-457200" lvl="0" marL="457200" rtl="0" algn="l">
              <a:lnSpc>
                <a:spcPct val="100000"/>
              </a:lnSpc>
              <a:spcBef>
                <a:spcPts val="600"/>
              </a:spcBef>
              <a:spcAft>
                <a:spcPts val="0"/>
              </a:spcAft>
              <a:buClr>
                <a:schemeClr val="dk1"/>
              </a:buClr>
              <a:buSzPts val="2000"/>
              <a:buNone/>
            </a:pPr>
            <a:r>
              <a:rPr b="0" i="0" lang="en-US" sz="2000" u="none">
                <a:solidFill>
                  <a:schemeClr val="dk1"/>
                </a:solidFill>
                <a:latin typeface="Arial"/>
                <a:ea typeface="Arial"/>
                <a:cs typeface="Arial"/>
                <a:sym typeface="Arial"/>
              </a:rPr>
              <a:t>The needs of material can not be fulfilled by consciousness alone</a:t>
            </a:r>
            <a:endParaRPr/>
          </a:p>
          <a:p>
            <a:pPr indent="-457200" lvl="0" marL="457200" rtl="0" algn="l">
              <a:lnSpc>
                <a:spcPct val="100000"/>
              </a:lnSpc>
              <a:spcBef>
                <a:spcPts val="400"/>
              </a:spcBef>
              <a:spcAft>
                <a:spcPts val="0"/>
              </a:spcAft>
              <a:buClr>
                <a:schemeClr val="dk1"/>
              </a:buClr>
              <a:buSzPts val="1000"/>
              <a:buNone/>
            </a:pPr>
            <a:r>
              <a:t/>
            </a:r>
            <a:endParaRPr b="0" i="0" sz="1000" u="none">
              <a:solidFill>
                <a:schemeClr val="dk1"/>
              </a:solidFill>
              <a:latin typeface="Arial"/>
              <a:ea typeface="Arial"/>
              <a:cs typeface="Arial"/>
              <a:sym typeface="Arial"/>
            </a:endParaRPr>
          </a:p>
          <a:p>
            <a:pPr indent="-457200" lvl="0" marL="457200" rtl="0" algn="l">
              <a:lnSpc>
                <a:spcPct val="100000"/>
              </a:lnSpc>
              <a:spcBef>
                <a:spcPts val="500"/>
              </a:spcBef>
              <a:spcAft>
                <a:spcPts val="0"/>
              </a:spcAft>
              <a:buClr>
                <a:schemeClr val="dk1"/>
              </a:buClr>
              <a:buSzPts val="2000"/>
              <a:buNone/>
            </a:pPr>
            <a:r>
              <a:rPr b="0" i="0" lang="en-US" sz="2000" u="none">
                <a:solidFill>
                  <a:schemeClr val="dk1"/>
                </a:solidFill>
                <a:latin typeface="Arial"/>
                <a:ea typeface="Arial"/>
                <a:cs typeface="Arial"/>
                <a:sym typeface="Arial"/>
              </a:rPr>
              <a:t>The recognition &amp; fulfillment of the body is definite</a:t>
            </a:r>
            <a:endParaRPr/>
          </a:p>
          <a:p>
            <a:pPr indent="-457200" lvl="0" marL="457200" rtl="0" algn="l">
              <a:lnSpc>
                <a:spcPct val="100000"/>
              </a:lnSpc>
              <a:spcBef>
                <a:spcPts val="600"/>
              </a:spcBef>
              <a:spcAft>
                <a:spcPts val="0"/>
              </a:spcAft>
              <a:buClr>
                <a:schemeClr val="dk1"/>
              </a:buClr>
              <a:buSzPts val="2000"/>
              <a:buNone/>
            </a:pPr>
            <a:r>
              <a:rPr b="0" i="0" lang="en-US" sz="2000" u="none">
                <a:solidFill>
                  <a:schemeClr val="dk1"/>
                </a:solidFill>
                <a:latin typeface="Arial"/>
                <a:ea typeface="Arial"/>
                <a:cs typeface="Arial"/>
                <a:sym typeface="Arial"/>
              </a:rPr>
              <a:t>The recognition &amp; fulfillment in the self  is on the basis of knowing, assuming</a:t>
            </a:r>
            <a:endParaRPr/>
          </a:p>
          <a:p>
            <a:pPr indent="-457200" lvl="1" marL="685800" rtl="0" algn="l">
              <a:lnSpc>
                <a:spcPct val="100000"/>
              </a:lnSpc>
              <a:spcBef>
                <a:spcPts val="600"/>
              </a:spcBef>
              <a:spcAft>
                <a:spcPts val="0"/>
              </a:spcAft>
              <a:buClr>
                <a:schemeClr val="dk1"/>
              </a:buClr>
              <a:buSzPts val="2000"/>
              <a:buFont typeface="Noto Sans Symbols"/>
              <a:buChar char="▪"/>
            </a:pPr>
            <a:r>
              <a:rPr b="0" i="0" lang="en-US" sz="2000" u="none">
                <a:solidFill>
                  <a:schemeClr val="dk1"/>
                </a:solidFill>
                <a:latin typeface="Arial"/>
                <a:ea typeface="Arial"/>
                <a:cs typeface="Arial"/>
                <a:sym typeface="Arial"/>
              </a:rPr>
              <a:t>If the assumption is based on knowing, the assumption is right and the recognition &amp; fulfillment is correct 🡪 definite conduct</a:t>
            </a:r>
            <a:endParaRPr/>
          </a:p>
          <a:p>
            <a:pPr indent="-457200" lvl="1" marL="685800" rtl="0" algn="l">
              <a:lnSpc>
                <a:spcPct val="100000"/>
              </a:lnSpc>
              <a:spcBef>
                <a:spcPts val="600"/>
              </a:spcBef>
              <a:spcAft>
                <a:spcPts val="0"/>
              </a:spcAft>
              <a:buClr>
                <a:schemeClr val="dk1"/>
              </a:buClr>
              <a:buSzPts val="2000"/>
              <a:buFont typeface="Noto Sans Symbols"/>
              <a:buChar char="▪"/>
            </a:pPr>
            <a:r>
              <a:rPr b="0" i="0" lang="en-US" sz="2000" u="none">
                <a:solidFill>
                  <a:schemeClr val="dk1"/>
                </a:solidFill>
                <a:latin typeface="Arial"/>
                <a:ea typeface="Arial"/>
                <a:cs typeface="Arial"/>
                <a:sym typeface="Arial"/>
              </a:rPr>
              <a:t>If the assumption is without knowing, the assumption may or may not be right , so the recognition &amp; fulfillment is uncertain 🡪 indefinite conduct</a:t>
            </a:r>
            <a:endParaRPr/>
          </a:p>
          <a:p>
            <a:pPr indent="-101600" lvl="0" marL="228600" rtl="0" algn="l">
              <a:spcBef>
                <a:spcPts val="600"/>
              </a:spcBef>
              <a:spcAft>
                <a:spcPts val="0"/>
              </a:spcAft>
              <a:buClr>
                <a:schemeClr val="dk1"/>
              </a:buClr>
              <a:buSzPts val="2000"/>
              <a:buFont typeface="Noto Sans Symbols"/>
              <a:buNone/>
            </a:pPr>
            <a:r>
              <a:t/>
            </a:r>
            <a:endParaRPr b="0" i="0" sz="2000" u="non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5"/>
          <p:cNvSpPr txBox="1"/>
          <p:nvPr>
            <p:ph type="ctrTitle"/>
          </p:nvPr>
        </p:nvSpPr>
        <p:spPr>
          <a:xfrm>
            <a:off x="304800" y="0"/>
            <a:ext cx="8610600" cy="6324600"/>
          </a:xfrm>
          <a:prstGeom prst="rect">
            <a:avLst/>
          </a:prstGeom>
          <a:noFill/>
          <a:ln>
            <a:noFill/>
          </a:ln>
        </p:spPr>
        <p:txBody>
          <a:bodyPr anchorCtr="0" anchor="b" bIns="45700" lIns="91425" spcFirstLastPara="1" rIns="91425" wrap="square" tIns="45700">
            <a:noAutofit/>
          </a:bodyPr>
          <a:lstStyle/>
          <a:p>
            <a:pPr indent="-457200" lvl="0" marL="457200" rtl="0" algn="ctr">
              <a:lnSpc>
                <a:spcPct val="100000"/>
              </a:lnSpc>
              <a:spcBef>
                <a:spcPts val="0"/>
              </a:spcBef>
              <a:spcAft>
                <a:spcPts val="0"/>
              </a:spcAft>
              <a:buClr>
                <a:schemeClr val="lt1"/>
              </a:buClr>
              <a:buSzPts val="3600"/>
              <a:buFont typeface="Arial"/>
              <a:buNone/>
            </a:pPr>
            <a:r>
              <a:rPr b="1" i="0" lang="en-US" sz="3600" u="none">
                <a:solidFill>
                  <a:schemeClr val="lt1"/>
                </a:solidFill>
                <a:latin typeface="Arial"/>
                <a:ea typeface="Arial"/>
                <a:cs typeface="Arial"/>
                <a:sym typeface="Arial"/>
              </a:rPr>
              <a:t>Self Reflection</a:t>
            </a:r>
            <a:br>
              <a:rPr b="1" i="0" lang="en-US" sz="3600" u="none">
                <a:solidFill>
                  <a:schemeClr val="lt1"/>
                </a:solidFill>
                <a:latin typeface="Arial"/>
                <a:ea typeface="Arial"/>
                <a:cs typeface="Arial"/>
                <a:sym typeface="Arial"/>
              </a:rPr>
            </a:br>
            <a:br>
              <a:rPr b="1" i="0" lang="en-US" sz="3600" u="none">
                <a:solidFill>
                  <a:schemeClr val="lt1"/>
                </a:solidFill>
                <a:latin typeface="Arial"/>
                <a:ea typeface="Arial"/>
                <a:cs typeface="Arial"/>
                <a:sym typeface="Arial"/>
              </a:rPr>
            </a:br>
            <a:br>
              <a:rPr b="1" i="0" lang="en-US" sz="3600" u="none">
                <a:solidFill>
                  <a:schemeClr val="lt1"/>
                </a:solidFill>
                <a:latin typeface="Arial"/>
                <a:ea typeface="Arial"/>
                <a:cs typeface="Arial"/>
                <a:sym typeface="Arial"/>
              </a:rPr>
            </a:br>
            <a:br>
              <a:rPr b="1" i="0" lang="en-US" sz="3600" u="none">
                <a:solidFill>
                  <a:schemeClr val="lt1"/>
                </a:solidFill>
                <a:latin typeface="Arial"/>
                <a:ea typeface="Arial"/>
                <a:cs typeface="Arial"/>
                <a:sym typeface="Arial"/>
              </a:rPr>
            </a:br>
            <a:br>
              <a:rPr b="1" i="0" lang="en-US" sz="3600" u="none">
                <a:solidFill>
                  <a:schemeClr val="lt1"/>
                </a:solidFill>
                <a:latin typeface="Arial"/>
                <a:ea typeface="Arial"/>
                <a:cs typeface="Arial"/>
                <a:sym typeface="Arial"/>
              </a:rPr>
            </a:b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6"/>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Self Reflection</a:t>
            </a:r>
            <a:endParaRPr/>
          </a:p>
        </p:txBody>
      </p:sp>
      <p:sp>
        <p:nvSpPr>
          <p:cNvPr id="194" name="Google Shape;194;p16"/>
          <p:cNvSpPr txBox="1"/>
          <p:nvPr>
            <p:ph idx="1" type="body"/>
          </p:nvPr>
        </p:nvSpPr>
        <p:spPr>
          <a:xfrm>
            <a:off x="0" y="609600"/>
            <a:ext cx="9144000" cy="5943600"/>
          </a:xfrm>
          <a:prstGeom prst="rect">
            <a:avLst/>
          </a:prstGeom>
          <a:noFill/>
          <a:ln>
            <a:noFill/>
          </a:ln>
        </p:spPr>
        <p:txBody>
          <a:bodyPr anchorCtr="0" anchor="t" bIns="45700" lIns="91425" spcFirstLastPara="1" rIns="91425" wrap="square" tIns="45700">
            <a:noAutofit/>
          </a:bodyPr>
          <a:lstStyle/>
          <a:p>
            <a:pPr indent="-457200" lvl="0" marL="457200" rtl="0" algn="l">
              <a:lnSpc>
                <a:spcPct val="100000"/>
              </a:lnSpc>
              <a:spcBef>
                <a:spcPts val="0"/>
              </a:spcBef>
              <a:spcAft>
                <a:spcPts val="0"/>
              </a:spcAft>
              <a:buClr>
                <a:schemeClr val="dk1"/>
              </a:buClr>
              <a:buSzPts val="2200"/>
              <a:buFont typeface="Noto Sans Symbols"/>
              <a:buAutoNum type="arabicPeriod"/>
            </a:pPr>
            <a:r>
              <a:rPr b="0" i="0" lang="en-US" sz="2200" u="none">
                <a:solidFill>
                  <a:schemeClr val="dk1"/>
                </a:solidFill>
                <a:latin typeface="Arial"/>
                <a:ea typeface="Arial"/>
                <a:cs typeface="Arial"/>
                <a:sym typeface="Arial"/>
              </a:rPr>
              <a:t>Is human being</a:t>
            </a:r>
            <a:endParaRPr/>
          </a:p>
          <a:p>
            <a:pPr indent="-457200" lvl="2" marL="914400" rtl="0" algn="l">
              <a:lnSpc>
                <a:spcPct val="100000"/>
              </a:lnSpc>
              <a:spcBef>
                <a:spcPts val="360"/>
              </a:spcBef>
              <a:spcAft>
                <a:spcPts val="0"/>
              </a:spcAft>
              <a:buClr>
                <a:schemeClr val="dk1"/>
              </a:buClr>
              <a:buSzPts val="1800"/>
              <a:buFont typeface="Noto Sans Symbols"/>
              <a:buChar char="−"/>
            </a:pPr>
            <a:r>
              <a:rPr b="0" i="0" lang="en-US" sz="1800" u="none">
                <a:solidFill>
                  <a:schemeClr val="dk1"/>
                </a:solidFill>
                <a:latin typeface="Arial"/>
                <a:ea typeface="Arial"/>
                <a:cs typeface="Arial"/>
                <a:sym typeface="Arial"/>
              </a:rPr>
              <a:t>just the body or</a:t>
            </a:r>
            <a:endParaRPr/>
          </a:p>
          <a:p>
            <a:pPr indent="-457200" lvl="2" marL="914400" rtl="0" algn="l">
              <a:lnSpc>
                <a:spcPct val="100000"/>
              </a:lnSpc>
              <a:spcBef>
                <a:spcPts val="360"/>
              </a:spcBef>
              <a:spcAft>
                <a:spcPts val="0"/>
              </a:spcAft>
              <a:buClr>
                <a:schemeClr val="dk1"/>
              </a:buClr>
              <a:buSzPts val="1800"/>
              <a:buFont typeface="Noto Sans Symbols"/>
              <a:buChar char="−"/>
            </a:pPr>
            <a:r>
              <a:rPr b="0" i="0" lang="en-US" sz="1800" u="none">
                <a:solidFill>
                  <a:schemeClr val="dk1"/>
                </a:solidFill>
                <a:latin typeface="Arial"/>
                <a:ea typeface="Arial"/>
                <a:cs typeface="Arial"/>
                <a:sym typeface="Arial"/>
              </a:rPr>
              <a:t>co-existence of self  and body or</a:t>
            </a:r>
            <a:endParaRPr/>
          </a:p>
          <a:p>
            <a:pPr indent="-457200" lvl="2" marL="914400" rtl="0" algn="l">
              <a:lnSpc>
                <a:spcPct val="100000"/>
              </a:lnSpc>
              <a:spcBef>
                <a:spcPts val="360"/>
              </a:spcBef>
              <a:spcAft>
                <a:spcPts val="0"/>
              </a:spcAft>
              <a:buClr>
                <a:schemeClr val="dk1"/>
              </a:buClr>
              <a:buSzPts val="1800"/>
              <a:buFont typeface="Noto Sans Symbols"/>
              <a:buChar char="−"/>
            </a:pPr>
            <a:r>
              <a:rPr b="0" i="0" lang="en-US" sz="1800" u="none">
                <a:solidFill>
                  <a:schemeClr val="dk1"/>
                </a:solidFill>
                <a:latin typeface="Arial"/>
                <a:ea typeface="Arial"/>
                <a:cs typeface="Arial"/>
                <a:sym typeface="Arial"/>
              </a:rPr>
              <a:t>something else</a:t>
            </a:r>
            <a:endParaRPr/>
          </a:p>
          <a:p>
            <a:pPr indent="-317500" lvl="0" marL="457200" rtl="0" algn="l">
              <a:lnSpc>
                <a:spcPct val="100000"/>
              </a:lnSpc>
              <a:spcBef>
                <a:spcPts val="440"/>
              </a:spcBef>
              <a:spcAft>
                <a:spcPts val="0"/>
              </a:spcAft>
              <a:buClr>
                <a:schemeClr val="dk1"/>
              </a:buClr>
              <a:buSzPts val="2200"/>
              <a:buFont typeface="Noto Sans Symbols"/>
              <a:buNone/>
            </a:pPr>
            <a:r>
              <a:t/>
            </a:r>
            <a:endParaRPr b="0" i="0" sz="2200" u="none">
              <a:solidFill>
                <a:schemeClr val="dk1"/>
              </a:solidFill>
              <a:latin typeface="Arial"/>
              <a:ea typeface="Arial"/>
              <a:cs typeface="Arial"/>
              <a:sym typeface="Arial"/>
            </a:endParaRPr>
          </a:p>
          <a:p>
            <a:pPr indent="-457200" lvl="0" marL="457200" rtl="0" algn="l">
              <a:lnSpc>
                <a:spcPct val="100000"/>
              </a:lnSpc>
              <a:spcBef>
                <a:spcPts val="440"/>
              </a:spcBef>
              <a:spcAft>
                <a:spcPts val="0"/>
              </a:spcAft>
              <a:buClr>
                <a:schemeClr val="dk1"/>
              </a:buClr>
              <a:buSzPts val="2200"/>
              <a:buFont typeface="Noto Sans Symbols"/>
              <a:buAutoNum type="arabicPeriod"/>
            </a:pPr>
            <a:r>
              <a:rPr b="0" i="0" lang="en-US" sz="2200" u="none">
                <a:solidFill>
                  <a:schemeClr val="dk1"/>
                </a:solidFill>
                <a:latin typeface="Arial"/>
                <a:ea typeface="Arial"/>
                <a:cs typeface="Arial"/>
                <a:sym typeface="Arial"/>
              </a:rPr>
              <a:t>Are you able to see distinctly &amp; separately</a:t>
            </a:r>
            <a:endParaRPr/>
          </a:p>
          <a:p>
            <a:pPr indent="-457200" lvl="2" marL="914400" rtl="0" algn="l">
              <a:lnSpc>
                <a:spcPct val="100000"/>
              </a:lnSpc>
              <a:spcBef>
                <a:spcPts val="360"/>
              </a:spcBef>
              <a:spcAft>
                <a:spcPts val="0"/>
              </a:spcAft>
              <a:buClr>
                <a:schemeClr val="dk1"/>
              </a:buClr>
              <a:buSzPts val="1800"/>
              <a:buFont typeface="Noto Sans Symbols"/>
              <a:buChar char="−"/>
            </a:pPr>
            <a:r>
              <a:rPr b="0" i="0" lang="en-US" sz="1800" u="none">
                <a:solidFill>
                  <a:schemeClr val="dk1"/>
                </a:solidFill>
                <a:latin typeface="Arial"/>
                <a:ea typeface="Arial"/>
                <a:cs typeface="Arial"/>
                <a:sym typeface="Arial"/>
              </a:rPr>
              <a:t>The need of the self &amp; the need of the body</a:t>
            </a:r>
            <a:endParaRPr/>
          </a:p>
          <a:p>
            <a:pPr indent="-457200" lvl="2" marL="914400" rtl="0" algn="l">
              <a:lnSpc>
                <a:spcPct val="100000"/>
              </a:lnSpc>
              <a:spcBef>
                <a:spcPts val="360"/>
              </a:spcBef>
              <a:spcAft>
                <a:spcPts val="0"/>
              </a:spcAft>
              <a:buClr>
                <a:schemeClr val="dk1"/>
              </a:buClr>
              <a:buSzPts val="1800"/>
              <a:buFont typeface="Noto Sans Symbols"/>
              <a:buChar char="−"/>
            </a:pPr>
            <a:r>
              <a:rPr b="0" i="0" lang="en-US" sz="1800" u="none">
                <a:solidFill>
                  <a:schemeClr val="dk1"/>
                </a:solidFill>
                <a:latin typeface="Arial"/>
                <a:ea typeface="Arial"/>
                <a:cs typeface="Arial"/>
                <a:sym typeface="Arial"/>
              </a:rPr>
              <a:t>The  fulfillment of the need of the self &amp; need of the body</a:t>
            </a:r>
            <a:endParaRPr/>
          </a:p>
          <a:p>
            <a:pPr indent="-457200" lvl="2" marL="914400" rtl="0" algn="l">
              <a:lnSpc>
                <a:spcPct val="100000"/>
              </a:lnSpc>
              <a:spcBef>
                <a:spcPts val="360"/>
              </a:spcBef>
              <a:spcAft>
                <a:spcPts val="0"/>
              </a:spcAft>
              <a:buClr>
                <a:schemeClr val="dk1"/>
              </a:buClr>
              <a:buSzPts val="1800"/>
              <a:buFont typeface="Noto Sans Symbols"/>
              <a:buChar char="−"/>
            </a:pPr>
            <a:r>
              <a:rPr b="0" i="0" lang="en-US" sz="1800" u="none">
                <a:solidFill>
                  <a:schemeClr val="dk1"/>
                </a:solidFill>
                <a:latin typeface="Arial"/>
                <a:ea typeface="Arial"/>
                <a:cs typeface="Arial"/>
                <a:sym typeface="Arial"/>
              </a:rPr>
              <a:t>The activity of the self &amp; the activity of the body</a:t>
            </a:r>
            <a:endParaRPr/>
          </a:p>
          <a:p>
            <a:pPr indent="-457200" lvl="2" marL="914400" rtl="0" algn="l">
              <a:lnSpc>
                <a:spcPct val="100000"/>
              </a:lnSpc>
              <a:spcBef>
                <a:spcPts val="360"/>
              </a:spcBef>
              <a:spcAft>
                <a:spcPts val="0"/>
              </a:spcAft>
              <a:buClr>
                <a:schemeClr val="dk1"/>
              </a:buClr>
              <a:buSzPts val="1800"/>
              <a:buFont typeface="Noto Sans Symbols"/>
              <a:buChar char="−"/>
            </a:pPr>
            <a:r>
              <a:rPr b="0" i="0" lang="en-US" sz="1800" u="none">
                <a:solidFill>
                  <a:schemeClr val="dk1"/>
                </a:solidFill>
                <a:latin typeface="Arial"/>
                <a:ea typeface="Arial"/>
                <a:cs typeface="Arial"/>
                <a:sym typeface="Arial"/>
              </a:rPr>
              <a:t>The response of the self and the response of the body </a:t>
            </a:r>
            <a:endParaRPr/>
          </a:p>
          <a:p>
            <a:pPr indent="-317500" lvl="0" marL="457200" rtl="0" algn="l">
              <a:lnSpc>
                <a:spcPct val="100000"/>
              </a:lnSpc>
              <a:spcBef>
                <a:spcPts val="440"/>
              </a:spcBef>
              <a:spcAft>
                <a:spcPts val="0"/>
              </a:spcAft>
              <a:buClr>
                <a:schemeClr val="dk1"/>
              </a:buClr>
              <a:buSzPts val="2200"/>
              <a:buFont typeface="Calibri"/>
              <a:buNone/>
            </a:pPr>
            <a:r>
              <a:t/>
            </a:r>
            <a:endParaRPr b="0" i="0" sz="2200" u="none">
              <a:solidFill>
                <a:schemeClr val="dk1"/>
              </a:solidFill>
              <a:latin typeface="Arial"/>
              <a:ea typeface="Arial"/>
              <a:cs typeface="Arial"/>
              <a:sym typeface="Arial"/>
            </a:endParaRPr>
          </a:p>
          <a:p>
            <a:pPr indent="-457200" lvl="0" marL="457200" rtl="0" algn="l">
              <a:lnSpc>
                <a:spcPct val="100000"/>
              </a:lnSpc>
              <a:spcBef>
                <a:spcPts val="440"/>
              </a:spcBef>
              <a:spcAft>
                <a:spcPts val="0"/>
              </a:spcAft>
              <a:buClr>
                <a:schemeClr val="dk1"/>
              </a:buClr>
              <a:buSzPts val="2200"/>
              <a:buFont typeface="Calibri"/>
              <a:buAutoNum type="arabicPeriod"/>
            </a:pPr>
            <a:r>
              <a:rPr b="0" i="0" lang="en-US" sz="2200" u="none">
                <a:solidFill>
                  <a:schemeClr val="dk1"/>
                </a:solidFill>
                <a:latin typeface="Arial"/>
                <a:ea typeface="Arial"/>
                <a:cs typeface="Arial"/>
                <a:sym typeface="Arial"/>
              </a:rPr>
              <a:t>Are you going by assuming or by knowing? 		        Whether your recognition &amp; fulfillment is based on:</a:t>
            </a:r>
            <a:endParaRPr/>
          </a:p>
          <a:p>
            <a:pPr indent="-457200" lvl="2" marL="914400" rtl="0" algn="l">
              <a:lnSpc>
                <a:spcPct val="100000"/>
              </a:lnSpc>
              <a:spcBef>
                <a:spcPts val="360"/>
              </a:spcBef>
              <a:spcAft>
                <a:spcPts val="0"/>
              </a:spcAft>
              <a:buClr>
                <a:schemeClr val="dk1"/>
              </a:buClr>
              <a:buSzPts val="1800"/>
              <a:buFont typeface="Noto Sans Symbols"/>
              <a:buChar char="−"/>
            </a:pPr>
            <a:r>
              <a:rPr b="0" i="0" lang="en-US" sz="1800" u="none">
                <a:solidFill>
                  <a:schemeClr val="dk1"/>
                </a:solidFill>
                <a:latin typeface="Arial"/>
                <a:ea typeface="Arial"/>
                <a:cs typeface="Arial"/>
                <a:sym typeface="Arial"/>
              </a:rPr>
              <a:t>assuming without knowing or</a:t>
            </a:r>
            <a:endParaRPr/>
          </a:p>
          <a:p>
            <a:pPr indent="-457200" lvl="2" marL="914400" rtl="0" algn="l">
              <a:lnSpc>
                <a:spcPct val="100000"/>
              </a:lnSpc>
              <a:spcBef>
                <a:spcPts val="360"/>
              </a:spcBef>
              <a:spcAft>
                <a:spcPts val="0"/>
              </a:spcAft>
              <a:buClr>
                <a:schemeClr val="dk1"/>
              </a:buClr>
              <a:buSzPts val="1800"/>
              <a:buFont typeface="Noto Sans Symbols"/>
              <a:buChar char="−"/>
            </a:pPr>
            <a:r>
              <a:rPr b="0" i="0" lang="en-US" sz="1800" u="none">
                <a:solidFill>
                  <a:schemeClr val="dk1"/>
                </a:solidFill>
                <a:latin typeface="Arial"/>
                <a:ea typeface="Arial"/>
                <a:cs typeface="Arial"/>
                <a:sym typeface="Arial"/>
              </a:rPr>
              <a:t>assuming based on knowing</a:t>
            </a:r>
            <a:endParaRPr/>
          </a:p>
          <a:p>
            <a:pPr indent="-114300" lvl="0" marL="228600" rtl="0" algn="l">
              <a:spcBef>
                <a:spcPts val="360"/>
              </a:spcBef>
              <a:spcAft>
                <a:spcPts val="0"/>
              </a:spcAft>
              <a:buClr>
                <a:schemeClr val="dk1"/>
              </a:buClr>
              <a:buSzPts val="1800"/>
              <a:buFont typeface="Noto Sans Symbols"/>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7"/>
          <p:cNvSpPr txBox="1"/>
          <p:nvPr>
            <p:ph type="ctrTitle"/>
          </p:nvPr>
        </p:nvSpPr>
        <p:spPr>
          <a:xfrm>
            <a:off x="304800" y="0"/>
            <a:ext cx="8610600" cy="6324600"/>
          </a:xfrm>
          <a:prstGeom prst="rect">
            <a:avLst/>
          </a:prstGeom>
          <a:noFill/>
          <a:ln>
            <a:noFill/>
          </a:ln>
        </p:spPr>
        <p:txBody>
          <a:bodyPr anchorCtr="0" anchor="b" bIns="45700" lIns="91425" spcFirstLastPara="1" rIns="91425" wrap="square" tIns="45700">
            <a:noAutofit/>
          </a:bodyPr>
          <a:lstStyle/>
          <a:p>
            <a:pPr indent="-457200" lvl="0" marL="457200" rtl="0" algn="ctr">
              <a:lnSpc>
                <a:spcPct val="100000"/>
              </a:lnSpc>
              <a:spcBef>
                <a:spcPts val="0"/>
              </a:spcBef>
              <a:spcAft>
                <a:spcPts val="0"/>
              </a:spcAft>
              <a:buClr>
                <a:schemeClr val="lt1"/>
              </a:buClr>
              <a:buSzPts val="3600"/>
              <a:buFont typeface="Arial"/>
              <a:buNone/>
            </a:pPr>
            <a:r>
              <a:rPr b="1" i="0" lang="en-US" sz="3600" u="none">
                <a:solidFill>
                  <a:schemeClr val="lt1"/>
                </a:solidFill>
                <a:latin typeface="Arial"/>
                <a:ea typeface="Arial"/>
                <a:cs typeface="Arial"/>
                <a:sym typeface="Arial"/>
              </a:rPr>
              <a:t>FAQ</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8"/>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FAQ</a:t>
            </a:r>
            <a:endParaRPr/>
          </a:p>
        </p:txBody>
      </p:sp>
      <p:sp>
        <p:nvSpPr>
          <p:cNvPr id="205" name="Google Shape;205;p18"/>
          <p:cNvSpPr txBox="1"/>
          <p:nvPr>
            <p:ph idx="1" type="body"/>
          </p:nvPr>
        </p:nvSpPr>
        <p:spPr>
          <a:xfrm>
            <a:off x="0" y="609600"/>
            <a:ext cx="9144000" cy="5943600"/>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Clr>
                <a:schemeClr val="dk1"/>
              </a:buClr>
              <a:buSzPts val="2200"/>
              <a:buFont typeface="Calibri"/>
              <a:buAutoNum type="arabicPeriod"/>
            </a:pPr>
            <a:r>
              <a:rPr b="0" i="0" lang="en-US" sz="2200" u="none">
                <a:solidFill>
                  <a:schemeClr val="dk1"/>
                </a:solidFill>
                <a:latin typeface="Arial"/>
                <a:ea typeface="Arial"/>
                <a:cs typeface="Arial"/>
                <a:sym typeface="Arial"/>
              </a:rPr>
              <a:t>Some of the activities of the body are also continuous, like breathing, like blood flowing through the blood vessels. Right?</a:t>
            </a:r>
            <a:endParaRPr/>
          </a:p>
          <a:p>
            <a:pPr indent="-317500" lvl="0" marL="457200" rtl="0" algn="l">
              <a:lnSpc>
                <a:spcPct val="90000"/>
              </a:lnSpc>
              <a:spcBef>
                <a:spcPts val="440"/>
              </a:spcBef>
              <a:spcAft>
                <a:spcPts val="0"/>
              </a:spcAft>
              <a:buClr>
                <a:schemeClr val="dk1"/>
              </a:buClr>
              <a:buSzPts val="2200"/>
              <a:buFont typeface="Calibri"/>
              <a:buNone/>
            </a:pPr>
            <a:r>
              <a:t/>
            </a:r>
            <a:endParaRPr b="0" i="0" sz="2200" u="none">
              <a:solidFill>
                <a:schemeClr val="dk1"/>
              </a:solidFill>
              <a:latin typeface="Arial"/>
              <a:ea typeface="Arial"/>
              <a:cs typeface="Arial"/>
              <a:sym typeface="Arial"/>
            </a:endParaRPr>
          </a:p>
          <a:p>
            <a:pPr indent="-457200" lvl="0" marL="457200" rtl="0" algn="l">
              <a:lnSpc>
                <a:spcPct val="90000"/>
              </a:lnSpc>
              <a:spcBef>
                <a:spcPts val="440"/>
              </a:spcBef>
              <a:spcAft>
                <a:spcPts val="0"/>
              </a:spcAft>
              <a:buClr>
                <a:schemeClr val="dk1"/>
              </a:buClr>
              <a:buSzPts val="2200"/>
              <a:buFont typeface="Calibri"/>
              <a:buAutoNum type="arabicPeriod"/>
            </a:pPr>
            <a:r>
              <a:rPr b="0" i="0" lang="en-US" sz="2200" u="none">
                <a:solidFill>
                  <a:schemeClr val="dk1"/>
                </a:solidFill>
                <a:latin typeface="Arial"/>
                <a:ea typeface="Arial"/>
                <a:cs typeface="Arial"/>
                <a:sym typeface="Arial"/>
              </a:rPr>
              <a:t>How can we be sure that thoughts are going on all the time? Like when we are sleeping, we are not thinking… I suppose</a:t>
            </a:r>
            <a:endParaRPr/>
          </a:p>
          <a:p>
            <a:pPr indent="-317500" lvl="0" marL="457200" rtl="0" algn="l">
              <a:lnSpc>
                <a:spcPct val="90000"/>
              </a:lnSpc>
              <a:spcBef>
                <a:spcPts val="440"/>
              </a:spcBef>
              <a:spcAft>
                <a:spcPts val="0"/>
              </a:spcAft>
              <a:buClr>
                <a:schemeClr val="dk1"/>
              </a:buClr>
              <a:buSzPts val="2200"/>
              <a:buFont typeface="Calibri"/>
              <a:buNone/>
            </a:pPr>
            <a:r>
              <a:t/>
            </a:r>
            <a:endParaRPr b="0" i="0" sz="2200" u="none">
              <a:solidFill>
                <a:schemeClr val="dk1"/>
              </a:solidFill>
              <a:latin typeface="Arial"/>
              <a:ea typeface="Arial"/>
              <a:cs typeface="Arial"/>
              <a:sym typeface="Arial"/>
            </a:endParaRPr>
          </a:p>
          <a:p>
            <a:pPr indent="-457200" lvl="0" marL="457200" rtl="0" algn="l">
              <a:lnSpc>
                <a:spcPct val="90000"/>
              </a:lnSpc>
              <a:spcBef>
                <a:spcPts val="440"/>
              </a:spcBef>
              <a:spcAft>
                <a:spcPts val="0"/>
              </a:spcAft>
              <a:buClr>
                <a:schemeClr val="dk1"/>
              </a:buClr>
              <a:buSzPts val="2200"/>
              <a:buFont typeface="Calibri"/>
              <a:buAutoNum type="arabicPeriod"/>
            </a:pPr>
            <a:r>
              <a:rPr b="0" i="0" lang="en-US" sz="2200" u="none">
                <a:solidFill>
                  <a:schemeClr val="dk1"/>
                </a:solidFill>
                <a:latin typeface="Arial"/>
                <a:ea typeface="Arial"/>
                <a:cs typeface="Arial"/>
                <a:sym typeface="Arial"/>
              </a:rPr>
              <a:t>I can see the body because it is tangible, but the self is intangible. So how can we see the self?</a:t>
            </a:r>
            <a:endParaRPr/>
          </a:p>
          <a:p>
            <a:pPr indent="-317500" lvl="0" marL="457200" rtl="0" algn="l">
              <a:lnSpc>
                <a:spcPct val="90000"/>
              </a:lnSpc>
              <a:spcBef>
                <a:spcPts val="440"/>
              </a:spcBef>
              <a:spcAft>
                <a:spcPts val="0"/>
              </a:spcAft>
              <a:buClr>
                <a:schemeClr val="dk1"/>
              </a:buClr>
              <a:buSzPts val="2200"/>
              <a:buFont typeface="Calibri"/>
              <a:buNone/>
            </a:pPr>
            <a:r>
              <a:t/>
            </a:r>
            <a:endParaRPr b="0" i="0" sz="2200" u="none">
              <a:solidFill>
                <a:schemeClr val="dk1"/>
              </a:solidFill>
              <a:latin typeface="Arial"/>
              <a:ea typeface="Arial"/>
              <a:cs typeface="Arial"/>
              <a:sym typeface="Arial"/>
            </a:endParaRPr>
          </a:p>
          <a:p>
            <a:pPr indent="-457200" lvl="0" marL="457200" rtl="0" algn="l">
              <a:lnSpc>
                <a:spcPct val="90000"/>
              </a:lnSpc>
              <a:spcBef>
                <a:spcPts val="440"/>
              </a:spcBef>
              <a:spcAft>
                <a:spcPts val="0"/>
              </a:spcAft>
              <a:buClr>
                <a:schemeClr val="dk1"/>
              </a:buClr>
              <a:buSzPts val="2200"/>
              <a:buFont typeface="Calibri"/>
              <a:buAutoNum type="arabicPeriod"/>
            </a:pPr>
            <a:r>
              <a:rPr b="0" i="0" lang="en-US" sz="2200" u="none">
                <a:solidFill>
                  <a:schemeClr val="dk1"/>
                </a:solidFill>
                <a:latin typeface="Arial"/>
                <a:ea typeface="Arial"/>
                <a:cs typeface="Arial"/>
                <a:sym typeface="Arial"/>
              </a:rPr>
              <a:t>What happens to the self after the body dies? Does it also die with the body?</a:t>
            </a:r>
            <a:endParaRPr/>
          </a:p>
          <a:p>
            <a:pPr indent="-317500" lvl="0" marL="457200" rtl="0" algn="l">
              <a:lnSpc>
                <a:spcPct val="90000"/>
              </a:lnSpc>
              <a:spcBef>
                <a:spcPts val="440"/>
              </a:spcBef>
              <a:spcAft>
                <a:spcPts val="0"/>
              </a:spcAft>
              <a:buClr>
                <a:schemeClr val="dk1"/>
              </a:buClr>
              <a:buSzPts val="2200"/>
              <a:buFont typeface="Calibri"/>
              <a:buNone/>
            </a:pPr>
            <a:r>
              <a:t/>
            </a:r>
            <a:endParaRPr b="0" i="0" sz="2200" u="none">
              <a:solidFill>
                <a:schemeClr val="dk1"/>
              </a:solidFill>
              <a:latin typeface="Arial"/>
              <a:ea typeface="Arial"/>
              <a:cs typeface="Arial"/>
              <a:sym typeface="Arial"/>
            </a:endParaRPr>
          </a:p>
          <a:p>
            <a:pPr indent="-457200" lvl="0" marL="457200" rtl="0" algn="l">
              <a:lnSpc>
                <a:spcPct val="90000"/>
              </a:lnSpc>
              <a:spcBef>
                <a:spcPts val="440"/>
              </a:spcBef>
              <a:spcAft>
                <a:spcPts val="0"/>
              </a:spcAft>
              <a:buClr>
                <a:schemeClr val="dk1"/>
              </a:buClr>
              <a:buSzPts val="2200"/>
              <a:buFont typeface="Calibri"/>
              <a:buAutoNum type="arabicPeriod"/>
            </a:pPr>
            <a:r>
              <a:rPr b="0" i="0" lang="en-US" sz="2200" u="none">
                <a:solidFill>
                  <a:schemeClr val="dk1"/>
                </a:solidFill>
                <a:latin typeface="Arial"/>
                <a:ea typeface="Arial"/>
                <a:cs typeface="Arial"/>
                <a:sym typeface="Arial"/>
              </a:rPr>
              <a:t>Once you know, why would you still need to assume? Please explain what exactly is the meaning of knowing and what is the meaning of assuming</a:t>
            </a:r>
            <a:endParaRPr/>
          </a:p>
          <a:p>
            <a:pPr indent="-317500" lvl="0" marL="457200" rtl="0" algn="l">
              <a:lnSpc>
                <a:spcPct val="90000"/>
              </a:lnSpc>
              <a:spcBef>
                <a:spcPts val="440"/>
              </a:spcBef>
              <a:spcAft>
                <a:spcPts val="0"/>
              </a:spcAft>
              <a:buClr>
                <a:schemeClr val="dk1"/>
              </a:buClr>
              <a:buSzPts val="2200"/>
              <a:buFont typeface="Calibri"/>
              <a:buNone/>
            </a:pPr>
            <a:r>
              <a:t/>
            </a:r>
            <a:endParaRPr b="0" i="0" sz="2200" u="none">
              <a:solidFill>
                <a:schemeClr val="dk1"/>
              </a:solidFill>
              <a:latin typeface="Arial"/>
              <a:ea typeface="Arial"/>
              <a:cs typeface="Arial"/>
              <a:sym typeface="Arial"/>
            </a:endParaRPr>
          </a:p>
          <a:p>
            <a:pPr indent="-457200" lvl="0" marL="457200" rtl="0" algn="l">
              <a:lnSpc>
                <a:spcPct val="90000"/>
              </a:lnSpc>
              <a:spcBef>
                <a:spcPts val="440"/>
              </a:spcBef>
              <a:spcAft>
                <a:spcPts val="0"/>
              </a:spcAft>
              <a:buClr>
                <a:schemeClr val="dk1"/>
              </a:buClr>
              <a:buSzPts val="2200"/>
              <a:buFont typeface="Calibri"/>
              <a:buAutoNum type="arabicPeriod"/>
            </a:pPr>
            <a:r>
              <a:rPr b="0" i="0" lang="en-US" sz="2200" u="none">
                <a:solidFill>
                  <a:schemeClr val="dk1"/>
                </a:solidFill>
                <a:latin typeface="Arial"/>
                <a:ea typeface="Arial"/>
                <a:cs typeface="Arial"/>
                <a:sym typeface="Arial"/>
              </a:rPr>
              <a:t>Is the self same as mind?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9"/>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Evaluation of Current Situation - Gross Misunderstanding</a:t>
            </a:r>
            <a:endParaRPr/>
          </a:p>
        </p:txBody>
      </p:sp>
      <p:pic>
        <p:nvPicPr>
          <p:cNvPr id="211" name="Google Shape;211;p19"/>
          <p:cNvPicPr preferRelativeResize="0"/>
          <p:nvPr/>
        </p:nvPicPr>
        <p:blipFill rotWithShape="1">
          <a:blip r:embed="rId3">
            <a:alphaModFix/>
          </a:blip>
          <a:srcRect b="0" l="0" r="0" t="0"/>
          <a:stretch/>
        </p:blipFill>
        <p:spPr>
          <a:xfrm>
            <a:off x="4419600" y="3249612"/>
            <a:ext cx="5718175" cy="3608387"/>
          </a:xfrm>
          <a:prstGeom prst="rect">
            <a:avLst/>
          </a:prstGeom>
          <a:noFill/>
          <a:ln>
            <a:noFill/>
          </a:ln>
        </p:spPr>
      </p:pic>
      <p:sp>
        <p:nvSpPr>
          <p:cNvPr id="212" name="Google Shape;212;p19"/>
          <p:cNvSpPr txBox="1"/>
          <p:nvPr/>
        </p:nvSpPr>
        <p:spPr>
          <a:xfrm>
            <a:off x="0" y="541337"/>
            <a:ext cx="5791200" cy="31400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200"/>
              <a:buFont typeface="Arial"/>
              <a:buNone/>
            </a:pPr>
            <a:r>
              <a:rPr b="1" i="0" lang="en-US" sz="2200" u="none">
                <a:solidFill>
                  <a:schemeClr val="dk1"/>
                </a:solidFill>
                <a:latin typeface="Arial"/>
                <a:ea typeface="Arial"/>
                <a:cs typeface="Arial"/>
                <a:sym typeface="Arial"/>
              </a:rPr>
              <a:t>Assumption: Human being = Body</a:t>
            </a:r>
            <a:endParaRPr/>
          </a:p>
          <a:p>
            <a:pPr indent="0" lvl="0" marL="0" marR="0" rtl="0" algn="l">
              <a:lnSpc>
                <a:spcPct val="100000"/>
              </a:lnSpc>
              <a:spcBef>
                <a:spcPts val="0"/>
              </a:spcBef>
              <a:spcAft>
                <a:spcPts val="0"/>
              </a:spcAft>
              <a:buClr>
                <a:schemeClr val="dk1"/>
              </a:buClr>
              <a:buSzPts val="2200"/>
              <a:buFont typeface="Arial"/>
              <a:buNone/>
            </a:pPr>
            <a:r>
              <a:rPr b="0" i="0" lang="en-US" sz="2200" u="none">
                <a:solidFill>
                  <a:schemeClr val="dk1"/>
                </a:solidFill>
                <a:latin typeface="Arial"/>
                <a:ea typeface="Arial"/>
                <a:cs typeface="Arial"/>
                <a:sym typeface="Arial"/>
              </a:rPr>
              <a:t>Needs of human being =  physical facility </a:t>
            </a:r>
            <a:endParaRPr/>
          </a:p>
          <a:p>
            <a:pPr indent="0" lvl="0" marL="0" marR="0" rtl="0" algn="l">
              <a:lnSpc>
                <a:spcPct val="100000"/>
              </a:lnSpc>
              <a:spcBef>
                <a:spcPts val="0"/>
              </a:spcBef>
              <a:spcAft>
                <a:spcPts val="0"/>
              </a:spcAft>
              <a:buClr>
                <a:schemeClr val="dk1"/>
              </a:buClr>
              <a:buSzPts val="2200"/>
              <a:buFont typeface="Arial"/>
              <a:buNone/>
            </a:pPr>
            <a:r>
              <a:rPr b="0" i="0" lang="en-US" sz="2200" u="none">
                <a:solidFill>
                  <a:schemeClr val="dk1"/>
                </a:solidFill>
                <a:latin typeface="Arial"/>
                <a:ea typeface="Arial"/>
                <a:cs typeface="Arial"/>
                <a:sym typeface="Arial"/>
              </a:rPr>
              <a:t>			      and feelings</a:t>
            </a:r>
            <a:endParaRPr/>
          </a:p>
          <a:p>
            <a:pPr indent="0" lvl="0" marL="0" marR="0" rtl="0" algn="l">
              <a:lnSpc>
                <a:spcPct val="100000"/>
              </a:lnSpc>
              <a:spcBef>
                <a:spcPts val="0"/>
              </a:spcBef>
              <a:spcAft>
                <a:spcPts val="0"/>
              </a:spcAft>
              <a:buClr>
                <a:schemeClr val="dk1"/>
              </a:buClr>
              <a:buSzPts val="2200"/>
              <a:buFont typeface="Arial"/>
              <a:buNone/>
            </a:pPr>
            <a:r>
              <a:rPr b="0" i="0" lang="en-US" sz="2200" u="none">
                <a:solidFill>
                  <a:schemeClr val="dk1"/>
                </a:solidFill>
                <a:latin typeface="Arial"/>
                <a:ea typeface="Arial"/>
                <a:cs typeface="Arial"/>
                <a:sym typeface="Arial"/>
              </a:rPr>
              <a:t>Need for feelings (like respect) is continuous</a:t>
            </a:r>
            <a:endParaRPr/>
          </a:p>
          <a:p>
            <a:pPr indent="0" lvl="0" marL="0" marR="0" rtl="0" algn="l">
              <a:lnSpc>
                <a:spcPct val="100000"/>
              </a:lnSpc>
              <a:spcBef>
                <a:spcPts val="0"/>
              </a:spcBef>
              <a:spcAft>
                <a:spcPts val="0"/>
              </a:spcAft>
              <a:buClr>
                <a:schemeClr val="dk1"/>
              </a:buClr>
              <a:buSzPts val="2200"/>
              <a:buFont typeface="Arial"/>
              <a:buNone/>
            </a:pPr>
            <a:r>
              <a:t/>
            </a:r>
            <a:endParaRPr b="0" i="0" sz="22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200"/>
              <a:buFont typeface="Arial"/>
              <a:buNone/>
            </a:pPr>
            <a:r>
              <a:rPr b="0" i="0" lang="en-US" sz="2200" u="none">
                <a:solidFill>
                  <a:schemeClr val="dk1"/>
                </a:solidFill>
                <a:latin typeface="Arial"/>
                <a:ea typeface="Arial"/>
                <a:cs typeface="Arial"/>
                <a:sym typeface="Arial"/>
              </a:rPr>
              <a:t>All needs are fulfilled by physical facility</a:t>
            </a:r>
            <a:endParaRPr/>
          </a:p>
          <a:p>
            <a:pPr indent="0" lvl="0" marL="0" marR="0" rtl="0" algn="l">
              <a:lnSpc>
                <a:spcPct val="100000"/>
              </a:lnSpc>
              <a:spcBef>
                <a:spcPts val="0"/>
              </a:spcBef>
              <a:spcAft>
                <a:spcPts val="0"/>
              </a:spcAft>
              <a:buClr>
                <a:schemeClr val="dk1"/>
              </a:buClr>
              <a:buSzPts val="2200"/>
              <a:buFont typeface="Arial"/>
              <a:buNone/>
            </a:pPr>
            <a:r>
              <a:rPr b="0" i="0" lang="en-US" sz="2200" u="none">
                <a:solidFill>
                  <a:schemeClr val="dk1"/>
                </a:solidFill>
                <a:latin typeface="Arial"/>
                <a:ea typeface="Arial"/>
                <a:cs typeface="Arial"/>
                <a:sym typeface="Arial"/>
              </a:rPr>
              <a:t>(Eg. clothes, house, car… will fetch respect)</a:t>
            </a:r>
            <a:endParaRPr/>
          </a:p>
          <a:p>
            <a:pPr indent="0" lvl="0" marL="0" marR="0" rtl="0" algn="l">
              <a:lnSpc>
                <a:spcPct val="100000"/>
              </a:lnSpc>
              <a:spcBef>
                <a:spcPts val="0"/>
              </a:spcBef>
              <a:spcAft>
                <a:spcPts val="0"/>
              </a:spcAft>
              <a:buClr>
                <a:schemeClr val="dk1"/>
              </a:buClr>
              <a:buSzPts val="2200"/>
              <a:buFont typeface="Arial"/>
              <a:buNone/>
            </a:pPr>
            <a:r>
              <a:t/>
            </a:r>
            <a:endParaRPr b="0" i="0" sz="22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200"/>
              <a:buFont typeface="Arial"/>
              <a:buNone/>
            </a:pPr>
            <a:r>
              <a:rPr b="1" i="0" lang="en-US" sz="2200" u="none">
                <a:solidFill>
                  <a:schemeClr val="dk1"/>
                </a:solidFill>
                <a:latin typeface="Arial"/>
                <a:ea typeface="Arial"/>
                <a:cs typeface="Arial"/>
                <a:sym typeface="Arial"/>
              </a:rPr>
              <a:t>Physical facility required = unlimited!</a:t>
            </a:r>
            <a:endParaRPr/>
          </a:p>
        </p:txBody>
      </p:sp>
      <p:cxnSp>
        <p:nvCxnSpPr>
          <p:cNvPr id="213" name="Google Shape;213;p19"/>
          <p:cNvCxnSpPr/>
          <p:nvPr/>
        </p:nvCxnSpPr>
        <p:spPr>
          <a:xfrm>
            <a:off x="2590800" y="1981200"/>
            <a:ext cx="0" cy="228600"/>
          </a:xfrm>
          <a:prstGeom prst="straightConnector1">
            <a:avLst/>
          </a:prstGeom>
          <a:noFill/>
          <a:ln cap="flat" cmpd="sng" w="9525">
            <a:solidFill>
              <a:srgbClr val="000000"/>
            </a:solidFill>
            <a:prstDash val="solid"/>
            <a:miter lim="800000"/>
            <a:headEnd len="med" w="med" type="none"/>
            <a:tailEnd len="med" w="med" type="triangle"/>
          </a:ln>
        </p:spPr>
      </p:cxnSp>
      <p:cxnSp>
        <p:nvCxnSpPr>
          <p:cNvPr id="214" name="Google Shape;214;p19"/>
          <p:cNvCxnSpPr/>
          <p:nvPr/>
        </p:nvCxnSpPr>
        <p:spPr>
          <a:xfrm>
            <a:off x="2590800" y="2971800"/>
            <a:ext cx="0" cy="228600"/>
          </a:xfrm>
          <a:prstGeom prst="straightConnector1">
            <a:avLst/>
          </a:prstGeom>
          <a:noFill/>
          <a:ln cap="flat" cmpd="sng" w="9525">
            <a:solidFill>
              <a:srgbClr val="000000"/>
            </a:solidFill>
            <a:prstDash val="solid"/>
            <a:miter lim="800000"/>
            <a:headEnd len="med" w="med" type="none"/>
            <a:tailEnd len="med" w="med" type="triangle"/>
          </a:ln>
        </p:spPr>
      </p:cxnSp>
      <p:sp>
        <p:nvSpPr>
          <p:cNvPr id="215" name="Google Shape;215;p19"/>
          <p:cNvSpPr/>
          <p:nvPr/>
        </p:nvSpPr>
        <p:spPr>
          <a:xfrm>
            <a:off x="5105400" y="457200"/>
            <a:ext cx="609600" cy="762000"/>
          </a:xfrm>
          <a:custGeom>
            <a:rect b="b" l="l" r="r" t="t"/>
            <a:pathLst>
              <a:path extrusionOk="0" h="762000" w="609600">
                <a:moveTo>
                  <a:pt x="90431" y="227797"/>
                </a:moveTo>
                <a:lnTo>
                  <a:pt x="202390" y="138230"/>
                </a:lnTo>
                <a:lnTo>
                  <a:pt x="304800" y="266242"/>
                </a:lnTo>
                <a:lnTo>
                  <a:pt x="407210" y="138230"/>
                </a:lnTo>
                <a:lnTo>
                  <a:pt x="519169" y="227797"/>
                </a:lnTo>
                <a:lnTo>
                  <a:pt x="396607" y="381000"/>
                </a:lnTo>
                <a:lnTo>
                  <a:pt x="519169" y="534203"/>
                </a:lnTo>
                <a:lnTo>
                  <a:pt x="407210" y="623770"/>
                </a:lnTo>
                <a:lnTo>
                  <a:pt x="304800" y="495758"/>
                </a:lnTo>
                <a:lnTo>
                  <a:pt x="202390" y="623770"/>
                </a:lnTo>
                <a:lnTo>
                  <a:pt x="90431" y="534203"/>
                </a:lnTo>
                <a:lnTo>
                  <a:pt x="212993" y="381000"/>
                </a:lnTo>
                <a:lnTo>
                  <a:pt x="90431" y="227797"/>
                </a:lnTo>
                <a:close/>
              </a:path>
            </a:pathLst>
          </a:custGeom>
          <a:solidFill>
            <a:srgbClr val="FF000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6" name="Google Shape;216;p19"/>
          <p:cNvSpPr/>
          <p:nvPr/>
        </p:nvSpPr>
        <p:spPr>
          <a:xfrm>
            <a:off x="5105400" y="1981200"/>
            <a:ext cx="609600" cy="762000"/>
          </a:xfrm>
          <a:custGeom>
            <a:rect b="b" l="l" r="r" t="t"/>
            <a:pathLst>
              <a:path extrusionOk="0" h="762000" w="609600">
                <a:moveTo>
                  <a:pt x="90431" y="227797"/>
                </a:moveTo>
                <a:lnTo>
                  <a:pt x="202390" y="138230"/>
                </a:lnTo>
                <a:lnTo>
                  <a:pt x="304800" y="266242"/>
                </a:lnTo>
                <a:lnTo>
                  <a:pt x="407210" y="138230"/>
                </a:lnTo>
                <a:lnTo>
                  <a:pt x="519169" y="227797"/>
                </a:lnTo>
                <a:lnTo>
                  <a:pt x="396607" y="381000"/>
                </a:lnTo>
                <a:lnTo>
                  <a:pt x="519169" y="534203"/>
                </a:lnTo>
                <a:lnTo>
                  <a:pt x="407210" y="623770"/>
                </a:lnTo>
                <a:lnTo>
                  <a:pt x="304800" y="495758"/>
                </a:lnTo>
                <a:lnTo>
                  <a:pt x="202390" y="623770"/>
                </a:lnTo>
                <a:lnTo>
                  <a:pt x="90431" y="534203"/>
                </a:lnTo>
                <a:lnTo>
                  <a:pt x="212993" y="381000"/>
                </a:lnTo>
                <a:lnTo>
                  <a:pt x="90431" y="227797"/>
                </a:lnTo>
                <a:close/>
              </a:path>
            </a:pathLst>
          </a:custGeom>
          <a:solidFill>
            <a:srgbClr val="FF000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7" name="Google Shape;217;p19"/>
          <p:cNvSpPr/>
          <p:nvPr/>
        </p:nvSpPr>
        <p:spPr>
          <a:xfrm>
            <a:off x="5105400" y="3048000"/>
            <a:ext cx="609600" cy="762000"/>
          </a:xfrm>
          <a:custGeom>
            <a:rect b="b" l="l" r="r" t="t"/>
            <a:pathLst>
              <a:path extrusionOk="0" h="762000" w="609600">
                <a:moveTo>
                  <a:pt x="90431" y="227797"/>
                </a:moveTo>
                <a:lnTo>
                  <a:pt x="202390" y="138230"/>
                </a:lnTo>
                <a:lnTo>
                  <a:pt x="304800" y="266242"/>
                </a:lnTo>
                <a:lnTo>
                  <a:pt x="407210" y="138230"/>
                </a:lnTo>
                <a:lnTo>
                  <a:pt x="519169" y="227797"/>
                </a:lnTo>
                <a:lnTo>
                  <a:pt x="396607" y="381000"/>
                </a:lnTo>
                <a:lnTo>
                  <a:pt x="519169" y="534203"/>
                </a:lnTo>
                <a:lnTo>
                  <a:pt x="407210" y="623770"/>
                </a:lnTo>
                <a:lnTo>
                  <a:pt x="304800" y="495758"/>
                </a:lnTo>
                <a:lnTo>
                  <a:pt x="202390" y="623770"/>
                </a:lnTo>
                <a:lnTo>
                  <a:pt x="90431" y="534203"/>
                </a:lnTo>
                <a:lnTo>
                  <a:pt x="212993" y="381000"/>
                </a:lnTo>
                <a:lnTo>
                  <a:pt x="90431" y="227797"/>
                </a:lnTo>
                <a:close/>
              </a:path>
            </a:pathLst>
          </a:custGeom>
          <a:solidFill>
            <a:srgbClr val="FF000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8" name="Google Shape;218;p19"/>
          <p:cNvSpPr/>
          <p:nvPr/>
        </p:nvSpPr>
        <p:spPr>
          <a:xfrm>
            <a:off x="2590800" y="3810000"/>
            <a:ext cx="1219200" cy="1311275"/>
          </a:xfrm>
          <a:custGeom>
            <a:rect b="b" l="l" r="r" t="t"/>
            <a:pathLst>
              <a:path extrusionOk="0" h="1311275" w="1219200">
                <a:moveTo>
                  <a:pt x="697736" y="1304386"/>
                </a:moveTo>
                <a:cubicBezTo>
                  <a:pt x="497400" y="1335869"/>
                  <a:pt x="295603" y="1258322"/>
                  <a:pt x="159177" y="1097427"/>
                </a:cubicBezTo>
                <a:cubicBezTo>
                  <a:pt x="36260" y="952465"/>
                  <a:pt x="-19839" y="755919"/>
                  <a:pt x="6283" y="561750"/>
                </a:cubicBezTo>
                <a:lnTo>
                  <a:pt x="609600" y="655638"/>
                </a:lnTo>
                <a:lnTo>
                  <a:pt x="697736" y="1304386"/>
                </a:lnTo>
                <a:close/>
              </a:path>
              <a:path extrusionOk="0" fill="none" h="1311275" w="1219200">
                <a:moveTo>
                  <a:pt x="697736" y="1304386"/>
                </a:moveTo>
                <a:cubicBezTo>
                  <a:pt x="497400" y="1335869"/>
                  <a:pt x="295603" y="1258322"/>
                  <a:pt x="159177" y="1097427"/>
                </a:cubicBezTo>
                <a:cubicBezTo>
                  <a:pt x="36260" y="952465"/>
                  <a:pt x="-19839" y="755919"/>
                  <a:pt x="6283" y="561750"/>
                </a:cubicBezTo>
              </a:path>
            </a:pathLst>
          </a:cu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19" name="Google Shape;219;p19"/>
          <p:cNvCxnSpPr/>
          <p:nvPr/>
        </p:nvCxnSpPr>
        <p:spPr>
          <a:xfrm>
            <a:off x="2590800" y="3733800"/>
            <a:ext cx="6350" cy="638175"/>
          </a:xfrm>
          <a:prstGeom prst="straightConnector1">
            <a:avLst/>
          </a:prstGeom>
          <a:noFill/>
          <a:ln cap="flat" cmpd="sng" w="9525">
            <a:solidFill>
              <a:srgbClr val="000000"/>
            </a:solidFill>
            <a:prstDash val="solid"/>
            <a:miter lim="800000"/>
            <a:headEnd len="med" w="med" type="none"/>
            <a:tailEnd len="med" w="med" type="none"/>
          </a:ln>
        </p:spPr>
      </p:cxnSp>
      <p:cxnSp>
        <p:nvCxnSpPr>
          <p:cNvPr id="220" name="Google Shape;220;p19"/>
          <p:cNvCxnSpPr/>
          <p:nvPr/>
        </p:nvCxnSpPr>
        <p:spPr>
          <a:xfrm>
            <a:off x="3200400" y="5114925"/>
            <a:ext cx="2057400" cy="6350"/>
          </a:xfrm>
          <a:prstGeom prst="straightConnector1">
            <a:avLst/>
          </a:prstGeom>
          <a:noFill/>
          <a:ln cap="flat" cmpd="sng" w="9525">
            <a:solidFill>
              <a:srgbClr val="000000"/>
            </a:solidFill>
            <a:prstDash val="solid"/>
            <a:miter lim="800000"/>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chemeClr val="dk1"/>
        </a:solidFill>
      </p:bgPr>
    </p:bg>
    <p:spTree>
      <p:nvGrpSpPr>
        <p:cNvPr id="53" name="Shape 53"/>
        <p:cNvGrpSpPr/>
        <p:nvPr/>
      </p:nvGrpSpPr>
      <p:grpSpPr>
        <a:xfrm>
          <a:off x="0" y="0"/>
          <a:ext cx="0" cy="0"/>
          <a:chOff x="0" y="0"/>
          <a:chExt cx="0" cy="0"/>
        </a:xfrm>
      </p:grpSpPr>
      <p:pic>
        <p:nvPicPr>
          <p:cNvPr id="54" name="Google Shape;54;p2"/>
          <p:cNvPicPr preferRelativeResize="0"/>
          <p:nvPr/>
        </p:nvPicPr>
        <p:blipFill rotWithShape="1">
          <a:blip r:embed="rId3">
            <a:alphaModFix/>
          </a:blip>
          <a:srcRect b="0" l="0" r="0" t="0"/>
          <a:stretch/>
        </p:blipFill>
        <p:spPr>
          <a:xfrm>
            <a:off x="782637" y="0"/>
            <a:ext cx="7578725" cy="6858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0"/>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Some Implications of a wrong assumption</a:t>
            </a:r>
            <a:endParaRPr/>
          </a:p>
        </p:txBody>
      </p:sp>
      <p:sp>
        <p:nvSpPr>
          <p:cNvPr id="226" name="Google Shape;226;p20"/>
          <p:cNvSpPr txBox="1"/>
          <p:nvPr>
            <p:ph idx="1" type="body"/>
          </p:nvPr>
        </p:nvSpPr>
        <p:spPr>
          <a:xfrm>
            <a:off x="0" y="609600"/>
            <a:ext cx="9144000" cy="59436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200"/>
              <a:buNone/>
            </a:pPr>
            <a:r>
              <a:rPr b="0" i="0" lang="en-US" sz="2200" u="none">
                <a:solidFill>
                  <a:schemeClr val="dk1"/>
                </a:solidFill>
                <a:latin typeface="Arial"/>
                <a:ea typeface="Arial"/>
                <a:cs typeface="Arial"/>
                <a:sym typeface="Arial"/>
              </a:rPr>
              <a:t>If the assumption is </a:t>
            </a:r>
            <a:r>
              <a:rPr b="0" i="0" lang="en-US" sz="2200" u="none">
                <a:solidFill>
                  <a:srgbClr val="FF0000"/>
                </a:solidFill>
                <a:latin typeface="Arial"/>
                <a:ea typeface="Arial"/>
                <a:cs typeface="Arial"/>
                <a:sym typeface="Arial"/>
              </a:rPr>
              <a:t>Human Being = Body</a:t>
            </a:r>
            <a:endParaRPr/>
          </a:p>
          <a:p>
            <a:pPr indent="-228600" lvl="0" marL="228600" rtl="0" algn="l">
              <a:lnSpc>
                <a:spcPct val="9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9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Then happiness is sought through </a:t>
            </a:r>
            <a:endParaRPr/>
          </a:p>
          <a:p>
            <a:pPr indent="-228600" lvl="1" marL="457200" rtl="0" algn="l">
              <a:lnSpc>
                <a:spcPct val="90000"/>
              </a:lnSpc>
              <a:spcBef>
                <a:spcPts val="400"/>
              </a:spcBef>
              <a:spcAft>
                <a:spcPts val="0"/>
              </a:spcAft>
              <a:buClr>
                <a:schemeClr val="dk1"/>
              </a:buClr>
              <a:buSzPts val="2000"/>
              <a:buFont typeface="Noto Sans Symbols"/>
              <a:buChar char="▪"/>
            </a:pPr>
            <a:r>
              <a:rPr b="0" i="0" lang="en-US" sz="2000" u="none">
                <a:solidFill>
                  <a:schemeClr val="dk1"/>
                </a:solidFill>
                <a:latin typeface="Arial"/>
                <a:ea typeface="Arial"/>
                <a:cs typeface="Arial"/>
                <a:sym typeface="Arial"/>
              </a:rPr>
              <a:t>sensation (through the body) or </a:t>
            </a:r>
            <a:endParaRPr/>
          </a:p>
          <a:p>
            <a:pPr indent="-228600" lvl="1" marL="457200" rtl="0" algn="l">
              <a:lnSpc>
                <a:spcPct val="90000"/>
              </a:lnSpc>
              <a:spcBef>
                <a:spcPts val="400"/>
              </a:spcBef>
              <a:spcAft>
                <a:spcPts val="0"/>
              </a:spcAft>
              <a:buClr>
                <a:schemeClr val="dk1"/>
              </a:buClr>
              <a:buSzPts val="2000"/>
              <a:buFont typeface="Noto Sans Symbols"/>
              <a:buChar char="▪"/>
            </a:pPr>
            <a:r>
              <a:rPr b="0" i="0" lang="en-US" sz="2000" u="none">
                <a:solidFill>
                  <a:schemeClr val="dk1"/>
                </a:solidFill>
                <a:latin typeface="Arial"/>
                <a:ea typeface="Arial"/>
                <a:cs typeface="Arial"/>
                <a:sym typeface="Arial"/>
              </a:rPr>
              <a:t>getting the right feeling from the other</a:t>
            </a:r>
            <a:endParaRPr/>
          </a:p>
          <a:p>
            <a:pPr indent="-228600" lvl="0" marL="228600" rtl="0" algn="l">
              <a:lnSpc>
                <a:spcPct val="9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9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As a result</a:t>
            </a:r>
            <a:endParaRPr/>
          </a:p>
          <a:p>
            <a:pPr indent="-228600" lvl="1" marL="457200" rtl="0" algn="l">
              <a:lnSpc>
                <a:spcPct val="90000"/>
              </a:lnSpc>
              <a:spcBef>
                <a:spcPts val="400"/>
              </a:spcBef>
              <a:spcAft>
                <a:spcPts val="0"/>
              </a:spcAft>
              <a:buClr>
                <a:schemeClr val="dk1"/>
              </a:buClr>
              <a:buSzPts val="2000"/>
              <a:buFont typeface="Noto Sans Symbols"/>
              <a:buChar char="▪"/>
            </a:pPr>
            <a:r>
              <a:rPr b="0" i="0" lang="en-US" sz="2000" u="none">
                <a:solidFill>
                  <a:schemeClr val="dk1"/>
                </a:solidFill>
                <a:latin typeface="Arial"/>
                <a:ea typeface="Arial"/>
                <a:cs typeface="Arial"/>
                <a:sym typeface="Arial"/>
              </a:rPr>
              <a:t>The body is harmed due to excessive consumption or over indulgence to get favourable sensation</a:t>
            </a:r>
            <a:endParaRPr/>
          </a:p>
          <a:p>
            <a:pPr indent="-228600" lvl="1" marL="457200" rtl="0" algn="l">
              <a:lnSpc>
                <a:spcPct val="90000"/>
              </a:lnSpc>
              <a:spcBef>
                <a:spcPts val="400"/>
              </a:spcBef>
              <a:spcAft>
                <a:spcPts val="0"/>
              </a:spcAft>
              <a:buClr>
                <a:schemeClr val="dk1"/>
              </a:buClr>
              <a:buSzPts val="2000"/>
              <a:buFont typeface="Noto Sans Symbols"/>
              <a:buChar char="▪"/>
            </a:pPr>
            <a:r>
              <a:rPr b="0" i="0" lang="en-US" sz="2000" u="none">
                <a:solidFill>
                  <a:schemeClr val="dk1"/>
                </a:solidFill>
                <a:latin typeface="Arial"/>
                <a:ea typeface="Arial"/>
                <a:cs typeface="Arial"/>
                <a:sym typeface="Arial"/>
              </a:rPr>
              <a:t>Continuity of happiness can not be ensured</a:t>
            </a:r>
            <a:endParaRPr/>
          </a:p>
          <a:p>
            <a:pPr indent="-228600" lvl="1" marL="457200" rtl="0" algn="l">
              <a:lnSpc>
                <a:spcPct val="90000"/>
              </a:lnSpc>
              <a:spcBef>
                <a:spcPts val="400"/>
              </a:spcBef>
              <a:spcAft>
                <a:spcPts val="0"/>
              </a:spcAft>
              <a:buClr>
                <a:schemeClr val="dk1"/>
              </a:buClr>
              <a:buSzPts val="2000"/>
              <a:buFont typeface="Noto Sans Symbols"/>
              <a:buChar char="▪"/>
            </a:pPr>
            <a:r>
              <a:rPr b="0" i="0" lang="en-US" sz="2000" u="none">
                <a:solidFill>
                  <a:schemeClr val="dk1"/>
                </a:solidFill>
                <a:latin typeface="Arial"/>
                <a:ea typeface="Arial"/>
                <a:cs typeface="Arial"/>
                <a:sym typeface="Arial"/>
              </a:rPr>
              <a:t>There is a major impact on family, society, nature…</a:t>
            </a:r>
            <a:endParaRPr b="0" i="0" sz="1800" u="none">
              <a:solidFill>
                <a:schemeClr val="dk1"/>
              </a:solidFill>
              <a:latin typeface="Arial"/>
              <a:ea typeface="Arial"/>
              <a:cs typeface="Arial"/>
              <a:sym typeface="Arial"/>
            </a:endParaRPr>
          </a:p>
          <a:p>
            <a:pPr indent="-228600" lvl="0" marL="228600" rtl="0" algn="l">
              <a:lnSpc>
                <a:spcPct val="90000"/>
              </a:lnSpc>
              <a:spcBef>
                <a:spcPts val="400"/>
              </a:spcBef>
              <a:spcAft>
                <a:spcPts val="0"/>
              </a:spcAft>
              <a:buClr>
                <a:schemeClr val="dk1"/>
              </a:buClr>
              <a:buSzPts val="2000"/>
              <a:buNone/>
            </a:pPr>
            <a:r>
              <a:t/>
            </a:r>
            <a:endParaRPr b="0" i="0" sz="2000" u="none">
              <a:solidFill>
                <a:srgbClr val="FF0000"/>
              </a:solidFill>
              <a:latin typeface="Arial"/>
              <a:ea typeface="Arial"/>
              <a:cs typeface="Arial"/>
              <a:sym typeface="Arial"/>
            </a:endParaRPr>
          </a:p>
          <a:p>
            <a:pPr indent="-228600" lvl="0" marL="228600" rtl="0" algn="l">
              <a:lnSpc>
                <a:spcPct val="90000"/>
              </a:lnSpc>
              <a:spcBef>
                <a:spcPts val="400"/>
              </a:spcBef>
              <a:spcAft>
                <a:spcPts val="0"/>
              </a:spcAft>
              <a:buClr>
                <a:schemeClr val="dk1"/>
              </a:buClr>
              <a:buSzPts val="2000"/>
              <a:buNone/>
            </a:pPr>
            <a:r>
              <a:t/>
            </a:r>
            <a:endParaRPr b="0" i="0" sz="2000" u="none">
              <a:solidFill>
                <a:srgbClr val="FF0000"/>
              </a:solidFill>
              <a:latin typeface="Arial"/>
              <a:ea typeface="Arial"/>
              <a:cs typeface="Arial"/>
              <a:sym typeface="Arial"/>
            </a:endParaRPr>
          </a:p>
          <a:p>
            <a:pPr indent="-228600" lvl="0" marL="228600" rtl="0" algn="l">
              <a:lnSpc>
                <a:spcPct val="90000"/>
              </a:lnSpc>
              <a:spcBef>
                <a:spcPts val="400"/>
              </a:spcBef>
              <a:spcAft>
                <a:spcPts val="0"/>
              </a:spcAft>
              <a:buClr>
                <a:srgbClr val="FF0000"/>
              </a:buClr>
              <a:buSzPts val="2000"/>
              <a:buNone/>
            </a:pPr>
            <a:r>
              <a:rPr b="0" i="0" lang="en-US" sz="2000" u="none">
                <a:solidFill>
                  <a:srgbClr val="FF0000"/>
                </a:solidFill>
                <a:latin typeface="Arial"/>
                <a:ea typeface="Arial"/>
                <a:cs typeface="Arial"/>
                <a:sym typeface="Arial"/>
              </a:rPr>
              <a:t>e.g. </a:t>
            </a:r>
            <a:endParaRPr/>
          </a:p>
          <a:p>
            <a:pPr indent="-228600" lvl="0" marL="228600" rtl="0" algn="l">
              <a:lnSpc>
                <a:spcPct val="90000"/>
              </a:lnSpc>
              <a:spcBef>
                <a:spcPts val="400"/>
              </a:spcBef>
              <a:spcAft>
                <a:spcPts val="0"/>
              </a:spcAft>
              <a:buClr>
                <a:srgbClr val="FF0000"/>
              </a:buClr>
              <a:buSzPts val="2000"/>
              <a:buNone/>
            </a:pPr>
            <a:r>
              <a:rPr b="0" i="0" lang="en-US" sz="2000" u="none">
                <a:solidFill>
                  <a:srgbClr val="FF0000"/>
                </a:solidFill>
                <a:latin typeface="Arial"/>
                <a:ea typeface="Arial"/>
                <a:cs typeface="Arial"/>
                <a:sym typeface="Arial"/>
              </a:rPr>
              <a:t>Over eating, consumption of "junk food" etc. is common</a:t>
            </a:r>
            <a:endParaRPr/>
          </a:p>
          <a:p>
            <a:pPr indent="-228600" lvl="0" marL="228600" rtl="0" algn="l">
              <a:lnSpc>
                <a:spcPct val="90000"/>
              </a:lnSpc>
              <a:spcBef>
                <a:spcPts val="400"/>
              </a:spcBef>
              <a:spcAft>
                <a:spcPts val="0"/>
              </a:spcAft>
              <a:buClr>
                <a:srgbClr val="FF0000"/>
              </a:buClr>
              <a:buSzPts val="2000"/>
              <a:buNone/>
            </a:pPr>
            <a:r>
              <a:rPr b="0" i="0" lang="en-US" sz="2000" u="none">
                <a:solidFill>
                  <a:srgbClr val="FF0000"/>
                </a:solidFill>
                <a:latin typeface="Arial"/>
                <a:ea typeface="Arial"/>
                <a:cs typeface="Arial"/>
                <a:sym typeface="Arial"/>
              </a:rPr>
              <a:t>A large number of diseases are psychosomatic in nature</a:t>
            </a:r>
            <a:endParaRPr/>
          </a:p>
          <a:p>
            <a:pPr indent="-228600" lvl="0" marL="228600" rtl="0" algn="l">
              <a:lnSpc>
                <a:spcPct val="90000"/>
              </a:lnSpc>
              <a:spcBef>
                <a:spcPts val="400"/>
              </a:spcBef>
              <a:spcAft>
                <a:spcPts val="0"/>
              </a:spcAft>
              <a:buClr>
                <a:srgbClr val="FF0000"/>
              </a:buClr>
              <a:buSzPts val="2000"/>
              <a:buNone/>
            </a:pPr>
            <a:r>
              <a:rPr b="0" i="0" lang="en-US" sz="2000" u="none">
                <a:solidFill>
                  <a:srgbClr val="FF0000"/>
                </a:solidFill>
                <a:latin typeface="Arial"/>
                <a:ea typeface="Arial"/>
                <a:cs typeface="Arial"/>
                <a:sym typeface="Arial"/>
              </a:rPr>
              <a:t>Today many of the complaints are related to the lack of feeling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1"/>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Implications on Health Education &amp; Health Services</a:t>
            </a:r>
            <a:endParaRPr/>
          </a:p>
        </p:txBody>
      </p:sp>
      <p:sp>
        <p:nvSpPr>
          <p:cNvPr id="232" name="Google Shape;232;p21"/>
          <p:cNvSpPr txBox="1"/>
          <p:nvPr>
            <p:ph idx="1" type="body"/>
          </p:nvPr>
        </p:nvSpPr>
        <p:spPr>
          <a:xfrm>
            <a:off x="0" y="609600"/>
            <a:ext cx="9144000" cy="5943600"/>
          </a:xfrm>
          <a:prstGeom prst="rect">
            <a:avLst/>
          </a:prstGeom>
          <a:noFill/>
          <a:ln>
            <a:noFill/>
          </a:ln>
        </p:spPr>
        <p:txBody>
          <a:bodyPr anchorCtr="0" anchor="t" bIns="45700" lIns="91425" spcFirstLastPara="1" rIns="91425" wrap="square" tIns="45700">
            <a:noAutofit/>
          </a:bodyPr>
          <a:lstStyle/>
          <a:p>
            <a:pPr indent="-457200" lvl="0" marL="457200" rtl="0" algn="l">
              <a:lnSpc>
                <a:spcPct val="100000"/>
              </a:lnSpc>
              <a:spcBef>
                <a:spcPts val="0"/>
              </a:spcBef>
              <a:spcAft>
                <a:spcPts val="0"/>
              </a:spcAft>
              <a:buClr>
                <a:schemeClr val="dk1"/>
              </a:buClr>
              <a:buSzPts val="2000"/>
              <a:buNone/>
            </a:pPr>
            <a:r>
              <a:rPr b="0" i="0" lang="en-US" sz="2000" u="none">
                <a:solidFill>
                  <a:schemeClr val="dk1"/>
                </a:solidFill>
                <a:latin typeface="Arial"/>
                <a:ea typeface="Arial"/>
                <a:cs typeface="Arial"/>
                <a:sym typeface="Arial"/>
              </a:rPr>
              <a:t>1. Understanding the importance of the self in keeping the body healthy. Health care professionals will be able to take care of both the health of the body as well as understanding in the self</a:t>
            </a:r>
            <a:endParaRPr/>
          </a:p>
          <a:p>
            <a:pPr indent="-228600" lvl="1" marL="457200" rtl="0" algn="l">
              <a:lnSpc>
                <a:spcPct val="100000"/>
              </a:lnSpc>
              <a:spcBef>
                <a:spcPts val="400"/>
              </a:spcBef>
              <a:spcAft>
                <a:spcPts val="0"/>
              </a:spcAft>
              <a:buClr>
                <a:srgbClr val="FF0000"/>
              </a:buClr>
              <a:buSzPts val="2000"/>
              <a:buNone/>
            </a:pPr>
            <a:r>
              <a:rPr b="0" i="0" lang="en-US" sz="2000" u="none">
                <a:solidFill>
                  <a:srgbClr val="FF0000"/>
                </a:solidFill>
                <a:latin typeface="Arial"/>
                <a:ea typeface="Arial"/>
                <a:cs typeface="Arial"/>
                <a:sym typeface="Arial"/>
              </a:rPr>
              <a:t>A large number of diseases are psychosomatic in nature</a:t>
            </a:r>
            <a:endParaRPr/>
          </a:p>
          <a:p>
            <a:pPr indent="-228600" lvl="1" marL="457200" rtl="0" algn="l">
              <a:lnSpc>
                <a:spcPct val="100000"/>
              </a:lnSpc>
              <a:spcBef>
                <a:spcPts val="400"/>
              </a:spcBef>
              <a:spcAft>
                <a:spcPts val="0"/>
              </a:spcAft>
              <a:buClr>
                <a:srgbClr val="FF0000"/>
              </a:buClr>
              <a:buSzPts val="2000"/>
              <a:buNone/>
            </a:pPr>
            <a:r>
              <a:rPr b="0" i="0" lang="en-US" sz="2000" u="none">
                <a:solidFill>
                  <a:srgbClr val="FF0000"/>
                </a:solidFill>
                <a:latin typeface="Arial"/>
                <a:ea typeface="Arial"/>
                <a:cs typeface="Arial"/>
                <a:sym typeface="Arial"/>
              </a:rPr>
              <a:t>Many disorders are related to lack of understanding of a healthy lifestyle</a:t>
            </a:r>
            <a:endParaRPr/>
          </a:p>
          <a:p>
            <a:pPr indent="-457200" lvl="0" marL="457200" rtl="0" algn="l">
              <a:lnSpc>
                <a:spcPct val="100000"/>
              </a:lnSpc>
              <a:spcBef>
                <a:spcPts val="400"/>
              </a:spcBef>
              <a:spcAft>
                <a:spcPts val="0"/>
              </a:spcAft>
              <a:buClr>
                <a:schemeClr val="dk1"/>
              </a:buClr>
              <a:buSzPts val="2000"/>
              <a:buNone/>
            </a:pPr>
            <a:r>
              <a:t/>
            </a:r>
            <a:endParaRPr b="0" i="0" sz="2000" u="none">
              <a:solidFill>
                <a:schemeClr val="dk1"/>
              </a:solidFill>
              <a:latin typeface="Arial"/>
              <a:ea typeface="Arial"/>
              <a:cs typeface="Arial"/>
              <a:sym typeface="Arial"/>
            </a:endParaRPr>
          </a:p>
          <a:p>
            <a:pPr indent="-228600" lvl="1" marL="457200" rtl="0" algn="l">
              <a:lnSpc>
                <a:spcPct val="100000"/>
              </a:lnSpc>
              <a:spcBef>
                <a:spcPts val="400"/>
              </a:spcBef>
              <a:spcAft>
                <a:spcPts val="0"/>
              </a:spcAft>
              <a:buClr>
                <a:schemeClr val="dk1"/>
              </a:buClr>
              <a:buSzPts val="2000"/>
              <a:buNone/>
            </a:pPr>
            <a:r>
              <a:rPr b="0" i="0" lang="en-US" sz="2000" u="none">
                <a:solidFill>
                  <a:schemeClr val="dk1"/>
                </a:solidFill>
                <a:latin typeface="Arial"/>
                <a:ea typeface="Arial"/>
                <a:cs typeface="Arial"/>
                <a:sym typeface="Arial"/>
              </a:rPr>
              <a:t>2.Understanding the importance of the self and the feeling related to the self, caregivers will be able to take into account the feelings while providing care</a:t>
            </a:r>
            <a:endParaRPr/>
          </a:p>
          <a:p>
            <a:pPr indent="-228600" lvl="1" marL="457200" rtl="0" algn="l">
              <a:lnSpc>
                <a:spcPct val="100000"/>
              </a:lnSpc>
              <a:spcBef>
                <a:spcPts val="400"/>
              </a:spcBef>
              <a:spcAft>
                <a:spcPts val="0"/>
              </a:spcAft>
              <a:buClr>
                <a:srgbClr val="FF0000"/>
              </a:buClr>
              <a:buSzPts val="2000"/>
              <a:buNone/>
            </a:pPr>
            <a:r>
              <a:rPr b="0" i="0" lang="en-US" sz="2000" u="none">
                <a:solidFill>
                  <a:srgbClr val="FF0000"/>
                </a:solidFill>
                <a:latin typeface="Arial"/>
                <a:ea typeface="Arial"/>
                <a:cs typeface="Arial"/>
                <a:sym typeface="Arial"/>
              </a:rPr>
              <a:t>Today many of the complaints are related to the lack of feeling</a:t>
            </a:r>
            <a:endParaRPr/>
          </a:p>
          <a:p>
            <a:pPr indent="-228600" lvl="1" marL="457200" rtl="0" algn="l">
              <a:lnSpc>
                <a:spcPct val="100000"/>
              </a:lnSpc>
              <a:spcBef>
                <a:spcPts val="400"/>
              </a:spcBef>
              <a:spcAft>
                <a:spcPts val="0"/>
              </a:spcAft>
              <a:buClr>
                <a:srgbClr val="FF0000"/>
              </a:buClr>
              <a:buSzPts val="2000"/>
              <a:buNone/>
            </a:pPr>
            <a:r>
              <a:rPr b="0" i="0" lang="en-US" sz="2000" u="none">
                <a:solidFill>
                  <a:srgbClr val="FF0000"/>
                </a:solidFill>
                <a:latin typeface="Arial"/>
                <a:ea typeface="Arial"/>
                <a:cs typeface="Arial"/>
                <a:sym typeface="Arial"/>
              </a:rPr>
              <a:t>The major issue of exploitation for profit will be handled</a:t>
            </a:r>
            <a:endParaRPr/>
          </a:p>
          <a:p>
            <a:pPr indent="-457200" lvl="0" marL="457200" rtl="0" algn="l">
              <a:lnSpc>
                <a:spcPct val="100000"/>
              </a:lnSpc>
              <a:spcBef>
                <a:spcPts val="400"/>
              </a:spcBef>
              <a:spcAft>
                <a:spcPts val="0"/>
              </a:spcAft>
              <a:buClr>
                <a:schemeClr val="dk1"/>
              </a:buClr>
              <a:buSzPts val="2000"/>
              <a:buNone/>
            </a:pPr>
            <a:r>
              <a:t/>
            </a:r>
            <a:endParaRPr b="0" i="0" sz="2000" u="none">
              <a:solidFill>
                <a:schemeClr val="dk1"/>
              </a:solidFill>
              <a:latin typeface="Arial"/>
              <a:ea typeface="Arial"/>
              <a:cs typeface="Arial"/>
              <a:sym typeface="Arial"/>
            </a:endParaRPr>
          </a:p>
          <a:p>
            <a:pPr indent="-228600" lvl="1" marL="457200" rtl="0" algn="l">
              <a:lnSpc>
                <a:spcPct val="100000"/>
              </a:lnSpc>
              <a:spcBef>
                <a:spcPts val="400"/>
              </a:spcBef>
              <a:spcAft>
                <a:spcPts val="0"/>
              </a:spcAft>
              <a:buClr>
                <a:schemeClr val="dk1"/>
              </a:buClr>
              <a:buSzPts val="2000"/>
              <a:buNone/>
            </a:pPr>
            <a:r>
              <a:rPr b="0" i="0" lang="en-US" sz="2000" u="none">
                <a:solidFill>
                  <a:schemeClr val="dk1"/>
                </a:solidFill>
                <a:latin typeface="Arial"/>
                <a:ea typeface="Arial"/>
                <a:cs typeface="Arial"/>
                <a:sym typeface="Arial"/>
              </a:rPr>
              <a:t>3. One would be able to make right utilisation of physical facility</a:t>
            </a:r>
            <a:endParaRPr/>
          </a:p>
          <a:p>
            <a:pPr indent="-228600" lvl="1" marL="457200" rtl="0" algn="l">
              <a:lnSpc>
                <a:spcPct val="100000"/>
              </a:lnSpc>
              <a:spcBef>
                <a:spcPts val="400"/>
              </a:spcBef>
              <a:spcAft>
                <a:spcPts val="0"/>
              </a:spcAft>
              <a:buClr>
                <a:schemeClr val="dk1"/>
              </a:buClr>
              <a:buSzPts val="2000"/>
              <a:buNone/>
            </a:pPr>
            <a:r>
              <a:rPr b="0" i="0" lang="en-US" sz="2000" u="none">
                <a:solidFill>
                  <a:schemeClr val="dk1"/>
                </a:solidFill>
                <a:latin typeface="Arial"/>
                <a:ea typeface="Arial"/>
                <a:cs typeface="Arial"/>
                <a:sym typeface="Arial"/>
              </a:rPr>
              <a:t>If happiness is sought through sensation alone</a:t>
            </a:r>
            <a:endParaRPr/>
          </a:p>
          <a:p>
            <a:pPr indent="-228600" lvl="2" marL="685800" rtl="0" algn="l">
              <a:lnSpc>
                <a:spcPct val="100000"/>
              </a:lnSpc>
              <a:spcBef>
                <a:spcPts val="400"/>
              </a:spcBef>
              <a:spcAft>
                <a:spcPts val="0"/>
              </a:spcAft>
              <a:buClr>
                <a:schemeClr val="dk1"/>
              </a:buClr>
              <a:buSzPts val="2000"/>
              <a:buNone/>
            </a:pPr>
            <a:r>
              <a:rPr b="0" i="0" lang="en-US" sz="2000" u="none">
                <a:solidFill>
                  <a:schemeClr val="dk1"/>
                </a:solidFill>
                <a:latin typeface="Arial"/>
                <a:ea typeface="Arial"/>
                <a:cs typeface="Arial"/>
                <a:sym typeface="Arial"/>
              </a:rPr>
              <a:t>– continuity of happiness can not be ensured</a:t>
            </a:r>
            <a:endParaRPr/>
          </a:p>
          <a:p>
            <a:pPr indent="-228600" lvl="2" marL="685800" rtl="0" algn="l">
              <a:lnSpc>
                <a:spcPct val="100000"/>
              </a:lnSpc>
              <a:spcBef>
                <a:spcPts val="400"/>
              </a:spcBef>
              <a:spcAft>
                <a:spcPts val="0"/>
              </a:spcAft>
              <a:buClr>
                <a:schemeClr val="dk1"/>
              </a:buClr>
              <a:buSzPts val="2000"/>
              <a:buNone/>
            </a:pPr>
            <a:r>
              <a:rPr b="0" i="0" lang="en-US" sz="2000" u="none">
                <a:solidFill>
                  <a:schemeClr val="dk1"/>
                </a:solidFill>
                <a:latin typeface="Arial"/>
                <a:ea typeface="Arial"/>
                <a:cs typeface="Arial"/>
                <a:sym typeface="Arial"/>
              </a:rPr>
              <a:t>– the body is harmed due to excessive consumption or over indulgence to get favourable sensation</a:t>
            </a:r>
            <a:endParaRPr/>
          </a:p>
          <a:p>
            <a:pPr indent="-228600" lvl="1" marL="457200" rtl="0" algn="l">
              <a:lnSpc>
                <a:spcPct val="100000"/>
              </a:lnSpc>
              <a:spcBef>
                <a:spcPts val="400"/>
              </a:spcBef>
              <a:spcAft>
                <a:spcPts val="0"/>
              </a:spcAft>
              <a:buClr>
                <a:srgbClr val="FF0000"/>
              </a:buClr>
              <a:buSzPts val="2000"/>
              <a:buNone/>
            </a:pPr>
            <a:r>
              <a:rPr b="0" i="0" lang="en-US" sz="2000" u="none">
                <a:solidFill>
                  <a:srgbClr val="FF0000"/>
                </a:solidFill>
                <a:latin typeface="Arial"/>
                <a:ea typeface="Arial"/>
                <a:cs typeface="Arial"/>
                <a:sym typeface="Arial"/>
              </a:rPr>
              <a:t>Today over eating, consumption of "junk food" etc. is common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2"/>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FAQ: Is Self = Ego?</a:t>
            </a:r>
            <a:endParaRPr/>
          </a:p>
        </p:txBody>
      </p:sp>
      <p:sp>
        <p:nvSpPr>
          <p:cNvPr id="238" name="Google Shape;238;p22"/>
          <p:cNvSpPr txBox="1"/>
          <p:nvPr>
            <p:ph idx="1" type="body"/>
          </p:nvPr>
        </p:nvSpPr>
        <p:spPr>
          <a:xfrm>
            <a:off x="0" y="609600"/>
            <a:ext cx="9144000" cy="59436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dk1"/>
              </a:buClr>
              <a:buSzPts val="2200"/>
              <a:buNone/>
            </a:pPr>
            <a:r>
              <a:rPr b="0" i="0" lang="en-US" sz="2200" u="none">
                <a:solidFill>
                  <a:schemeClr val="dk1"/>
                </a:solidFill>
                <a:latin typeface="Arial"/>
                <a:ea typeface="Arial"/>
                <a:cs typeface="Arial"/>
                <a:sym typeface="Arial"/>
              </a:rPr>
              <a:t>Ans: When you do not understand the self, you sometimes over-evaluate the self and at other times under-evaluate the self</a:t>
            </a:r>
            <a:endParaRPr/>
          </a:p>
          <a:p>
            <a:pPr indent="-228600" lvl="0" marL="2286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This over-evaluation of the self is Ego</a:t>
            </a:r>
            <a:endParaRPr/>
          </a:p>
          <a:p>
            <a:pPr indent="-228600" lvl="0" marL="2286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Under-evaluation of the self is Depression</a:t>
            </a:r>
            <a:endParaRPr/>
          </a:p>
          <a:p>
            <a:pPr indent="-228600" lvl="0" marL="2286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Both are caused by lack of understanding the self</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3"/>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1" sz="2200">
              <a:solidFill>
                <a:schemeClr val="lt1"/>
              </a:solidFill>
              <a:latin typeface="Arial"/>
              <a:ea typeface="Arial"/>
              <a:cs typeface="Arial"/>
              <a:sym typeface="Arial"/>
            </a:endParaRPr>
          </a:p>
        </p:txBody>
      </p:sp>
      <p:graphicFrame>
        <p:nvGraphicFramePr>
          <p:cNvPr id="60" name="Google Shape;60;p3"/>
          <p:cNvGraphicFramePr/>
          <p:nvPr/>
        </p:nvGraphicFramePr>
        <p:xfrm>
          <a:off x="0" y="0"/>
          <a:ext cx="3000000" cy="3000000"/>
        </p:xfrm>
        <a:graphic>
          <a:graphicData uri="http://schemas.openxmlformats.org/drawingml/2006/table">
            <a:tbl>
              <a:tblPr>
                <a:noFill/>
                <a:tableStyleId>{A3668AA1-684F-48ED-AB6A-E15D25C9615E}</a:tableStyleId>
              </a:tblPr>
              <a:tblGrid>
                <a:gridCol w="1939925"/>
                <a:gridCol w="3551225"/>
                <a:gridCol w="3652825"/>
              </a:tblGrid>
              <a:tr h="768350">
                <a:tc>
                  <a:txBody>
                    <a:bodyPr/>
                    <a:lstStyle/>
                    <a:p>
                      <a:pPr indent="0" lvl="0" marL="0" marR="0" rtl="0" algn="ctr">
                        <a:lnSpc>
                          <a:spcPct val="100000"/>
                        </a:lnSpc>
                        <a:spcBef>
                          <a:spcPts val="0"/>
                        </a:spcBef>
                        <a:spcAft>
                          <a:spcPts val="0"/>
                        </a:spcAft>
                        <a:buClr>
                          <a:srgbClr val="993300"/>
                        </a:buClr>
                        <a:buSzPts val="2000"/>
                        <a:buFont typeface="Arial"/>
                        <a:buNone/>
                      </a:pPr>
                      <a:r>
                        <a:rPr b="0" i="0" lang="en-US" sz="2000" u="none" cap="none" strike="noStrike">
                          <a:solidFill>
                            <a:srgbClr val="993300"/>
                          </a:solidFill>
                          <a:latin typeface="Arial"/>
                          <a:ea typeface="Arial"/>
                          <a:cs typeface="Arial"/>
                          <a:sym typeface="Arial"/>
                        </a:rPr>
                        <a:t> </a:t>
                      </a:r>
                      <a:r>
                        <a:rPr b="1" i="0" lang="en-US" sz="2000" u="none" cap="none" strike="noStrike">
                          <a:solidFill>
                            <a:schemeClr val="dk1"/>
                          </a:solidFill>
                          <a:latin typeface="Arial"/>
                          <a:ea typeface="Arial"/>
                          <a:cs typeface="Arial"/>
                          <a:sym typeface="Arial"/>
                        </a:rPr>
                        <a:t>Human Being</a:t>
                      </a:r>
                      <a:endParaRPr b="0" i="0" sz="14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2060"/>
                        </a:buClr>
                        <a:buSzPts val="2800"/>
                        <a:buFont typeface="Arial"/>
                        <a:buNone/>
                      </a:pPr>
                      <a:r>
                        <a:rPr b="1" i="0" lang="en-US" sz="2800" u="none" cap="none" strike="noStrike">
                          <a:solidFill>
                            <a:srgbClr val="002060"/>
                          </a:solidFill>
                          <a:latin typeface="Arial"/>
                          <a:ea typeface="Arial"/>
                          <a:cs typeface="Arial"/>
                          <a:sym typeface="Arial"/>
                        </a:rPr>
                        <a:t>Ekkuo</a:t>
                      </a:r>
                      <a:endParaRPr/>
                    </a:p>
                  </a:txBody>
                  <a:tcPr marT="0" marB="0" marR="56800" marL="56800">
                    <a:lnB cap="flat" cmpd="sng" w="12700">
                      <a:solidFill>
                        <a:srgbClr val="000000"/>
                      </a:solidFill>
                      <a:prstDash val="solid"/>
                      <a:round/>
                      <a:headEnd len="sm" w="sm" type="none"/>
                      <a:tailEnd len="sm" w="sm" type="none"/>
                    </a:lnB>
                    <a:solidFill>
                      <a:srgbClr val="EEECE1"/>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Self </a:t>
                      </a:r>
                      <a:endParaRPr/>
                    </a:p>
                    <a:p>
                      <a:pPr indent="0" lvl="0" marL="0" marR="0" rtl="0" algn="ctr">
                        <a:lnSpc>
                          <a:spcPct val="100000"/>
                        </a:lnSpc>
                        <a:spcBef>
                          <a:spcPts val="0"/>
                        </a:spcBef>
                        <a:spcAft>
                          <a:spcPts val="0"/>
                        </a:spcAft>
                        <a:buClr>
                          <a:srgbClr val="002060"/>
                        </a:buClr>
                        <a:buSzPts val="2800"/>
                        <a:buFont typeface="Arial"/>
                        <a:buNone/>
                      </a:pPr>
                      <a:r>
                        <a:rPr b="1" i="0" lang="en-US" sz="2800" u="none" cap="none" strike="noStrike">
                          <a:solidFill>
                            <a:srgbClr val="002060"/>
                          </a:solidFill>
                          <a:latin typeface="Arial"/>
                          <a:ea typeface="Arial"/>
                          <a:cs typeface="Arial"/>
                          <a:sym typeface="Arial"/>
                        </a:rPr>
                        <a:t>eSa</a:t>
                      </a:r>
                      <a:endParaRPr/>
                    </a:p>
                  </a:txBody>
                  <a:tcPr marT="0" marB="0" marR="56800" marL="56800">
                    <a:lnB cap="flat" cmpd="sng" w="12700">
                      <a:solidFill>
                        <a:srgbClr val="000000"/>
                      </a:solidFill>
                      <a:prstDash val="solid"/>
                      <a:round/>
                      <a:headEnd len="sm" w="sm" type="none"/>
                      <a:tailEnd len="sm" w="sm" type="none"/>
                    </a:lnB>
                    <a:solidFill>
                      <a:srgbClr val="EEECE1"/>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Body</a:t>
                      </a:r>
                      <a:endParaRPr b="0" i="0" sz="14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2060"/>
                        </a:buClr>
                        <a:buSzPts val="2800"/>
                        <a:buFont typeface="Arial"/>
                        <a:buNone/>
                      </a:pPr>
                      <a:r>
                        <a:rPr b="1" i="0" lang="en-US" sz="2800" u="none" cap="none" strike="noStrike">
                          <a:solidFill>
                            <a:srgbClr val="002060"/>
                          </a:solidFill>
                          <a:latin typeface="Arial"/>
                          <a:ea typeface="Arial"/>
                          <a:cs typeface="Arial"/>
                          <a:sym typeface="Arial"/>
                        </a:rPr>
                        <a:t>“kjhj</a:t>
                      </a:r>
                      <a:endParaRPr/>
                    </a:p>
                  </a:txBody>
                  <a:tcPr marT="0" marB="0" marR="56800" marL="56800">
                    <a:lnB cap="flat" cmpd="sng" w="12700">
                      <a:solidFill>
                        <a:srgbClr val="000000"/>
                      </a:solidFill>
                      <a:prstDash val="solid"/>
                      <a:round/>
                      <a:headEnd len="sm" w="sm" type="none"/>
                      <a:tailEnd len="sm" w="sm" type="none"/>
                    </a:lnB>
                    <a:solidFill>
                      <a:srgbClr val="EEECE1"/>
                    </a:solidFill>
                  </a:tcPr>
                </a:tc>
              </a:tr>
            </a:tbl>
          </a:graphicData>
        </a:graphic>
      </p:graphicFrame>
      <p:sp>
        <p:nvSpPr>
          <p:cNvPr id="61" name="Google Shape;61;p3"/>
          <p:cNvSpPr txBox="1"/>
          <p:nvPr/>
        </p:nvSpPr>
        <p:spPr>
          <a:xfrm>
            <a:off x="4495800" y="0"/>
            <a:ext cx="1828800" cy="83026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2000"/>
              <a:buFont typeface="Arial"/>
              <a:buNone/>
            </a:pPr>
            <a:r>
              <a:rPr b="0" i="0" lang="en-US" sz="2000" u="none">
                <a:solidFill>
                  <a:srgbClr val="FF0000"/>
                </a:solidFill>
                <a:latin typeface="Arial"/>
                <a:ea typeface="Arial"/>
                <a:cs typeface="Arial"/>
                <a:sym typeface="Arial"/>
              </a:rPr>
              <a:t>Co-existence</a:t>
            </a:r>
            <a:endParaRPr b="0" i="0" sz="20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FF0000"/>
              </a:buClr>
              <a:buSzPts val="2800"/>
              <a:buFont typeface="Arial"/>
              <a:buNone/>
            </a:pPr>
            <a:r>
              <a:rPr b="0" i="0" lang="en-US" sz="2800" u="none">
                <a:solidFill>
                  <a:srgbClr val="FF0000"/>
                </a:solidFill>
                <a:latin typeface="Arial"/>
                <a:ea typeface="Arial"/>
                <a:cs typeface="Arial"/>
                <a:sym typeface="Arial"/>
              </a:rPr>
              <a:t>lgvfLrRo</a:t>
            </a:r>
            <a:endParaRPr/>
          </a:p>
        </p:txBody>
      </p:sp>
      <p:cxnSp>
        <p:nvCxnSpPr>
          <p:cNvPr id="62" name="Google Shape;62;p3"/>
          <p:cNvCxnSpPr/>
          <p:nvPr/>
        </p:nvCxnSpPr>
        <p:spPr>
          <a:xfrm>
            <a:off x="4114800" y="381000"/>
            <a:ext cx="2743200" cy="1587"/>
          </a:xfrm>
          <a:prstGeom prst="straightConnector1">
            <a:avLst/>
          </a:prstGeom>
          <a:noFill/>
          <a:ln cap="flat" cmpd="sng" w="25400">
            <a:solidFill>
              <a:schemeClr val="dk1"/>
            </a:solidFill>
            <a:prstDash val="solid"/>
            <a:miter lim="800000"/>
            <a:headEnd len="med" w="med" type="stealth"/>
            <a:tailEnd len="med" w="med" type="stealth"/>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4"/>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1" sz="2200">
              <a:solidFill>
                <a:schemeClr val="lt1"/>
              </a:solidFill>
              <a:latin typeface="Arial"/>
              <a:ea typeface="Arial"/>
              <a:cs typeface="Arial"/>
              <a:sym typeface="Arial"/>
            </a:endParaRPr>
          </a:p>
        </p:txBody>
      </p:sp>
      <p:sp>
        <p:nvSpPr>
          <p:cNvPr id="68" name="Google Shape;68;p4"/>
          <p:cNvSpPr txBox="1"/>
          <p:nvPr>
            <p:ph idx="1" type="body"/>
          </p:nvPr>
        </p:nvSpPr>
        <p:spPr>
          <a:xfrm>
            <a:off x="0" y="609600"/>
            <a:ext cx="9144000" cy="59436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100000"/>
              </a:lnSpc>
              <a:spcBef>
                <a:spcPts val="340"/>
              </a:spcBef>
              <a:spcAft>
                <a:spcPts val="0"/>
              </a:spcAft>
              <a:buClr>
                <a:schemeClr val="dk1"/>
              </a:buClr>
              <a:buSzPts val="1700"/>
              <a:buNone/>
            </a:pPr>
            <a:r>
              <a:t/>
            </a:r>
            <a:endParaRPr b="0" i="0" sz="1700" u="none">
              <a:solidFill>
                <a:schemeClr val="dk1"/>
              </a:solidFill>
              <a:latin typeface="Arial"/>
              <a:ea typeface="Arial"/>
              <a:cs typeface="Arial"/>
              <a:sym typeface="Arial"/>
            </a:endParaRPr>
          </a:p>
          <a:p>
            <a:pPr indent="-228600" lvl="0" marL="228600" rtl="0" algn="l">
              <a:lnSpc>
                <a:spcPct val="100000"/>
              </a:lnSpc>
              <a:spcBef>
                <a:spcPts val="340"/>
              </a:spcBef>
              <a:spcAft>
                <a:spcPts val="0"/>
              </a:spcAft>
              <a:buClr>
                <a:schemeClr val="dk1"/>
              </a:buClr>
              <a:buSzPts val="1700"/>
              <a:buNone/>
            </a:pPr>
            <a:r>
              <a:rPr b="0" i="0" lang="en-US" sz="1700" u="none">
                <a:solidFill>
                  <a:schemeClr val="dk1"/>
                </a:solidFill>
                <a:latin typeface="Arial"/>
                <a:ea typeface="Arial"/>
                <a:cs typeface="Arial"/>
                <a:sym typeface="Arial"/>
              </a:rPr>
              <a:t>Are these needs are of different types or of same type?</a:t>
            </a:r>
            <a:endParaRPr/>
          </a:p>
          <a:p>
            <a:pPr indent="-228600" lvl="0" marL="228600" rtl="0" algn="l">
              <a:lnSpc>
                <a:spcPct val="100000"/>
              </a:lnSpc>
              <a:spcBef>
                <a:spcPts val="340"/>
              </a:spcBef>
              <a:spcAft>
                <a:spcPts val="0"/>
              </a:spcAft>
              <a:buClr>
                <a:schemeClr val="dk1"/>
              </a:buClr>
              <a:buSzPts val="1700"/>
              <a:buNone/>
            </a:pPr>
            <a:r>
              <a:t/>
            </a:r>
            <a:endParaRPr b="0" i="0" sz="1700" u="none">
              <a:solidFill>
                <a:schemeClr val="dk1"/>
              </a:solidFill>
              <a:latin typeface="Arial"/>
              <a:ea typeface="Arial"/>
              <a:cs typeface="Arial"/>
              <a:sym typeface="Arial"/>
            </a:endParaRPr>
          </a:p>
          <a:p>
            <a:pPr indent="-228600" lvl="0" marL="228600" rtl="0" algn="l">
              <a:lnSpc>
                <a:spcPct val="100000"/>
              </a:lnSpc>
              <a:spcBef>
                <a:spcPts val="340"/>
              </a:spcBef>
              <a:spcAft>
                <a:spcPts val="0"/>
              </a:spcAft>
              <a:buClr>
                <a:schemeClr val="dk1"/>
              </a:buClr>
              <a:buSzPts val="1700"/>
              <a:buNone/>
            </a:pPr>
            <a:r>
              <a:rPr b="1" i="0" lang="en-US" sz="1700" u="none">
                <a:solidFill>
                  <a:schemeClr val="dk1"/>
                </a:solidFill>
                <a:latin typeface="Arial"/>
                <a:ea typeface="Arial"/>
                <a:cs typeface="Arial"/>
                <a:sym typeface="Arial"/>
              </a:rPr>
              <a:t>Are both types of needs important / Do we want fulfillment of both types of needs?</a:t>
            </a:r>
            <a:endParaRPr/>
          </a:p>
          <a:p>
            <a:pPr indent="-228600" lvl="0" marL="228600" rtl="0" algn="l">
              <a:lnSpc>
                <a:spcPct val="100000"/>
              </a:lnSpc>
              <a:spcBef>
                <a:spcPts val="340"/>
              </a:spcBef>
              <a:spcAft>
                <a:spcPts val="0"/>
              </a:spcAft>
              <a:buClr>
                <a:schemeClr val="dk1"/>
              </a:buClr>
              <a:buSzPts val="1700"/>
              <a:buNone/>
            </a:pPr>
            <a:r>
              <a:t/>
            </a:r>
            <a:endParaRPr b="1" i="0" sz="1700" u="none">
              <a:solidFill>
                <a:schemeClr val="dk1"/>
              </a:solidFill>
              <a:latin typeface="Arial"/>
              <a:ea typeface="Arial"/>
              <a:cs typeface="Arial"/>
              <a:sym typeface="Arial"/>
            </a:endParaRPr>
          </a:p>
          <a:p>
            <a:pPr indent="-228600" lvl="0" marL="228600" rtl="0" algn="l">
              <a:lnSpc>
                <a:spcPct val="100000"/>
              </a:lnSpc>
              <a:spcBef>
                <a:spcPts val="340"/>
              </a:spcBef>
              <a:spcAft>
                <a:spcPts val="0"/>
              </a:spcAft>
              <a:buClr>
                <a:schemeClr val="dk1"/>
              </a:buClr>
              <a:buSzPts val="1700"/>
              <a:buNone/>
            </a:pPr>
            <a:r>
              <a:rPr b="1" i="0" lang="en-US" sz="1700" u="none">
                <a:solidFill>
                  <a:schemeClr val="dk1"/>
                </a:solidFill>
                <a:latin typeface="Arial"/>
                <a:ea typeface="Arial"/>
                <a:cs typeface="Arial"/>
                <a:sym typeface="Arial"/>
              </a:rPr>
              <a:t>Are we working to fulfill both types of needs?</a:t>
            </a:r>
            <a:endParaRPr/>
          </a:p>
          <a:p>
            <a:pPr indent="-228600" lvl="0" marL="228600" rtl="0" algn="l">
              <a:lnSpc>
                <a:spcPct val="100000"/>
              </a:lnSpc>
              <a:spcBef>
                <a:spcPts val="340"/>
              </a:spcBef>
              <a:spcAft>
                <a:spcPts val="0"/>
              </a:spcAft>
              <a:buClr>
                <a:schemeClr val="dk1"/>
              </a:buClr>
              <a:buSzPts val="1700"/>
              <a:buNone/>
            </a:pPr>
            <a:r>
              <a:t/>
            </a:r>
            <a:endParaRPr b="0" i="0" sz="1700" u="none">
              <a:solidFill>
                <a:schemeClr val="dk1"/>
              </a:solidFill>
              <a:latin typeface="Arial"/>
              <a:ea typeface="Arial"/>
              <a:cs typeface="Arial"/>
              <a:sym typeface="Arial"/>
            </a:endParaRPr>
          </a:p>
          <a:p>
            <a:pPr indent="-228600" lvl="0" marL="228600" rtl="0" algn="l">
              <a:lnSpc>
                <a:spcPct val="100000"/>
              </a:lnSpc>
              <a:spcBef>
                <a:spcPts val="340"/>
              </a:spcBef>
              <a:spcAft>
                <a:spcPts val="0"/>
              </a:spcAft>
              <a:buClr>
                <a:schemeClr val="dk1"/>
              </a:buClr>
              <a:buSzPts val="1700"/>
              <a:buNone/>
            </a:pPr>
            <a:r>
              <a:rPr b="1" i="0" lang="en-US" sz="1700" u="none">
                <a:solidFill>
                  <a:schemeClr val="dk1"/>
                </a:solidFill>
                <a:latin typeface="Arial"/>
                <a:ea typeface="Arial"/>
                <a:cs typeface="Arial"/>
                <a:sym typeface="Arial"/>
              </a:rPr>
              <a:t>What is the priority between the needs of the Self   &amp; the needs of the Body?</a:t>
            </a:r>
            <a:endParaRPr/>
          </a:p>
        </p:txBody>
      </p:sp>
      <p:graphicFrame>
        <p:nvGraphicFramePr>
          <p:cNvPr id="69" name="Google Shape;69;p4"/>
          <p:cNvGraphicFramePr/>
          <p:nvPr/>
        </p:nvGraphicFramePr>
        <p:xfrm>
          <a:off x="0" y="0"/>
          <a:ext cx="3000000" cy="3000000"/>
        </p:xfrm>
        <a:graphic>
          <a:graphicData uri="http://schemas.openxmlformats.org/drawingml/2006/table">
            <a:tbl>
              <a:tblPr>
                <a:noFill/>
                <a:tableStyleId>{A3668AA1-684F-48ED-AB6A-E15D25C9615E}</a:tableStyleId>
              </a:tblPr>
              <a:tblGrid>
                <a:gridCol w="1939925"/>
                <a:gridCol w="3551225"/>
                <a:gridCol w="3652825"/>
              </a:tblGrid>
              <a:tr h="768350">
                <a:tc>
                  <a:txBody>
                    <a:bodyPr/>
                    <a:lstStyle/>
                    <a:p>
                      <a:pPr indent="0" lvl="0" marL="0" marR="0" rtl="0" algn="ctr">
                        <a:lnSpc>
                          <a:spcPct val="100000"/>
                        </a:lnSpc>
                        <a:spcBef>
                          <a:spcPts val="0"/>
                        </a:spcBef>
                        <a:spcAft>
                          <a:spcPts val="0"/>
                        </a:spcAft>
                        <a:buClr>
                          <a:srgbClr val="993300"/>
                        </a:buClr>
                        <a:buSzPts val="2000"/>
                        <a:buFont typeface="Arial"/>
                        <a:buNone/>
                      </a:pPr>
                      <a:r>
                        <a:rPr b="0" i="0" lang="en-US" sz="2000" u="none" cap="none" strike="noStrike">
                          <a:solidFill>
                            <a:srgbClr val="993300"/>
                          </a:solidFill>
                          <a:latin typeface="Arial"/>
                          <a:ea typeface="Arial"/>
                          <a:cs typeface="Arial"/>
                          <a:sym typeface="Arial"/>
                        </a:rPr>
                        <a:t> </a:t>
                      </a:r>
                      <a:r>
                        <a:rPr b="1" i="0" lang="en-US" sz="2000" u="none" cap="none" strike="noStrike">
                          <a:solidFill>
                            <a:schemeClr val="dk1"/>
                          </a:solidFill>
                          <a:latin typeface="Arial"/>
                          <a:ea typeface="Arial"/>
                          <a:cs typeface="Arial"/>
                          <a:sym typeface="Arial"/>
                        </a:rPr>
                        <a:t>Human Being</a:t>
                      </a:r>
                      <a:endParaRPr b="0" i="0" sz="14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2060"/>
                        </a:buClr>
                        <a:buSzPts val="2800"/>
                        <a:buFont typeface="Arial"/>
                        <a:buNone/>
                      </a:pPr>
                      <a:r>
                        <a:rPr b="1" i="0" lang="en-US" sz="2800" u="none" cap="none" strike="noStrike">
                          <a:solidFill>
                            <a:srgbClr val="002060"/>
                          </a:solidFill>
                          <a:latin typeface="Arial"/>
                          <a:ea typeface="Arial"/>
                          <a:cs typeface="Arial"/>
                          <a:sym typeface="Arial"/>
                        </a:rPr>
                        <a:t>Ekkuo</a:t>
                      </a:r>
                      <a:endParaRPr/>
                    </a:p>
                  </a:txBody>
                  <a:tcPr marT="0" marB="0" marR="56800" marL="56800">
                    <a:lnB cap="flat" cmpd="sng" w="12700">
                      <a:solidFill>
                        <a:srgbClr val="000000"/>
                      </a:solidFill>
                      <a:prstDash val="solid"/>
                      <a:round/>
                      <a:headEnd len="sm" w="sm" type="none"/>
                      <a:tailEnd len="sm" w="sm" type="none"/>
                    </a:lnB>
                    <a:solidFill>
                      <a:srgbClr val="EEECE1"/>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Self </a:t>
                      </a:r>
                      <a:endParaRPr/>
                    </a:p>
                    <a:p>
                      <a:pPr indent="0" lvl="0" marL="0" marR="0" rtl="0" algn="ctr">
                        <a:lnSpc>
                          <a:spcPct val="100000"/>
                        </a:lnSpc>
                        <a:spcBef>
                          <a:spcPts val="0"/>
                        </a:spcBef>
                        <a:spcAft>
                          <a:spcPts val="0"/>
                        </a:spcAft>
                        <a:buClr>
                          <a:srgbClr val="002060"/>
                        </a:buClr>
                        <a:buSzPts val="2800"/>
                        <a:buFont typeface="Arial"/>
                        <a:buNone/>
                      </a:pPr>
                      <a:r>
                        <a:rPr b="1" i="0" lang="en-US" sz="2800" u="none" cap="none" strike="noStrike">
                          <a:solidFill>
                            <a:srgbClr val="002060"/>
                          </a:solidFill>
                          <a:latin typeface="Arial"/>
                          <a:ea typeface="Arial"/>
                          <a:cs typeface="Arial"/>
                          <a:sym typeface="Arial"/>
                        </a:rPr>
                        <a:t>eSa</a:t>
                      </a:r>
                      <a:endParaRPr/>
                    </a:p>
                  </a:txBody>
                  <a:tcPr marT="0" marB="0" marR="56800" marL="56800">
                    <a:lnB cap="flat" cmpd="sng" w="12700">
                      <a:solidFill>
                        <a:srgbClr val="000000"/>
                      </a:solidFill>
                      <a:prstDash val="solid"/>
                      <a:round/>
                      <a:headEnd len="sm" w="sm" type="none"/>
                      <a:tailEnd len="sm" w="sm" type="none"/>
                    </a:lnB>
                    <a:solidFill>
                      <a:srgbClr val="EEECE1"/>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Body</a:t>
                      </a:r>
                      <a:endParaRPr b="0" i="0" sz="14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2060"/>
                        </a:buClr>
                        <a:buSzPts val="2800"/>
                        <a:buFont typeface="Arial"/>
                        <a:buNone/>
                      </a:pPr>
                      <a:r>
                        <a:rPr b="1" i="0" lang="en-US" sz="2800" u="none" cap="none" strike="noStrike">
                          <a:solidFill>
                            <a:srgbClr val="002060"/>
                          </a:solidFill>
                          <a:latin typeface="Arial"/>
                          <a:ea typeface="Arial"/>
                          <a:cs typeface="Arial"/>
                          <a:sym typeface="Arial"/>
                        </a:rPr>
                        <a:t>“kjhj</a:t>
                      </a:r>
                      <a:endParaRPr/>
                    </a:p>
                  </a:txBody>
                  <a:tcPr marT="0" marB="0" marR="56800" marL="56800">
                    <a:lnB cap="flat" cmpd="sng" w="12700">
                      <a:solidFill>
                        <a:srgbClr val="000000"/>
                      </a:solidFill>
                      <a:prstDash val="solid"/>
                      <a:round/>
                      <a:headEnd len="sm" w="sm" type="none"/>
                      <a:tailEnd len="sm" w="sm" type="none"/>
                    </a:lnB>
                    <a:solidFill>
                      <a:srgbClr val="EEECE1"/>
                    </a:solidFill>
                  </a:tcPr>
                </a:tc>
              </a:tr>
              <a:tr h="615950">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Need</a:t>
                      </a:r>
                      <a:endParaRPr b="1"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2060"/>
                        </a:buClr>
                        <a:buSzPts val="2000"/>
                        <a:buFont typeface="Arial"/>
                        <a:buNone/>
                      </a:pPr>
                      <a:r>
                        <a:rPr b="1" i="0" lang="en-US" sz="2000" u="none" cap="none" strike="noStrike">
                          <a:solidFill>
                            <a:srgbClr val="002060"/>
                          </a:solidFill>
                          <a:latin typeface="Arial"/>
                          <a:ea typeface="Arial"/>
                          <a:cs typeface="Arial"/>
                          <a:sym typeface="Arial"/>
                        </a:rPr>
                        <a:t>vko';drk</a:t>
                      </a:r>
                      <a:endParaRPr/>
                    </a:p>
                  </a:txBody>
                  <a:tcPr marT="0" marB="0" marR="56800" marL="56800">
                    <a:lnT cap="flat" cmpd="sng" w="12700">
                      <a:solidFill>
                        <a:srgbClr val="000000"/>
                      </a:solidFill>
                      <a:prstDash val="solid"/>
                      <a:round/>
                      <a:headEnd len="sm" w="sm" type="none"/>
                      <a:tailEnd len="sm" w="sm" type="none"/>
                    </a:lnT>
                    <a:lnB cap="flat" cmpd="sng" w="12700">
                      <a:solidFill>
                        <a:srgbClr val="A6A6A6"/>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Happiness (e.g. Respect)</a:t>
                      </a:r>
                      <a:endParaRPr b="1" i="0" sz="14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lq[k ¼tSls lEeku½</a:t>
                      </a:r>
                      <a:endParaRPr/>
                    </a:p>
                  </a:txBody>
                  <a:tcPr marT="0" marB="0" marR="56800" marL="56800">
                    <a:lnT cap="flat" cmpd="sng" w="12700">
                      <a:solidFill>
                        <a:srgbClr val="000000"/>
                      </a:solidFill>
                      <a:prstDash val="solid"/>
                      <a:round/>
                      <a:headEnd len="sm" w="sm" type="none"/>
                      <a:tailEnd len="sm" w="sm" type="none"/>
                    </a:lnT>
                    <a:lnB cap="flat" cmpd="sng" w="12700">
                      <a:solidFill>
                        <a:srgbClr val="A6A6A6"/>
                      </a:solidFill>
                      <a:prstDash val="solid"/>
                      <a:round/>
                      <a:headEnd len="sm" w="sm" type="none"/>
                      <a:tailEnd len="sm" w="sm" type="none"/>
                    </a:lnB>
                    <a:solidFill>
                      <a:srgbClr val="800080"/>
                    </a:solidFill>
                  </a:tcPr>
                </a:tc>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Physical Facility (e.g. Food)</a:t>
                      </a:r>
                      <a:endParaRPr b="1"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2060"/>
                        </a:buClr>
                        <a:buSzPts val="2000"/>
                        <a:buFont typeface="Arial"/>
                        <a:buNone/>
                      </a:pPr>
                      <a:r>
                        <a:rPr b="1" i="0" lang="en-US" sz="2000" u="none" cap="none" strike="noStrike">
                          <a:solidFill>
                            <a:srgbClr val="002060"/>
                          </a:solidFill>
                          <a:latin typeface="Arial"/>
                          <a:ea typeface="Arial"/>
                          <a:cs typeface="Arial"/>
                          <a:sym typeface="Arial"/>
                        </a:rPr>
                        <a:t>lqfo/kk ¼tSls Hkkstu½</a:t>
                      </a:r>
                      <a:endParaRPr/>
                    </a:p>
                  </a:txBody>
                  <a:tcPr marT="0" marB="0" marR="56800" marL="56800">
                    <a:lnT cap="flat" cmpd="sng" w="12700">
                      <a:solidFill>
                        <a:srgbClr val="000000"/>
                      </a:solidFill>
                      <a:prstDash val="solid"/>
                      <a:round/>
                      <a:headEnd len="sm" w="sm" type="none"/>
                      <a:tailEnd len="sm" w="sm" type="none"/>
                    </a:lnT>
                    <a:lnB cap="flat" cmpd="sng" w="12700">
                      <a:solidFill>
                        <a:srgbClr val="A6A6A6"/>
                      </a:solidFill>
                      <a:prstDash val="solid"/>
                      <a:round/>
                      <a:headEnd len="sm" w="sm" type="none"/>
                      <a:tailEnd len="sm" w="sm" type="none"/>
                    </a:lnB>
                    <a:solidFill>
                      <a:srgbClr val="FEEEB9"/>
                    </a:solidFill>
                  </a:tcPr>
                </a:tc>
              </a:tr>
              <a:tr h="615950">
                <a:tc>
                  <a:txBody>
                    <a:bodyPr/>
                    <a:lstStyle/>
                    <a:p>
                      <a:pPr indent="0" lvl="1" marL="45720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In Time</a:t>
                      </a:r>
                      <a:endParaRPr b="1" i="0" sz="1400" u="none" cap="none" strike="noStrike">
                        <a:solidFill>
                          <a:schemeClr val="dk1"/>
                        </a:solidFill>
                        <a:latin typeface="Times New Roman"/>
                        <a:ea typeface="Times New Roman"/>
                        <a:cs typeface="Times New Roman"/>
                        <a:sym typeface="Times New Roman"/>
                      </a:endParaRPr>
                    </a:p>
                    <a:p>
                      <a:pPr indent="0" lvl="1" marL="457200" marR="0" rtl="0" algn="l">
                        <a:lnSpc>
                          <a:spcPct val="100000"/>
                        </a:lnSpc>
                        <a:spcBef>
                          <a:spcPts val="0"/>
                        </a:spcBef>
                        <a:spcAft>
                          <a:spcPts val="0"/>
                        </a:spcAft>
                        <a:buClr>
                          <a:srgbClr val="002060"/>
                        </a:buClr>
                        <a:buSzPts val="2000"/>
                        <a:buFont typeface="Arial"/>
                        <a:buNone/>
                      </a:pPr>
                      <a:r>
                        <a:rPr b="1" i="0" lang="en-US" sz="2000" u="none" cap="none" strike="noStrike">
                          <a:solidFill>
                            <a:srgbClr val="002060"/>
                          </a:solidFill>
                          <a:latin typeface="Arial"/>
                          <a:ea typeface="Arial"/>
                          <a:cs typeface="Arial"/>
                          <a:sym typeface="Arial"/>
                        </a:rPr>
                        <a:t>dky esa</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Continuous</a:t>
                      </a:r>
                      <a:endParaRPr b="1" i="0" sz="14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fujUrj</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800080"/>
                    </a:solidFill>
                  </a:tcPr>
                </a:tc>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Temporary</a:t>
                      </a:r>
                      <a:endParaRPr b="1"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2060"/>
                        </a:buClr>
                        <a:buSzPts val="2000"/>
                        <a:buFont typeface="Arial"/>
                        <a:buNone/>
                      </a:pPr>
                      <a:r>
                        <a:rPr b="1" i="0" lang="en-US" sz="2000" u="none" cap="none" strike="noStrike">
                          <a:solidFill>
                            <a:srgbClr val="002060"/>
                          </a:solidFill>
                          <a:latin typeface="Arial"/>
                          <a:ea typeface="Arial"/>
                          <a:cs typeface="Arial"/>
                          <a:sym typeface="Arial"/>
                        </a:rPr>
                        <a:t>lkef;d</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FEEEB9"/>
                    </a:solidFill>
                  </a:tcPr>
                </a:tc>
              </a:tr>
              <a:tr h="922325">
                <a:tc>
                  <a:txBody>
                    <a:bodyPr/>
                    <a:lstStyle/>
                    <a:p>
                      <a:pPr indent="0" lvl="1" marL="45720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In Quantity</a:t>
                      </a:r>
                      <a:endParaRPr b="1" i="0" sz="1400" u="none" cap="none" strike="noStrike">
                        <a:solidFill>
                          <a:schemeClr val="dk1"/>
                        </a:solidFill>
                        <a:latin typeface="Times New Roman"/>
                        <a:ea typeface="Times New Roman"/>
                        <a:cs typeface="Times New Roman"/>
                        <a:sym typeface="Times New Roman"/>
                      </a:endParaRPr>
                    </a:p>
                    <a:p>
                      <a:pPr indent="0" lvl="1" marL="457200" marR="0" rtl="0" algn="l">
                        <a:lnSpc>
                          <a:spcPct val="100000"/>
                        </a:lnSpc>
                        <a:spcBef>
                          <a:spcPts val="0"/>
                        </a:spcBef>
                        <a:spcAft>
                          <a:spcPts val="0"/>
                        </a:spcAft>
                        <a:buClr>
                          <a:srgbClr val="002060"/>
                        </a:buClr>
                        <a:buSzPts val="2000"/>
                        <a:buFont typeface="Arial"/>
                        <a:buNone/>
                      </a:pPr>
                      <a:r>
                        <a:rPr b="1" i="0" lang="en-US" sz="2000" u="none" cap="none" strike="noStrike">
                          <a:solidFill>
                            <a:srgbClr val="002060"/>
                          </a:solidFill>
                          <a:latin typeface="Arial"/>
                          <a:ea typeface="Arial"/>
                          <a:cs typeface="Arial"/>
                          <a:sym typeface="Arial"/>
                        </a:rPr>
                        <a:t>ek=k esa</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Qualitative (is Feeling)</a:t>
                      </a:r>
                      <a:endParaRPr b="1" i="0" sz="14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xq.kkRed ¼Hkko gS½</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800080"/>
                    </a:solidFill>
                  </a:tcPr>
                </a:tc>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Quantitative (Required in Limited Quantity)</a:t>
                      </a:r>
                      <a:endParaRPr b="1"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2060"/>
                        </a:buClr>
                        <a:buSzPts val="2000"/>
                        <a:buFont typeface="Arial"/>
                        <a:buNone/>
                      </a:pPr>
                      <a:r>
                        <a:rPr b="1" i="0" lang="en-US" sz="2000" u="none" cap="none" strike="noStrike">
                          <a:solidFill>
                            <a:srgbClr val="002060"/>
                          </a:solidFill>
                          <a:latin typeface="Arial"/>
                          <a:ea typeface="Arial"/>
                          <a:cs typeface="Arial"/>
                          <a:sym typeface="Arial"/>
                        </a:rPr>
                        <a:t>Ekk=kRed ¼lhfer ek=k esa½</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FEEEB9"/>
                    </a:solidFill>
                  </a:tcPr>
                </a:tc>
              </a:tr>
            </a:tbl>
          </a:graphicData>
        </a:graphic>
      </p:graphicFrame>
      <p:sp>
        <p:nvSpPr>
          <p:cNvPr id="70" name="Google Shape;70;p4"/>
          <p:cNvSpPr txBox="1"/>
          <p:nvPr/>
        </p:nvSpPr>
        <p:spPr>
          <a:xfrm>
            <a:off x="4495800" y="0"/>
            <a:ext cx="1828800" cy="83026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2000"/>
              <a:buFont typeface="Arial"/>
              <a:buNone/>
            </a:pPr>
            <a:r>
              <a:rPr b="0" i="0" lang="en-US" sz="2000" u="none">
                <a:solidFill>
                  <a:srgbClr val="FF0000"/>
                </a:solidFill>
                <a:latin typeface="Arial"/>
                <a:ea typeface="Arial"/>
                <a:cs typeface="Arial"/>
                <a:sym typeface="Arial"/>
              </a:rPr>
              <a:t>Co-existence</a:t>
            </a:r>
            <a:endParaRPr b="0" i="0" sz="20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FF0000"/>
              </a:buClr>
              <a:buSzPts val="2800"/>
              <a:buFont typeface="Arial"/>
              <a:buNone/>
            </a:pPr>
            <a:r>
              <a:rPr b="0" i="0" lang="en-US" sz="2800" u="none">
                <a:solidFill>
                  <a:srgbClr val="FF0000"/>
                </a:solidFill>
                <a:latin typeface="Arial"/>
                <a:ea typeface="Arial"/>
                <a:cs typeface="Arial"/>
                <a:sym typeface="Arial"/>
              </a:rPr>
              <a:t>lgvfLrRo</a:t>
            </a:r>
            <a:endParaRPr/>
          </a:p>
        </p:txBody>
      </p:sp>
      <p:cxnSp>
        <p:nvCxnSpPr>
          <p:cNvPr id="71" name="Google Shape;71;p4"/>
          <p:cNvCxnSpPr/>
          <p:nvPr/>
        </p:nvCxnSpPr>
        <p:spPr>
          <a:xfrm>
            <a:off x="4114800" y="381000"/>
            <a:ext cx="2743200" cy="1587"/>
          </a:xfrm>
          <a:prstGeom prst="straightConnector1">
            <a:avLst/>
          </a:prstGeom>
          <a:noFill/>
          <a:ln cap="flat" cmpd="sng" w="25400">
            <a:solidFill>
              <a:schemeClr val="dk1"/>
            </a:solidFill>
            <a:prstDash val="solid"/>
            <a:miter lim="800000"/>
            <a:headEnd len="med" w="med" type="stealth"/>
            <a:tailEnd len="med" w="med" type="stealth"/>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5"/>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1" sz="2200">
              <a:solidFill>
                <a:schemeClr val="lt1"/>
              </a:solidFill>
              <a:latin typeface="Arial"/>
              <a:ea typeface="Arial"/>
              <a:cs typeface="Arial"/>
              <a:sym typeface="Arial"/>
            </a:endParaRPr>
          </a:p>
        </p:txBody>
      </p:sp>
      <p:sp>
        <p:nvSpPr>
          <p:cNvPr id="77" name="Google Shape;77;p5"/>
          <p:cNvSpPr txBox="1"/>
          <p:nvPr>
            <p:ph idx="1" type="body"/>
          </p:nvPr>
        </p:nvSpPr>
        <p:spPr>
          <a:xfrm>
            <a:off x="0" y="609600"/>
            <a:ext cx="9144000" cy="5943600"/>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3200"/>
              <a:buNone/>
            </a:pPr>
            <a:r>
              <a:t/>
            </a:r>
            <a:endParaRPr b="0" i="0" sz="3200" u="none">
              <a:solidFill>
                <a:schemeClr val="dk1"/>
              </a:solidFill>
              <a:latin typeface="Arial"/>
              <a:ea typeface="Arial"/>
              <a:cs typeface="Arial"/>
              <a:sym typeface="Arial"/>
            </a:endParaRPr>
          </a:p>
          <a:p>
            <a:pPr indent="-228600" lvl="0" marL="228600" rtl="0" algn="l">
              <a:lnSpc>
                <a:spcPct val="80000"/>
              </a:lnSpc>
              <a:spcBef>
                <a:spcPts val="340"/>
              </a:spcBef>
              <a:spcAft>
                <a:spcPts val="0"/>
              </a:spcAft>
              <a:buClr>
                <a:schemeClr val="dk1"/>
              </a:buClr>
              <a:buSzPts val="1700"/>
              <a:buNone/>
            </a:pPr>
            <a:r>
              <a:t/>
            </a:r>
            <a:endParaRPr b="0" i="0" sz="1700" u="none">
              <a:solidFill>
                <a:schemeClr val="dk1"/>
              </a:solidFill>
              <a:latin typeface="Arial"/>
              <a:ea typeface="Arial"/>
              <a:cs typeface="Arial"/>
              <a:sym typeface="Arial"/>
            </a:endParaRPr>
          </a:p>
          <a:p>
            <a:pPr indent="-228600" lvl="0" marL="228600" rtl="0" algn="l">
              <a:lnSpc>
                <a:spcPct val="80000"/>
              </a:lnSpc>
              <a:spcBef>
                <a:spcPts val="340"/>
              </a:spcBef>
              <a:spcAft>
                <a:spcPts val="0"/>
              </a:spcAft>
              <a:buClr>
                <a:schemeClr val="dk1"/>
              </a:buClr>
              <a:buSzPts val="1700"/>
              <a:buNone/>
            </a:pPr>
            <a:r>
              <a:t/>
            </a:r>
            <a:endParaRPr b="0" i="0" sz="1700" u="none">
              <a:solidFill>
                <a:schemeClr val="dk1"/>
              </a:solidFill>
              <a:latin typeface="Arial"/>
              <a:ea typeface="Arial"/>
              <a:cs typeface="Arial"/>
              <a:sym typeface="Arial"/>
            </a:endParaRPr>
          </a:p>
          <a:p>
            <a:pPr indent="-228600" lvl="0" marL="228600" rtl="0" algn="l">
              <a:lnSpc>
                <a:spcPct val="80000"/>
              </a:lnSpc>
              <a:spcBef>
                <a:spcPts val="340"/>
              </a:spcBef>
              <a:spcAft>
                <a:spcPts val="0"/>
              </a:spcAft>
              <a:buClr>
                <a:schemeClr val="dk1"/>
              </a:buClr>
              <a:buSzPts val="1700"/>
              <a:buNone/>
            </a:pPr>
            <a:r>
              <a:t/>
            </a:r>
            <a:endParaRPr b="0" i="0" sz="1700" u="none">
              <a:solidFill>
                <a:schemeClr val="dk1"/>
              </a:solidFill>
              <a:latin typeface="Arial"/>
              <a:ea typeface="Arial"/>
              <a:cs typeface="Arial"/>
              <a:sym typeface="Arial"/>
            </a:endParaRPr>
          </a:p>
          <a:p>
            <a:pPr indent="-228600" lvl="0" marL="228600" rtl="0" algn="l">
              <a:lnSpc>
                <a:spcPct val="80000"/>
              </a:lnSpc>
              <a:spcBef>
                <a:spcPts val="340"/>
              </a:spcBef>
              <a:spcAft>
                <a:spcPts val="0"/>
              </a:spcAft>
              <a:buClr>
                <a:schemeClr val="dk1"/>
              </a:buClr>
              <a:buSzPts val="1700"/>
              <a:buNone/>
            </a:pPr>
            <a:r>
              <a:t/>
            </a:r>
            <a:endParaRPr b="0" i="0" sz="1700" u="none">
              <a:solidFill>
                <a:schemeClr val="dk1"/>
              </a:solidFill>
              <a:latin typeface="Arial"/>
              <a:ea typeface="Arial"/>
              <a:cs typeface="Arial"/>
              <a:sym typeface="Arial"/>
            </a:endParaRPr>
          </a:p>
          <a:p>
            <a:pPr indent="-228600" lvl="0" marL="228600" rtl="0" algn="l">
              <a:lnSpc>
                <a:spcPct val="80000"/>
              </a:lnSpc>
              <a:spcBef>
                <a:spcPts val="340"/>
              </a:spcBef>
              <a:spcAft>
                <a:spcPts val="0"/>
              </a:spcAft>
              <a:buClr>
                <a:schemeClr val="dk1"/>
              </a:buClr>
              <a:buSzPts val="1700"/>
              <a:buNone/>
            </a:pPr>
            <a:r>
              <a:t/>
            </a:r>
            <a:endParaRPr b="0" i="0" sz="1700" u="none">
              <a:solidFill>
                <a:schemeClr val="dk1"/>
              </a:solidFill>
              <a:latin typeface="Arial"/>
              <a:ea typeface="Arial"/>
              <a:cs typeface="Arial"/>
              <a:sym typeface="Arial"/>
            </a:endParaRPr>
          </a:p>
          <a:p>
            <a:pPr indent="-228600" lvl="0" marL="228600" rtl="0" algn="l">
              <a:lnSpc>
                <a:spcPct val="80000"/>
              </a:lnSpc>
              <a:spcBef>
                <a:spcPts val="340"/>
              </a:spcBef>
              <a:spcAft>
                <a:spcPts val="0"/>
              </a:spcAft>
              <a:buClr>
                <a:schemeClr val="dk1"/>
              </a:buClr>
              <a:buSzPts val="1700"/>
              <a:buNone/>
            </a:pPr>
            <a:r>
              <a:t/>
            </a:r>
            <a:endParaRPr b="0" i="0" sz="1700" u="none">
              <a:solidFill>
                <a:schemeClr val="dk1"/>
              </a:solidFill>
              <a:latin typeface="Arial"/>
              <a:ea typeface="Arial"/>
              <a:cs typeface="Arial"/>
              <a:sym typeface="Arial"/>
            </a:endParaRPr>
          </a:p>
          <a:p>
            <a:pPr indent="-228600" lvl="0" marL="228600" rtl="0" algn="l">
              <a:lnSpc>
                <a:spcPct val="80000"/>
              </a:lnSpc>
              <a:spcBef>
                <a:spcPts val="340"/>
              </a:spcBef>
              <a:spcAft>
                <a:spcPts val="0"/>
              </a:spcAft>
              <a:buClr>
                <a:schemeClr val="dk1"/>
              </a:buClr>
              <a:buSzPts val="1700"/>
              <a:buNone/>
            </a:pPr>
            <a:r>
              <a:t/>
            </a:r>
            <a:endParaRPr b="0" i="0" sz="1700" u="none">
              <a:solidFill>
                <a:schemeClr val="dk1"/>
              </a:solidFill>
              <a:latin typeface="Arial"/>
              <a:ea typeface="Arial"/>
              <a:cs typeface="Arial"/>
              <a:sym typeface="Arial"/>
            </a:endParaRPr>
          </a:p>
          <a:p>
            <a:pPr indent="-228600" lvl="0" marL="228600" rtl="0" algn="l">
              <a:lnSpc>
                <a:spcPct val="80000"/>
              </a:lnSpc>
              <a:spcBef>
                <a:spcPts val="340"/>
              </a:spcBef>
              <a:spcAft>
                <a:spcPts val="0"/>
              </a:spcAft>
              <a:buClr>
                <a:schemeClr val="dk1"/>
              </a:buClr>
              <a:buSzPts val="1700"/>
              <a:buNone/>
            </a:pPr>
            <a:r>
              <a:t/>
            </a:r>
            <a:endParaRPr b="0" i="0" sz="1700" u="none">
              <a:solidFill>
                <a:schemeClr val="dk1"/>
              </a:solidFill>
              <a:latin typeface="Arial"/>
              <a:ea typeface="Arial"/>
              <a:cs typeface="Arial"/>
              <a:sym typeface="Arial"/>
            </a:endParaRPr>
          </a:p>
          <a:p>
            <a:pPr indent="-228600" lvl="0" marL="228600" rtl="0" algn="l">
              <a:lnSpc>
                <a:spcPct val="80000"/>
              </a:lnSpc>
              <a:spcBef>
                <a:spcPts val="340"/>
              </a:spcBef>
              <a:spcAft>
                <a:spcPts val="0"/>
              </a:spcAft>
              <a:buClr>
                <a:schemeClr val="dk1"/>
              </a:buClr>
              <a:buSzPts val="1700"/>
              <a:buNone/>
            </a:pPr>
            <a:r>
              <a:t/>
            </a:r>
            <a:endParaRPr b="0" i="0" sz="1700" u="none">
              <a:solidFill>
                <a:schemeClr val="dk1"/>
              </a:solidFill>
              <a:latin typeface="Arial"/>
              <a:ea typeface="Arial"/>
              <a:cs typeface="Arial"/>
              <a:sym typeface="Arial"/>
            </a:endParaRPr>
          </a:p>
          <a:p>
            <a:pPr indent="-228600" lvl="0" marL="228600" rtl="0" algn="l">
              <a:lnSpc>
                <a:spcPct val="80000"/>
              </a:lnSpc>
              <a:spcBef>
                <a:spcPts val="340"/>
              </a:spcBef>
              <a:spcAft>
                <a:spcPts val="0"/>
              </a:spcAft>
              <a:buClr>
                <a:schemeClr val="dk1"/>
              </a:buClr>
              <a:buSzPts val="1700"/>
              <a:buNone/>
            </a:pPr>
            <a:r>
              <a:t/>
            </a:r>
            <a:endParaRPr b="0" i="0" sz="1700" u="none">
              <a:solidFill>
                <a:schemeClr val="dk1"/>
              </a:solidFill>
              <a:latin typeface="Arial"/>
              <a:ea typeface="Arial"/>
              <a:cs typeface="Arial"/>
              <a:sym typeface="Arial"/>
            </a:endParaRPr>
          </a:p>
          <a:p>
            <a:pPr indent="-228600" lvl="0" marL="228600" rtl="0" algn="l">
              <a:lnSpc>
                <a:spcPct val="80000"/>
              </a:lnSpc>
              <a:spcBef>
                <a:spcPts val="340"/>
              </a:spcBef>
              <a:spcAft>
                <a:spcPts val="0"/>
              </a:spcAft>
              <a:buClr>
                <a:schemeClr val="dk1"/>
              </a:buClr>
              <a:buSzPts val="1700"/>
              <a:buNone/>
            </a:pPr>
            <a:r>
              <a:t/>
            </a:r>
            <a:endParaRPr b="0" i="0" sz="1700" u="none">
              <a:solidFill>
                <a:schemeClr val="dk1"/>
              </a:solidFill>
              <a:latin typeface="Arial"/>
              <a:ea typeface="Arial"/>
              <a:cs typeface="Arial"/>
              <a:sym typeface="Arial"/>
            </a:endParaRPr>
          </a:p>
          <a:p>
            <a:pPr indent="-228600" lvl="0" marL="228600" rtl="0" algn="l">
              <a:lnSpc>
                <a:spcPct val="80000"/>
              </a:lnSpc>
              <a:spcBef>
                <a:spcPts val="340"/>
              </a:spcBef>
              <a:spcAft>
                <a:spcPts val="0"/>
              </a:spcAft>
              <a:buClr>
                <a:schemeClr val="dk1"/>
              </a:buClr>
              <a:buSzPts val="1700"/>
              <a:buNone/>
            </a:pPr>
            <a:r>
              <a:rPr b="0" i="0" lang="en-US" sz="1700" u="none">
                <a:solidFill>
                  <a:schemeClr val="dk1"/>
                </a:solidFill>
                <a:latin typeface="Arial"/>
                <a:ea typeface="Arial"/>
                <a:cs typeface="Arial"/>
                <a:sym typeface="Arial"/>
              </a:rPr>
              <a:t>The needs of the Body can not be fulfilled by Right Understanding, Right Feelings alone</a:t>
            </a:r>
            <a:endParaRPr/>
          </a:p>
          <a:p>
            <a:pPr indent="-228600" lvl="0" marL="228600" rtl="0" algn="l">
              <a:lnSpc>
                <a:spcPct val="80000"/>
              </a:lnSpc>
              <a:spcBef>
                <a:spcPts val="340"/>
              </a:spcBef>
              <a:spcAft>
                <a:spcPts val="0"/>
              </a:spcAft>
              <a:buClr>
                <a:schemeClr val="dk1"/>
              </a:buClr>
              <a:buSzPts val="1700"/>
              <a:buNone/>
            </a:pPr>
            <a:r>
              <a:rPr b="0" i="0" lang="en-US" sz="1700" u="none">
                <a:solidFill>
                  <a:schemeClr val="dk1"/>
                </a:solidFill>
                <a:latin typeface="Arial"/>
                <a:ea typeface="Arial"/>
                <a:cs typeface="Arial"/>
                <a:sym typeface="Arial"/>
              </a:rPr>
              <a:t>The needs of the Self can not be fulfilled by Physio-Chemical Things</a:t>
            </a:r>
            <a:endParaRPr/>
          </a:p>
          <a:p>
            <a:pPr indent="-228600" lvl="0" marL="228600" rtl="0" algn="l">
              <a:lnSpc>
                <a:spcPct val="80000"/>
              </a:lnSpc>
              <a:spcBef>
                <a:spcPts val="340"/>
              </a:spcBef>
              <a:spcAft>
                <a:spcPts val="0"/>
              </a:spcAft>
              <a:buClr>
                <a:schemeClr val="dk1"/>
              </a:buClr>
              <a:buSzPts val="1700"/>
              <a:buNone/>
            </a:pPr>
            <a:r>
              <a:t/>
            </a:r>
            <a:endParaRPr b="0" i="0" sz="1700" u="none">
              <a:solidFill>
                <a:schemeClr val="dk1"/>
              </a:solidFill>
              <a:latin typeface="Arial"/>
              <a:ea typeface="Arial"/>
              <a:cs typeface="Arial"/>
              <a:sym typeface="Arial"/>
            </a:endParaRPr>
          </a:p>
          <a:p>
            <a:pPr indent="-228600" lvl="0" marL="228600" rtl="0" algn="l">
              <a:lnSpc>
                <a:spcPct val="80000"/>
              </a:lnSpc>
              <a:spcBef>
                <a:spcPts val="340"/>
              </a:spcBef>
              <a:spcAft>
                <a:spcPts val="0"/>
              </a:spcAft>
              <a:buClr>
                <a:schemeClr val="dk1"/>
              </a:buClr>
              <a:buSzPts val="1700"/>
              <a:buNone/>
            </a:pPr>
            <a:r>
              <a:rPr b="0" i="0" lang="en-US" sz="1700" u="none">
                <a:solidFill>
                  <a:schemeClr val="dk1"/>
                </a:solidFill>
                <a:latin typeface="Arial"/>
                <a:ea typeface="Arial"/>
                <a:cs typeface="Arial"/>
                <a:sym typeface="Arial"/>
              </a:rPr>
              <a:t>Both type of needs have to be understood  separately</a:t>
            </a:r>
            <a:endParaRPr/>
          </a:p>
          <a:p>
            <a:pPr indent="-228600" lvl="0" marL="228600" rtl="0" algn="l">
              <a:lnSpc>
                <a:spcPct val="80000"/>
              </a:lnSpc>
              <a:spcBef>
                <a:spcPts val="340"/>
              </a:spcBef>
              <a:spcAft>
                <a:spcPts val="0"/>
              </a:spcAft>
              <a:buClr>
                <a:schemeClr val="dk1"/>
              </a:buClr>
              <a:buSzPts val="1700"/>
              <a:buNone/>
            </a:pPr>
            <a:r>
              <a:rPr b="0" i="0" lang="en-US" sz="1700" u="none">
                <a:solidFill>
                  <a:schemeClr val="dk1"/>
                </a:solidFill>
                <a:latin typeface="Arial"/>
                <a:ea typeface="Arial"/>
                <a:cs typeface="Arial"/>
                <a:sym typeface="Arial"/>
              </a:rPr>
              <a:t>Both type of needs have to be fulfilled separately</a:t>
            </a:r>
            <a:endParaRPr/>
          </a:p>
          <a:p>
            <a:pPr indent="-228600" lvl="0" marL="228600" rtl="0" algn="l">
              <a:lnSpc>
                <a:spcPct val="80000"/>
              </a:lnSpc>
              <a:spcBef>
                <a:spcPts val="340"/>
              </a:spcBef>
              <a:spcAft>
                <a:spcPts val="0"/>
              </a:spcAft>
              <a:buClr>
                <a:schemeClr val="dk1"/>
              </a:buClr>
              <a:buSzPts val="1700"/>
              <a:buNone/>
            </a:pPr>
            <a:r>
              <a:t/>
            </a:r>
            <a:endParaRPr b="0" i="0" sz="1700" u="none">
              <a:solidFill>
                <a:schemeClr val="dk1"/>
              </a:solidFill>
              <a:latin typeface="Arial"/>
              <a:ea typeface="Arial"/>
              <a:cs typeface="Arial"/>
              <a:sym typeface="Arial"/>
            </a:endParaRPr>
          </a:p>
          <a:p>
            <a:pPr indent="-228600" lvl="0" marL="228600" rtl="0" algn="l">
              <a:lnSpc>
                <a:spcPct val="80000"/>
              </a:lnSpc>
              <a:spcBef>
                <a:spcPts val="340"/>
              </a:spcBef>
              <a:spcAft>
                <a:spcPts val="0"/>
              </a:spcAft>
              <a:buClr>
                <a:schemeClr val="dk1"/>
              </a:buClr>
              <a:buSzPts val="1700"/>
              <a:buNone/>
            </a:pPr>
            <a:r>
              <a:rPr b="1" i="0" lang="en-US" sz="1700" u="none">
                <a:solidFill>
                  <a:schemeClr val="dk1"/>
                </a:solidFill>
                <a:latin typeface="Arial"/>
                <a:ea typeface="Arial"/>
                <a:cs typeface="Arial"/>
                <a:sym typeface="Arial"/>
              </a:rPr>
              <a:t>In living, what is the priority?</a:t>
            </a:r>
            <a:endParaRPr/>
          </a:p>
          <a:p>
            <a:pPr indent="-228600" lvl="1" marL="457200" rtl="0" algn="l">
              <a:lnSpc>
                <a:spcPct val="80000"/>
              </a:lnSpc>
              <a:spcBef>
                <a:spcPts val="320"/>
              </a:spcBef>
              <a:spcAft>
                <a:spcPts val="0"/>
              </a:spcAft>
              <a:buClr>
                <a:schemeClr val="dk1"/>
              </a:buClr>
              <a:buSzPts val="1600"/>
              <a:buNone/>
            </a:pPr>
            <a:r>
              <a:rPr b="1" i="0" lang="en-US" sz="1600" u="none">
                <a:solidFill>
                  <a:schemeClr val="dk1"/>
                </a:solidFill>
                <a:latin typeface="Arial"/>
                <a:ea typeface="Arial"/>
                <a:cs typeface="Arial"/>
                <a:sym typeface="Arial"/>
              </a:rPr>
              <a:t>How much time &amp; effort is spent for right understanding &amp; right feelings?</a:t>
            </a:r>
            <a:endParaRPr/>
          </a:p>
          <a:p>
            <a:pPr indent="-228600" lvl="1" marL="457200" rtl="0" algn="l">
              <a:lnSpc>
                <a:spcPct val="80000"/>
              </a:lnSpc>
              <a:spcBef>
                <a:spcPts val="320"/>
              </a:spcBef>
              <a:spcAft>
                <a:spcPts val="0"/>
              </a:spcAft>
              <a:buClr>
                <a:schemeClr val="dk1"/>
              </a:buClr>
              <a:buSzPts val="1600"/>
              <a:buNone/>
            </a:pPr>
            <a:r>
              <a:rPr b="1" i="0" lang="en-US" sz="1600" u="none">
                <a:solidFill>
                  <a:schemeClr val="dk1"/>
                </a:solidFill>
                <a:latin typeface="Arial"/>
                <a:ea typeface="Arial"/>
                <a:cs typeface="Arial"/>
                <a:sym typeface="Arial"/>
              </a:rPr>
              <a:t>How much time &amp; effort is spent for physical facility?</a:t>
            </a:r>
            <a:endParaRPr/>
          </a:p>
        </p:txBody>
      </p:sp>
      <p:graphicFrame>
        <p:nvGraphicFramePr>
          <p:cNvPr id="78" name="Google Shape;78;p5"/>
          <p:cNvGraphicFramePr/>
          <p:nvPr/>
        </p:nvGraphicFramePr>
        <p:xfrm>
          <a:off x="0" y="0"/>
          <a:ext cx="3000000" cy="3000000"/>
        </p:xfrm>
        <a:graphic>
          <a:graphicData uri="http://schemas.openxmlformats.org/drawingml/2006/table">
            <a:tbl>
              <a:tblPr>
                <a:noFill/>
                <a:tableStyleId>{A3668AA1-684F-48ED-AB6A-E15D25C9615E}</a:tableStyleId>
              </a:tblPr>
              <a:tblGrid>
                <a:gridCol w="1939925"/>
                <a:gridCol w="3551225"/>
                <a:gridCol w="3652825"/>
              </a:tblGrid>
              <a:tr h="768350">
                <a:tc>
                  <a:txBody>
                    <a:bodyPr/>
                    <a:lstStyle/>
                    <a:p>
                      <a:pPr indent="0" lvl="0" marL="0" marR="0" rtl="0" algn="ctr">
                        <a:lnSpc>
                          <a:spcPct val="100000"/>
                        </a:lnSpc>
                        <a:spcBef>
                          <a:spcPts val="0"/>
                        </a:spcBef>
                        <a:spcAft>
                          <a:spcPts val="0"/>
                        </a:spcAft>
                        <a:buClr>
                          <a:srgbClr val="993300"/>
                        </a:buClr>
                        <a:buSzPts val="2000"/>
                        <a:buFont typeface="Arial"/>
                        <a:buNone/>
                      </a:pPr>
                      <a:r>
                        <a:rPr b="0" i="0" lang="en-US" sz="2000" u="none" cap="none" strike="noStrike">
                          <a:solidFill>
                            <a:srgbClr val="993300"/>
                          </a:solidFill>
                          <a:latin typeface="Arial"/>
                          <a:ea typeface="Arial"/>
                          <a:cs typeface="Arial"/>
                          <a:sym typeface="Arial"/>
                        </a:rPr>
                        <a:t> </a:t>
                      </a:r>
                      <a:r>
                        <a:rPr b="1" i="0" lang="en-US" sz="2000" u="none" cap="none" strike="noStrike">
                          <a:solidFill>
                            <a:schemeClr val="dk1"/>
                          </a:solidFill>
                          <a:latin typeface="Arial"/>
                          <a:ea typeface="Arial"/>
                          <a:cs typeface="Arial"/>
                          <a:sym typeface="Arial"/>
                        </a:rPr>
                        <a:t>Human Being</a:t>
                      </a:r>
                      <a:endParaRPr b="0" i="0" sz="14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2060"/>
                        </a:buClr>
                        <a:buSzPts val="2800"/>
                        <a:buFont typeface="Arial"/>
                        <a:buNone/>
                      </a:pPr>
                      <a:r>
                        <a:rPr b="1" i="0" lang="en-US" sz="2800" u="none" cap="none" strike="noStrike">
                          <a:solidFill>
                            <a:srgbClr val="002060"/>
                          </a:solidFill>
                          <a:latin typeface="Arial"/>
                          <a:ea typeface="Arial"/>
                          <a:cs typeface="Arial"/>
                          <a:sym typeface="Arial"/>
                        </a:rPr>
                        <a:t>Ekkuo</a:t>
                      </a:r>
                      <a:endParaRPr/>
                    </a:p>
                  </a:txBody>
                  <a:tcPr marT="0" marB="0" marR="56800" marL="56800">
                    <a:lnB cap="flat" cmpd="sng" w="12700">
                      <a:solidFill>
                        <a:srgbClr val="000000"/>
                      </a:solidFill>
                      <a:prstDash val="solid"/>
                      <a:round/>
                      <a:headEnd len="sm" w="sm" type="none"/>
                      <a:tailEnd len="sm" w="sm" type="none"/>
                    </a:lnB>
                    <a:solidFill>
                      <a:srgbClr val="EEECE1"/>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Self </a:t>
                      </a:r>
                      <a:endParaRPr/>
                    </a:p>
                    <a:p>
                      <a:pPr indent="0" lvl="0" marL="0" marR="0" rtl="0" algn="ctr">
                        <a:lnSpc>
                          <a:spcPct val="100000"/>
                        </a:lnSpc>
                        <a:spcBef>
                          <a:spcPts val="0"/>
                        </a:spcBef>
                        <a:spcAft>
                          <a:spcPts val="0"/>
                        </a:spcAft>
                        <a:buClr>
                          <a:srgbClr val="002060"/>
                        </a:buClr>
                        <a:buSzPts val="2800"/>
                        <a:buFont typeface="Arial"/>
                        <a:buNone/>
                      </a:pPr>
                      <a:r>
                        <a:rPr b="1" i="0" lang="en-US" sz="2800" u="none" cap="none" strike="noStrike">
                          <a:solidFill>
                            <a:srgbClr val="002060"/>
                          </a:solidFill>
                          <a:latin typeface="Arial"/>
                          <a:ea typeface="Arial"/>
                          <a:cs typeface="Arial"/>
                          <a:sym typeface="Arial"/>
                        </a:rPr>
                        <a:t>eSa</a:t>
                      </a:r>
                      <a:endParaRPr/>
                    </a:p>
                  </a:txBody>
                  <a:tcPr marT="0" marB="0" marR="56800" marL="56800">
                    <a:lnB cap="flat" cmpd="sng" w="12700">
                      <a:solidFill>
                        <a:srgbClr val="000000"/>
                      </a:solidFill>
                      <a:prstDash val="solid"/>
                      <a:round/>
                      <a:headEnd len="sm" w="sm" type="none"/>
                      <a:tailEnd len="sm" w="sm" type="none"/>
                    </a:lnB>
                    <a:solidFill>
                      <a:srgbClr val="EEECE1"/>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Body</a:t>
                      </a:r>
                      <a:endParaRPr b="0" i="0" sz="14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2060"/>
                        </a:buClr>
                        <a:buSzPts val="2800"/>
                        <a:buFont typeface="Arial"/>
                        <a:buNone/>
                      </a:pPr>
                      <a:r>
                        <a:rPr b="1" i="0" lang="en-US" sz="2800" u="none" cap="none" strike="noStrike">
                          <a:solidFill>
                            <a:srgbClr val="002060"/>
                          </a:solidFill>
                          <a:latin typeface="Arial"/>
                          <a:ea typeface="Arial"/>
                          <a:cs typeface="Arial"/>
                          <a:sym typeface="Arial"/>
                        </a:rPr>
                        <a:t>“kjhj</a:t>
                      </a:r>
                      <a:endParaRPr/>
                    </a:p>
                  </a:txBody>
                  <a:tcPr marT="0" marB="0" marR="56800" marL="56800">
                    <a:lnB cap="flat" cmpd="sng" w="12700">
                      <a:solidFill>
                        <a:srgbClr val="000000"/>
                      </a:solidFill>
                      <a:prstDash val="solid"/>
                      <a:round/>
                      <a:headEnd len="sm" w="sm" type="none"/>
                      <a:tailEnd len="sm" w="sm" type="none"/>
                    </a:lnB>
                    <a:solidFill>
                      <a:srgbClr val="EEECE1"/>
                    </a:solidFill>
                  </a:tcPr>
                </a:tc>
              </a:tr>
              <a:tr h="615950">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Need</a:t>
                      </a:r>
                      <a:endParaRPr b="1"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2060"/>
                        </a:buClr>
                        <a:buSzPts val="2000"/>
                        <a:buFont typeface="Arial"/>
                        <a:buNone/>
                      </a:pPr>
                      <a:r>
                        <a:rPr b="1" i="0" lang="en-US" sz="2000" u="none" cap="none" strike="noStrike">
                          <a:solidFill>
                            <a:srgbClr val="002060"/>
                          </a:solidFill>
                          <a:latin typeface="Arial"/>
                          <a:ea typeface="Arial"/>
                          <a:cs typeface="Arial"/>
                          <a:sym typeface="Arial"/>
                        </a:rPr>
                        <a:t>vko';drk</a:t>
                      </a:r>
                      <a:endParaRPr/>
                    </a:p>
                  </a:txBody>
                  <a:tcPr marT="0" marB="0" marR="56800" marL="56800">
                    <a:lnT cap="flat" cmpd="sng" w="12700">
                      <a:solidFill>
                        <a:srgbClr val="000000"/>
                      </a:solidFill>
                      <a:prstDash val="solid"/>
                      <a:round/>
                      <a:headEnd len="sm" w="sm" type="none"/>
                      <a:tailEnd len="sm" w="sm" type="none"/>
                    </a:lnT>
                    <a:lnB cap="flat" cmpd="sng" w="12700">
                      <a:solidFill>
                        <a:srgbClr val="A6A6A6"/>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Happiness (e.g. Respect)</a:t>
                      </a:r>
                      <a:endParaRPr b="1" i="0" sz="14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lq[k ¼tSls lEeku½</a:t>
                      </a:r>
                      <a:endParaRPr/>
                    </a:p>
                  </a:txBody>
                  <a:tcPr marT="0" marB="0" marR="56800" marL="56800">
                    <a:lnT cap="flat" cmpd="sng" w="12700">
                      <a:solidFill>
                        <a:srgbClr val="000000"/>
                      </a:solidFill>
                      <a:prstDash val="solid"/>
                      <a:round/>
                      <a:headEnd len="sm" w="sm" type="none"/>
                      <a:tailEnd len="sm" w="sm" type="none"/>
                    </a:lnT>
                    <a:lnB cap="flat" cmpd="sng" w="12700">
                      <a:solidFill>
                        <a:srgbClr val="A6A6A6"/>
                      </a:solidFill>
                      <a:prstDash val="solid"/>
                      <a:round/>
                      <a:headEnd len="sm" w="sm" type="none"/>
                      <a:tailEnd len="sm" w="sm" type="none"/>
                    </a:lnB>
                    <a:solidFill>
                      <a:srgbClr val="800080"/>
                    </a:solidFill>
                  </a:tcPr>
                </a:tc>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Physical Facility (e.g. Food)</a:t>
                      </a:r>
                      <a:endParaRPr b="1"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2060"/>
                        </a:buClr>
                        <a:buSzPts val="2000"/>
                        <a:buFont typeface="Arial"/>
                        <a:buNone/>
                      </a:pPr>
                      <a:r>
                        <a:rPr b="1" i="0" lang="en-US" sz="2000" u="none" cap="none" strike="noStrike">
                          <a:solidFill>
                            <a:srgbClr val="002060"/>
                          </a:solidFill>
                          <a:latin typeface="Arial"/>
                          <a:ea typeface="Arial"/>
                          <a:cs typeface="Arial"/>
                          <a:sym typeface="Arial"/>
                        </a:rPr>
                        <a:t>lqfo/kk ¼tSls Hkkstu½</a:t>
                      </a:r>
                      <a:endParaRPr/>
                    </a:p>
                  </a:txBody>
                  <a:tcPr marT="0" marB="0" marR="56800" marL="56800">
                    <a:lnT cap="flat" cmpd="sng" w="12700">
                      <a:solidFill>
                        <a:srgbClr val="000000"/>
                      </a:solidFill>
                      <a:prstDash val="solid"/>
                      <a:round/>
                      <a:headEnd len="sm" w="sm" type="none"/>
                      <a:tailEnd len="sm" w="sm" type="none"/>
                    </a:lnT>
                    <a:lnB cap="flat" cmpd="sng" w="12700">
                      <a:solidFill>
                        <a:srgbClr val="A6A6A6"/>
                      </a:solidFill>
                      <a:prstDash val="solid"/>
                      <a:round/>
                      <a:headEnd len="sm" w="sm" type="none"/>
                      <a:tailEnd len="sm" w="sm" type="none"/>
                    </a:lnB>
                    <a:solidFill>
                      <a:srgbClr val="FEEEB9"/>
                    </a:solidFill>
                  </a:tcPr>
                </a:tc>
              </a:tr>
              <a:tr h="615950">
                <a:tc>
                  <a:txBody>
                    <a:bodyPr/>
                    <a:lstStyle/>
                    <a:p>
                      <a:pPr indent="0" lvl="1" marL="45720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In Time</a:t>
                      </a:r>
                      <a:endParaRPr b="1" i="0" sz="1400" u="none" cap="none" strike="noStrike">
                        <a:solidFill>
                          <a:schemeClr val="dk1"/>
                        </a:solidFill>
                        <a:latin typeface="Times New Roman"/>
                        <a:ea typeface="Times New Roman"/>
                        <a:cs typeface="Times New Roman"/>
                        <a:sym typeface="Times New Roman"/>
                      </a:endParaRPr>
                    </a:p>
                    <a:p>
                      <a:pPr indent="0" lvl="1" marL="457200" marR="0" rtl="0" algn="l">
                        <a:lnSpc>
                          <a:spcPct val="100000"/>
                        </a:lnSpc>
                        <a:spcBef>
                          <a:spcPts val="0"/>
                        </a:spcBef>
                        <a:spcAft>
                          <a:spcPts val="0"/>
                        </a:spcAft>
                        <a:buClr>
                          <a:srgbClr val="002060"/>
                        </a:buClr>
                        <a:buSzPts val="2000"/>
                        <a:buFont typeface="Arial"/>
                        <a:buNone/>
                      </a:pPr>
                      <a:r>
                        <a:rPr b="1" i="0" lang="en-US" sz="2000" u="none" cap="none" strike="noStrike">
                          <a:solidFill>
                            <a:srgbClr val="002060"/>
                          </a:solidFill>
                          <a:latin typeface="Arial"/>
                          <a:ea typeface="Arial"/>
                          <a:cs typeface="Arial"/>
                          <a:sym typeface="Arial"/>
                        </a:rPr>
                        <a:t>dky esa</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Continuous</a:t>
                      </a:r>
                      <a:endParaRPr b="1" i="0" sz="14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fujUrj</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800080"/>
                    </a:solidFill>
                  </a:tcPr>
                </a:tc>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Temporary</a:t>
                      </a:r>
                      <a:endParaRPr b="1"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2060"/>
                        </a:buClr>
                        <a:buSzPts val="2000"/>
                        <a:buFont typeface="Arial"/>
                        <a:buNone/>
                      </a:pPr>
                      <a:r>
                        <a:rPr b="1" i="0" lang="en-US" sz="2000" u="none" cap="none" strike="noStrike">
                          <a:solidFill>
                            <a:srgbClr val="002060"/>
                          </a:solidFill>
                          <a:latin typeface="Arial"/>
                          <a:ea typeface="Arial"/>
                          <a:cs typeface="Arial"/>
                          <a:sym typeface="Arial"/>
                        </a:rPr>
                        <a:t>lkef;d</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FEEEB9"/>
                    </a:solidFill>
                  </a:tcPr>
                </a:tc>
              </a:tr>
              <a:tr h="922325">
                <a:tc>
                  <a:txBody>
                    <a:bodyPr/>
                    <a:lstStyle/>
                    <a:p>
                      <a:pPr indent="0" lvl="1" marL="45720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In Quantity</a:t>
                      </a:r>
                      <a:endParaRPr b="1" i="0" sz="1400" u="none" cap="none" strike="noStrike">
                        <a:solidFill>
                          <a:schemeClr val="dk1"/>
                        </a:solidFill>
                        <a:latin typeface="Times New Roman"/>
                        <a:ea typeface="Times New Roman"/>
                        <a:cs typeface="Times New Roman"/>
                        <a:sym typeface="Times New Roman"/>
                      </a:endParaRPr>
                    </a:p>
                    <a:p>
                      <a:pPr indent="0" lvl="1" marL="457200" marR="0" rtl="0" algn="l">
                        <a:lnSpc>
                          <a:spcPct val="100000"/>
                        </a:lnSpc>
                        <a:spcBef>
                          <a:spcPts val="0"/>
                        </a:spcBef>
                        <a:spcAft>
                          <a:spcPts val="0"/>
                        </a:spcAft>
                        <a:buClr>
                          <a:srgbClr val="002060"/>
                        </a:buClr>
                        <a:buSzPts val="2000"/>
                        <a:buFont typeface="Arial"/>
                        <a:buNone/>
                      </a:pPr>
                      <a:r>
                        <a:rPr b="1" i="0" lang="en-US" sz="2000" u="none" cap="none" strike="noStrike">
                          <a:solidFill>
                            <a:srgbClr val="002060"/>
                          </a:solidFill>
                          <a:latin typeface="Arial"/>
                          <a:ea typeface="Arial"/>
                          <a:cs typeface="Arial"/>
                          <a:sym typeface="Arial"/>
                        </a:rPr>
                        <a:t>ek=k esa</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Qualitative (is Feeling)</a:t>
                      </a:r>
                      <a:endParaRPr b="1" i="0" sz="14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xq.kkRed ¼Hkko gS½</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800080"/>
                    </a:solidFill>
                  </a:tcPr>
                </a:tc>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Quantitative (Required in Limited Quantity)</a:t>
                      </a:r>
                      <a:endParaRPr b="1"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2060"/>
                        </a:buClr>
                        <a:buSzPts val="2000"/>
                        <a:buFont typeface="Arial"/>
                        <a:buNone/>
                      </a:pPr>
                      <a:r>
                        <a:rPr b="1" i="0" lang="en-US" sz="2000" u="none" cap="none" strike="noStrike">
                          <a:solidFill>
                            <a:srgbClr val="002060"/>
                          </a:solidFill>
                          <a:latin typeface="Arial"/>
                          <a:ea typeface="Arial"/>
                          <a:cs typeface="Arial"/>
                          <a:sym typeface="Arial"/>
                        </a:rPr>
                        <a:t>Ekk=kRed ¼lhfer ek=k esa½</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FEEEB9"/>
                    </a:solidFill>
                  </a:tcPr>
                </a:tc>
              </a:tr>
              <a:tr h="615950">
                <a:tc>
                  <a:txBody>
                    <a:bodyPr/>
                    <a:lstStyle/>
                    <a:p>
                      <a:pPr indent="0" lvl="1" marL="45720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Fulfilled By</a:t>
                      </a:r>
                      <a:endParaRPr b="1" i="0" sz="1400" u="none" cap="none" strike="noStrike">
                        <a:solidFill>
                          <a:schemeClr val="dk1"/>
                        </a:solidFill>
                        <a:latin typeface="Times New Roman"/>
                        <a:ea typeface="Times New Roman"/>
                        <a:cs typeface="Times New Roman"/>
                        <a:sym typeface="Times New Roman"/>
                      </a:endParaRPr>
                    </a:p>
                    <a:p>
                      <a:pPr indent="0" lvl="1" marL="457200" marR="0" rtl="0" algn="l">
                        <a:lnSpc>
                          <a:spcPct val="100000"/>
                        </a:lnSpc>
                        <a:spcBef>
                          <a:spcPts val="0"/>
                        </a:spcBef>
                        <a:spcAft>
                          <a:spcPts val="0"/>
                        </a:spcAft>
                        <a:buClr>
                          <a:srgbClr val="002060"/>
                        </a:buClr>
                        <a:buSzPts val="2000"/>
                        <a:buFont typeface="Arial"/>
                        <a:buNone/>
                      </a:pPr>
                      <a:r>
                        <a:rPr b="1" i="0" lang="en-US" sz="2000" u="none" cap="none" strike="noStrike">
                          <a:solidFill>
                            <a:srgbClr val="002060"/>
                          </a:solidFill>
                          <a:latin typeface="Arial"/>
                          <a:ea typeface="Arial"/>
                          <a:cs typeface="Arial"/>
                          <a:sym typeface="Arial"/>
                        </a:rPr>
                        <a:t>iwfrZ ds fy,</a:t>
                      </a:r>
                      <a:endParaRPr/>
                    </a:p>
                  </a:txBody>
                  <a:tcPr marT="0" marB="0" marR="56800" marL="56800">
                    <a:lnT cap="flat" cmpd="sng" w="12700">
                      <a:solidFill>
                        <a:srgbClr val="A6A6A6"/>
                      </a:solidFill>
                      <a:prstDash val="solid"/>
                      <a:round/>
                      <a:headEnd len="sm" w="sm" type="none"/>
                      <a:tailEnd len="sm" w="sm" type="none"/>
                    </a:lnT>
                    <a:solidFill>
                      <a:srgbClr val="FFFFFF"/>
                    </a:solidFill>
                  </a:tcPr>
                </a:tc>
                <a:tc>
                  <a:txBody>
                    <a:bodyPr/>
                    <a:lstStyle/>
                    <a:p>
                      <a:pPr indent="0" lvl="0" marL="0" marR="0" rtl="0" algn="l">
                        <a:lnSpc>
                          <a:spcPct val="100000"/>
                        </a:lnSpc>
                        <a:spcBef>
                          <a:spcPts val="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Right Understanding &amp; Right Feeling lgh le&gt;] lgh Hkko</a:t>
                      </a:r>
                      <a:endParaRPr/>
                    </a:p>
                  </a:txBody>
                  <a:tcPr marT="0" marB="0" marR="56800" marL="56800">
                    <a:lnT cap="flat" cmpd="sng" w="12700">
                      <a:solidFill>
                        <a:srgbClr val="A6A6A6"/>
                      </a:solidFill>
                      <a:prstDash val="solid"/>
                      <a:round/>
                      <a:headEnd len="sm" w="sm" type="none"/>
                      <a:tailEnd len="sm" w="sm" type="none"/>
                    </a:lnT>
                    <a:solidFill>
                      <a:srgbClr val="800080"/>
                    </a:solidFill>
                  </a:tcPr>
                </a:tc>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Physio-chemical Things</a:t>
                      </a:r>
                      <a:endParaRPr b="1"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2060"/>
                        </a:buClr>
                        <a:buSzPts val="2000"/>
                        <a:buFont typeface="Arial"/>
                        <a:buNone/>
                      </a:pPr>
                      <a:r>
                        <a:rPr b="1" i="0" lang="en-US" sz="2000" u="none" cap="none" strike="noStrike">
                          <a:solidFill>
                            <a:srgbClr val="002060"/>
                          </a:solidFill>
                          <a:latin typeface="Arial"/>
                          <a:ea typeface="Arial"/>
                          <a:cs typeface="Arial"/>
                          <a:sym typeface="Arial"/>
                        </a:rPr>
                        <a:t>HkkSfrd&amp;jklk;fud oLrq</a:t>
                      </a:r>
                      <a:endParaRPr/>
                    </a:p>
                  </a:txBody>
                  <a:tcPr marT="0" marB="0" marR="56800" marL="56800">
                    <a:lnT cap="flat" cmpd="sng" w="12700">
                      <a:solidFill>
                        <a:srgbClr val="A6A6A6"/>
                      </a:solidFill>
                      <a:prstDash val="solid"/>
                      <a:round/>
                      <a:headEnd len="sm" w="sm" type="none"/>
                      <a:tailEnd len="sm" w="sm" type="none"/>
                    </a:lnT>
                    <a:solidFill>
                      <a:srgbClr val="FEEEB9"/>
                    </a:solidFill>
                  </a:tcPr>
                </a:tc>
              </a:tr>
              <a:tr h="204775">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0" marB="0" marR="56800" marL="56800">
                    <a:lnB cap="flat" cmpd="sng" w="12700">
                      <a:solidFill>
                        <a:srgbClr val="A6A6A6"/>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0" marB="0" marR="56800" marL="56800">
                    <a:lnB cap="flat" cmpd="sng" w="12700">
                      <a:solidFill>
                        <a:srgbClr val="A6A6A6"/>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0" marB="0" marR="56800" marL="56800">
                    <a:lnB cap="flat" cmpd="sng" w="12700">
                      <a:solidFill>
                        <a:srgbClr val="A6A6A6"/>
                      </a:solidFill>
                      <a:prstDash val="solid"/>
                      <a:round/>
                      <a:headEnd len="sm" w="sm" type="none"/>
                      <a:tailEnd len="sm" w="sm" type="none"/>
                    </a:lnB>
                    <a:solidFill>
                      <a:srgbClr val="FFFFFF"/>
                    </a:solidFill>
                  </a:tcPr>
                </a:tc>
              </a:tr>
            </a:tbl>
          </a:graphicData>
        </a:graphic>
      </p:graphicFrame>
      <p:sp>
        <p:nvSpPr>
          <p:cNvPr id="79" name="Google Shape;79;p5"/>
          <p:cNvSpPr txBox="1"/>
          <p:nvPr/>
        </p:nvSpPr>
        <p:spPr>
          <a:xfrm>
            <a:off x="4495800" y="0"/>
            <a:ext cx="1828800" cy="83026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2000"/>
              <a:buFont typeface="Arial"/>
              <a:buNone/>
            </a:pPr>
            <a:r>
              <a:rPr b="0" i="0" lang="en-US" sz="2000" u="none">
                <a:solidFill>
                  <a:srgbClr val="FF0000"/>
                </a:solidFill>
                <a:latin typeface="Arial"/>
                <a:ea typeface="Arial"/>
                <a:cs typeface="Arial"/>
                <a:sym typeface="Arial"/>
              </a:rPr>
              <a:t>Co-existence</a:t>
            </a:r>
            <a:endParaRPr b="0" i="0" sz="20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FF0000"/>
              </a:buClr>
              <a:buSzPts val="2800"/>
              <a:buFont typeface="Arial"/>
              <a:buNone/>
            </a:pPr>
            <a:r>
              <a:rPr b="0" i="0" lang="en-US" sz="2800" u="none">
                <a:solidFill>
                  <a:srgbClr val="FF0000"/>
                </a:solidFill>
                <a:latin typeface="Arial"/>
                <a:ea typeface="Arial"/>
                <a:cs typeface="Arial"/>
                <a:sym typeface="Arial"/>
              </a:rPr>
              <a:t>lgvfLrRo</a:t>
            </a:r>
            <a:endParaRPr/>
          </a:p>
        </p:txBody>
      </p:sp>
      <p:cxnSp>
        <p:nvCxnSpPr>
          <p:cNvPr id="80" name="Google Shape;80;p5"/>
          <p:cNvCxnSpPr/>
          <p:nvPr/>
        </p:nvCxnSpPr>
        <p:spPr>
          <a:xfrm>
            <a:off x="4114800" y="381000"/>
            <a:ext cx="2743200" cy="1587"/>
          </a:xfrm>
          <a:prstGeom prst="straightConnector1">
            <a:avLst/>
          </a:prstGeom>
          <a:noFill/>
          <a:ln cap="flat" cmpd="sng" w="25400">
            <a:solidFill>
              <a:schemeClr val="dk1"/>
            </a:solidFill>
            <a:prstDash val="solid"/>
            <a:miter lim="800000"/>
            <a:headEnd len="med" w="med" type="stealth"/>
            <a:tailEnd len="med" w="med" type="stealth"/>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4" name="Shape 84"/>
        <p:cNvGrpSpPr/>
        <p:nvPr/>
      </p:nvGrpSpPr>
      <p:grpSpPr>
        <a:xfrm>
          <a:off x="0" y="0"/>
          <a:ext cx="0" cy="0"/>
          <a:chOff x="0" y="0"/>
          <a:chExt cx="0" cy="0"/>
        </a:xfrm>
      </p:grpSpPr>
      <p:pic>
        <p:nvPicPr>
          <p:cNvPr id="85" name="Google Shape;85;p6"/>
          <p:cNvPicPr preferRelativeResize="0"/>
          <p:nvPr/>
        </p:nvPicPr>
        <p:blipFill rotWithShape="1">
          <a:blip r:embed="rId3">
            <a:alphaModFix/>
          </a:blip>
          <a:srcRect b="0" l="0" r="0" t="0"/>
          <a:stretch/>
        </p:blipFill>
        <p:spPr>
          <a:xfrm>
            <a:off x="-1587" y="304800"/>
            <a:ext cx="9105900" cy="6019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7"/>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1" sz="2200">
              <a:solidFill>
                <a:schemeClr val="lt1"/>
              </a:solidFill>
              <a:latin typeface="Arial"/>
              <a:ea typeface="Arial"/>
              <a:cs typeface="Arial"/>
              <a:sym typeface="Arial"/>
            </a:endParaRPr>
          </a:p>
        </p:txBody>
      </p:sp>
      <p:graphicFrame>
        <p:nvGraphicFramePr>
          <p:cNvPr id="91" name="Google Shape;91;p7"/>
          <p:cNvGraphicFramePr/>
          <p:nvPr/>
        </p:nvGraphicFramePr>
        <p:xfrm>
          <a:off x="0" y="0"/>
          <a:ext cx="3000000" cy="3000000"/>
        </p:xfrm>
        <a:graphic>
          <a:graphicData uri="http://schemas.openxmlformats.org/drawingml/2006/table">
            <a:tbl>
              <a:tblPr>
                <a:noFill/>
                <a:tableStyleId>{A3668AA1-684F-48ED-AB6A-E15D25C9615E}</a:tableStyleId>
              </a:tblPr>
              <a:tblGrid>
                <a:gridCol w="1939925"/>
                <a:gridCol w="3551225"/>
                <a:gridCol w="3652825"/>
              </a:tblGrid>
              <a:tr h="768350">
                <a:tc>
                  <a:txBody>
                    <a:bodyPr/>
                    <a:lstStyle/>
                    <a:p>
                      <a:pPr indent="0" lvl="0" marL="0" marR="0" rtl="0" algn="ctr">
                        <a:lnSpc>
                          <a:spcPct val="100000"/>
                        </a:lnSpc>
                        <a:spcBef>
                          <a:spcPts val="0"/>
                        </a:spcBef>
                        <a:spcAft>
                          <a:spcPts val="0"/>
                        </a:spcAft>
                        <a:buClr>
                          <a:srgbClr val="993300"/>
                        </a:buClr>
                        <a:buSzPts val="2000"/>
                        <a:buFont typeface="Arial"/>
                        <a:buNone/>
                      </a:pPr>
                      <a:r>
                        <a:rPr b="0" i="0" lang="en-US" sz="2000" u="none">
                          <a:solidFill>
                            <a:srgbClr val="993300"/>
                          </a:solidFill>
                          <a:latin typeface="Arial"/>
                          <a:ea typeface="Arial"/>
                          <a:cs typeface="Arial"/>
                          <a:sym typeface="Arial"/>
                        </a:rPr>
                        <a:t> </a:t>
                      </a:r>
                      <a:r>
                        <a:rPr b="1" i="0" lang="en-US" sz="2000" u="none">
                          <a:solidFill>
                            <a:schemeClr val="dk1"/>
                          </a:solidFill>
                          <a:latin typeface="Arial"/>
                          <a:ea typeface="Arial"/>
                          <a:cs typeface="Arial"/>
                          <a:sym typeface="Arial"/>
                        </a:rPr>
                        <a:t>Human Being</a:t>
                      </a:r>
                      <a:endParaRPr b="0" i="0" sz="14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2060"/>
                        </a:buClr>
                        <a:buSzPts val="2800"/>
                        <a:buFont typeface="Arial"/>
                        <a:buNone/>
                      </a:pPr>
                      <a:r>
                        <a:rPr b="1" i="0" lang="en-US" sz="2800" u="none">
                          <a:solidFill>
                            <a:srgbClr val="002060"/>
                          </a:solidFill>
                          <a:latin typeface="Arial"/>
                          <a:ea typeface="Arial"/>
                          <a:cs typeface="Arial"/>
                          <a:sym typeface="Arial"/>
                        </a:rPr>
                        <a:t>Ekkuo</a:t>
                      </a:r>
                      <a:endParaRPr/>
                    </a:p>
                  </a:txBody>
                  <a:tcPr marT="0" marB="0" marR="56800" marL="56800">
                    <a:lnB cap="flat" cmpd="sng" w="12700">
                      <a:solidFill>
                        <a:srgbClr val="000000"/>
                      </a:solidFill>
                      <a:prstDash val="solid"/>
                      <a:round/>
                      <a:headEnd len="sm" w="sm" type="none"/>
                      <a:tailEnd len="sm" w="sm" type="none"/>
                    </a:lnB>
                    <a:solidFill>
                      <a:srgbClr val="EEECE1"/>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Self </a:t>
                      </a:r>
                      <a:endParaRPr/>
                    </a:p>
                    <a:p>
                      <a:pPr indent="0" lvl="0" marL="0" marR="0" rtl="0" algn="ctr">
                        <a:lnSpc>
                          <a:spcPct val="100000"/>
                        </a:lnSpc>
                        <a:spcBef>
                          <a:spcPts val="0"/>
                        </a:spcBef>
                        <a:spcAft>
                          <a:spcPts val="0"/>
                        </a:spcAft>
                        <a:buClr>
                          <a:srgbClr val="002060"/>
                        </a:buClr>
                        <a:buSzPts val="2800"/>
                        <a:buFont typeface="Arial"/>
                        <a:buNone/>
                      </a:pPr>
                      <a:r>
                        <a:rPr b="1" i="0" lang="en-US" sz="2800" u="none">
                          <a:solidFill>
                            <a:srgbClr val="002060"/>
                          </a:solidFill>
                          <a:latin typeface="Arial"/>
                          <a:ea typeface="Arial"/>
                          <a:cs typeface="Arial"/>
                          <a:sym typeface="Arial"/>
                        </a:rPr>
                        <a:t>eSa</a:t>
                      </a:r>
                      <a:endParaRPr/>
                    </a:p>
                  </a:txBody>
                  <a:tcPr marT="0" marB="0" marR="56800" marL="56800">
                    <a:lnB cap="flat" cmpd="sng" w="12700">
                      <a:solidFill>
                        <a:srgbClr val="000000"/>
                      </a:solidFill>
                      <a:prstDash val="solid"/>
                      <a:round/>
                      <a:headEnd len="sm" w="sm" type="none"/>
                      <a:tailEnd len="sm" w="sm" type="none"/>
                    </a:lnB>
                    <a:solidFill>
                      <a:srgbClr val="EEECE1"/>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Body</a:t>
                      </a:r>
                      <a:endParaRPr b="0" i="0" sz="14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2060"/>
                        </a:buClr>
                        <a:buSzPts val="2800"/>
                        <a:buFont typeface="Arial"/>
                        <a:buNone/>
                      </a:pPr>
                      <a:r>
                        <a:rPr b="1" i="0" lang="en-US" sz="2800" u="none">
                          <a:solidFill>
                            <a:srgbClr val="002060"/>
                          </a:solidFill>
                          <a:latin typeface="Arial"/>
                          <a:ea typeface="Arial"/>
                          <a:cs typeface="Arial"/>
                          <a:sym typeface="Arial"/>
                        </a:rPr>
                        <a:t>“kjhj</a:t>
                      </a:r>
                      <a:endParaRPr/>
                    </a:p>
                  </a:txBody>
                  <a:tcPr marT="0" marB="0" marR="56800" marL="56800">
                    <a:lnB cap="flat" cmpd="sng" w="12700">
                      <a:solidFill>
                        <a:srgbClr val="000000"/>
                      </a:solidFill>
                      <a:prstDash val="solid"/>
                      <a:round/>
                      <a:headEnd len="sm" w="sm" type="none"/>
                      <a:tailEnd len="sm" w="sm" type="none"/>
                    </a:lnB>
                    <a:solidFill>
                      <a:srgbClr val="EEECE1"/>
                    </a:solidFill>
                  </a:tcPr>
                </a:tc>
              </a:tr>
              <a:tr h="615950">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Need</a:t>
                      </a:r>
                      <a:endParaRPr b="1" i="0" sz="1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2060"/>
                        </a:buClr>
                        <a:buSzPts val="2000"/>
                        <a:buFont typeface="Arial"/>
                        <a:buNone/>
                      </a:pPr>
                      <a:r>
                        <a:rPr b="1" i="0" lang="en-US" sz="2000" u="none">
                          <a:solidFill>
                            <a:srgbClr val="002060"/>
                          </a:solidFill>
                          <a:latin typeface="Arial"/>
                          <a:ea typeface="Arial"/>
                          <a:cs typeface="Arial"/>
                          <a:sym typeface="Arial"/>
                        </a:rPr>
                        <a:t>vko';drk</a:t>
                      </a:r>
                      <a:endParaRPr/>
                    </a:p>
                  </a:txBody>
                  <a:tcPr marT="0" marB="0" marR="56800" marL="56800">
                    <a:lnT cap="flat" cmpd="sng" w="12700">
                      <a:solidFill>
                        <a:srgbClr val="000000"/>
                      </a:solidFill>
                      <a:prstDash val="solid"/>
                      <a:round/>
                      <a:headEnd len="sm" w="sm" type="none"/>
                      <a:tailEnd len="sm" w="sm" type="none"/>
                    </a:lnT>
                    <a:lnB cap="flat" cmpd="sng" w="12700">
                      <a:solidFill>
                        <a:srgbClr val="A6A6A6"/>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Happiness (e.g. Respect)</a:t>
                      </a:r>
                      <a:endParaRPr b="1" i="0" sz="1400" u="non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lq[k ¼tSls lEeku½</a:t>
                      </a:r>
                      <a:endParaRPr/>
                    </a:p>
                  </a:txBody>
                  <a:tcPr marT="0" marB="0" marR="56800" marL="56800">
                    <a:lnT cap="flat" cmpd="sng" w="12700">
                      <a:solidFill>
                        <a:srgbClr val="000000"/>
                      </a:solidFill>
                      <a:prstDash val="solid"/>
                      <a:round/>
                      <a:headEnd len="sm" w="sm" type="none"/>
                      <a:tailEnd len="sm" w="sm" type="none"/>
                    </a:lnT>
                    <a:lnB cap="flat" cmpd="sng" w="12700">
                      <a:solidFill>
                        <a:srgbClr val="A6A6A6"/>
                      </a:solidFill>
                      <a:prstDash val="solid"/>
                      <a:round/>
                      <a:headEnd len="sm" w="sm" type="none"/>
                      <a:tailEnd len="sm" w="sm" type="none"/>
                    </a:lnB>
                    <a:solidFill>
                      <a:srgbClr val="800080"/>
                    </a:solidFill>
                  </a:tcPr>
                </a:tc>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Physical Facility (e.g. Food)</a:t>
                      </a:r>
                      <a:endParaRPr b="1" i="0" sz="1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2060"/>
                        </a:buClr>
                        <a:buSzPts val="2000"/>
                        <a:buFont typeface="Arial"/>
                        <a:buNone/>
                      </a:pPr>
                      <a:r>
                        <a:rPr b="1" i="0" lang="en-US" sz="2000" u="none">
                          <a:solidFill>
                            <a:srgbClr val="002060"/>
                          </a:solidFill>
                          <a:latin typeface="Arial"/>
                          <a:ea typeface="Arial"/>
                          <a:cs typeface="Arial"/>
                          <a:sym typeface="Arial"/>
                        </a:rPr>
                        <a:t>lqfo/kk ¼tSls Hkkstu½</a:t>
                      </a:r>
                      <a:endParaRPr/>
                    </a:p>
                  </a:txBody>
                  <a:tcPr marT="0" marB="0" marR="56800" marL="56800">
                    <a:lnT cap="flat" cmpd="sng" w="12700">
                      <a:solidFill>
                        <a:srgbClr val="000000"/>
                      </a:solidFill>
                      <a:prstDash val="solid"/>
                      <a:round/>
                      <a:headEnd len="sm" w="sm" type="none"/>
                      <a:tailEnd len="sm" w="sm" type="none"/>
                    </a:lnT>
                    <a:lnB cap="flat" cmpd="sng" w="12700">
                      <a:solidFill>
                        <a:srgbClr val="A6A6A6"/>
                      </a:solidFill>
                      <a:prstDash val="solid"/>
                      <a:round/>
                      <a:headEnd len="sm" w="sm" type="none"/>
                      <a:tailEnd len="sm" w="sm" type="none"/>
                    </a:lnB>
                    <a:solidFill>
                      <a:srgbClr val="FEEEB9"/>
                    </a:solidFill>
                  </a:tcPr>
                </a:tc>
              </a:tr>
              <a:tr h="615950">
                <a:tc>
                  <a:txBody>
                    <a:bodyPr/>
                    <a:lstStyle/>
                    <a:p>
                      <a:pPr indent="0" lvl="1" marL="45720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In Time</a:t>
                      </a:r>
                      <a:endParaRPr b="1" i="0" sz="1400" u="none" cap="none" strike="noStrike">
                        <a:solidFill>
                          <a:schemeClr val="dk1"/>
                        </a:solidFill>
                        <a:latin typeface="Times New Roman"/>
                        <a:ea typeface="Times New Roman"/>
                        <a:cs typeface="Times New Roman"/>
                        <a:sym typeface="Times New Roman"/>
                      </a:endParaRPr>
                    </a:p>
                    <a:p>
                      <a:pPr indent="0" lvl="1" marL="457200" marR="0" rtl="0" algn="l">
                        <a:lnSpc>
                          <a:spcPct val="100000"/>
                        </a:lnSpc>
                        <a:spcBef>
                          <a:spcPts val="0"/>
                        </a:spcBef>
                        <a:spcAft>
                          <a:spcPts val="0"/>
                        </a:spcAft>
                        <a:buClr>
                          <a:srgbClr val="002060"/>
                        </a:buClr>
                        <a:buSzPts val="2000"/>
                        <a:buFont typeface="Arial"/>
                        <a:buNone/>
                      </a:pPr>
                      <a:r>
                        <a:rPr b="1" i="0" lang="en-US" sz="2000" u="none" cap="none" strike="noStrike">
                          <a:solidFill>
                            <a:srgbClr val="002060"/>
                          </a:solidFill>
                          <a:latin typeface="Arial"/>
                          <a:ea typeface="Arial"/>
                          <a:cs typeface="Arial"/>
                          <a:sym typeface="Arial"/>
                        </a:rPr>
                        <a:t>dky esa</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Continuous</a:t>
                      </a:r>
                      <a:endParaRPr b="1" i="0" sz="1400" u="non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fujUrj</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800080"/>
                    </a:solidFill>
                  </a:tcPr>
                </a:tc>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Temporary</a:t>
                      </a:r>
                      <a:endParaRPr b="1" i="0" sz="1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2060"/>
                        </a:buClr>
                        <a:buSzPts val="2000"/>
                        <a:buFont typeface="Arial"/>
                        <a:buNone/>
                      </a:pPr>
                      <a:r>
                        <a:rPr b="1" i="0" lang="en-US" sz="2000" u="none">
                          <a:solidFill>
                            <a:srgbClr val="002060"/>
                          </a:solidFill>
                          <a:latin typeface="Arial"/>
                          <a:ea typeface="Arial"/>
                          <a:cs typeface="Arial"/>
                          <a:sym typeface="Arial"/>
                        </a:rPr>
                        <a:t>lkef;d</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FEEEB9"/>
                    </a:solidFill>
                  </a:tcPr>
                </a:tc>
              </a:tr>
              <a:tr h="922325">
                <a:tc>
                  <a:txBody>
                    <a:bodyPr/>
                    <a:lstStyle/>
                    <a:p>
                      <a:pPr indent="0" lvl="1" marL="45720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In Quantity</a:t>
                      </a:r>
                      <a:endParaRPr b="1" i="0" sz="1400" u="none" cap="none" strike="noStrike">
                        <a:solidFill>
                          <a:schemeClr val="dk1"/>
                        </a:solidFill>
                        <a:latin typeface="Times New Roman"/>
                        <a:ea typeface="Times New Roman"/>
                        <a:cs typeface="Times New Roman"/>
                        <a:sym typeface="Times New Roman"/>
                      </a:endParaRPr>
                    </a:p>
                    <a:p>
                      <a:pPr indent="0" lvl="1" marL="457200" marR="0" rtl="0" algn="l">
                        <a:lnSpc>
                          <a:spcPct val="100000"/>
                        </a:lnSpc>
                        <a:spcBef>
                          <a:spcPts val="0"/>
                        </a:spcBef>
                        <a:spcAft>
                          <a:spcPts val="0"/>
                        </a:spcAft>
                        <a:buClr>
                          <a:srgbClr val="002060"/>
                        </a:buClr>
                        <a:buSzPts val="2000"/>
                        <a:buFont typeface="Arial"/>
                        <a:buNone/>
                      </a:pPr>
                      <a:r>
                        <a:rPr b="1" i="0" lang="en-US" sz="2000" u="none" cap="none" strike="noStrike">
                          <a:solidFill>
                            <a:srgbClr val="002060"/>
                          </a:solidFill>
                          <a:latin typeface="Arial"/>
                          <a:ea typeface="Arial"/>
                          <a:cs typeface="Arial"/>
                          <a:sym typeface="Arial"/>
                        </a:rPr>
                        <a:t>ek=k esa</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Qualitative (is Feeling)</a:t>
                      </a:r>
                      <a:endParaRPr b="1" i="0" sz="1400" u="non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xq.kkRed ¼Hkko gS½</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800080"/>
                    </a:solidFill>
                  </a:tcPr>
                </a:tc>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Quantitative (Required in Limited Quantity)</a:t>
                      </a:r>
                      <a:endParaRPr b="1" i="0" sz="1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2060"/>
                        </a:buClr>
                        <a:buSzPts val="2000"/>
                        <a:buFont typeface="Arial"/>
                        <a:buNone/>
                      </a:pPr>
                      <a:r>
                        <a:rPr b="1" i="0" lang="en-US" sz="2000" u="none">
                          <a:solidFill>
                            <a:srgbClr val="002060"/>
                          </a:solidFill>
                          <a:latin typeface="Arial"/>
                          <a:ea typeface="Arial"/>
                          <a:cs typeface="Arial"/>
                          <a:sym typeface="Arial"/>
                        </a:rPr>
                        <a:t>Ekk=kRed ¼lhfer ek=k esa½</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FEEEB9"/>
                    </a:solidFill>
                  </a:tcPr>
                </a:tc>
              </a:tr>
              <a:tr h="615950">
                <a:tc>
                  <a:txBody>
                    <a:bodyPr/>
                    <a:lstStyle/>
                    <a:p>
                      <a:pPr indent="0" lvl="1" marL="45720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Fulfilled By</a:t>
                      </a:r>
                      <a:endParaRPr b="1" i="0" sz="1400" u="none" cap="none" strike="noStrike">
                        <a:solidFill>
                          <a:schemeClr val="dk1"/>
                        </a:solidFill>
                        <a:latin typeface="Times New Roman"/>
                        <a:ea typeface="Times New Roman"/>
                        <a:cs typeface="Times New Roman"/>
                        <a:sym typeface="Times New Roman"/>
                      </a:endParaRPr>
                    </a:p>
                    <a:p>
                      <a:pPr indent="0" lvl="1" marL="457200" marR="0" rtl="0" algn="l">
                        <a:lnSpc>
                          <a:spcPct val="100000"/>
                        </a:lnSpc>
                        <a:spcBef>
                          <a:spcPts val="0"/>
                        </a:spcBef>
                        <a:spcAft>
                          <a:spcPts val="0"/>
                        </a:spcAft>
                        <a:buClr>
                          <a:srgbClr val="002060"/>
                        </a:buClr>
                        <a:buSzPts val="2000"/>
                        <a:buFont typeface="Arial"/>
                        <a:buNone/>
                      </a:pPr>
                      <a:r>
                        <a:rPr b="1" i="0" lang="en-US" sz="2000" u="none" cap="none" strike="noStrike">
                          <a:solidFill>
                            <a:srgbClr val="002060"/>
                          </a:solidFill>
                          <a:latin typeface="Arial"/>
                          <a:ea typeface="Arial"/>
                          <a:cs typeface="Arial"/>
                          <a:sym typeface="Arial"/>
                        </a:rPr>
                        <a:t>iwfrZ ds fy,</a:t>
                      </a:r>
                      <a:endParaRPr/>
                    </a:p>
                  </a:txBody>
                  <a:tcPr marT="0" marB="0" marR="56800" marL="56800">
                    <a:lnT cap="flat" cmpd="sng" w="12700">
                      <a:solidFill>
                        <a:srgbClr val="A6A6A6"/>
                      </a:solidFill>
                      <a:prstDash val="solid"/>
                      <a:round/>
                      <a:headEnd len="sm" w="sm" type="none"/>
                      <a:tailEnd len="sm" w="sm" type="none"/>
                    </a:lnT>
                    <a:solidFill>
                      <a:srgbClr val="FFFFFF"/>
                    </a:solidFill>
                  </a:tcPr>
                </a:tc>
                <a:tc>
                  <a:txBody>
                    <a:bodyPr/>
                    <a:lstStyle/>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Right Understanding &amp; Right Feeling lgh le&gt;] lgh Hkko</a:t>
                      </a:r>
                      <a:endParaRPr/>
                    </a:p>
                  </a:txBody>
                  <a:tcPr marT="0" marB="0" marR="56800" marL="56800">
                    <a:lnT cap="flat" cmpd="sng" w="12700">
                      <a:solidFill>
                        <a:srgbClr val="A6A6A6"/>
                      </a:solidFill>
                      <a:prstDash val="solid"/>
                      <a:round/>
                      <a:headEnd len="sm" w="sm" type="none"/>
                      <a:tailEnd len="sm" w="sm" type="none"/>
                    </a:lnT>
                    <a:solidFill>
                      <a:srgbClr val="800080"/>
                    </a:solidFill>
                  </a:tcPr>
                </a:tc>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Physio-chemical Things</a:t>
                      </a:r>
                      <a:endParaRPr b="1" i="0" sz="1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2060"/>
                        </a:buClr>
                        <a:buSzPts val="2000"/>
                        <a:buFont typeface="Arial"/>
                        <a:buNone/>
                      </a:pPr>
                      <a:r>
                        <a:rPr b="1" i="0" lang="en-US" sz="2000" u="none">
                          <a:solidFill>
                            <a:srgbClr val="002060"/>
                          </a:solidFill>
                          <a:latin typeface="Arial"/>
                          <a:ea typeface="Arial"/>
                          <a:cs typeface="Arial"/>
                          <a:sym typeface="Arial"/>
                        </a:rPr>
                        <a:t>HkkSfrd&amp;jklk;fud oLrq</a:t>
                      </a:r>
                      <a:endParaRPr/>
                    </a:p>
                  </a:txBody>
                  <a:tcPr marT="0" marB="0" marR="56800" marL="56800">
                    <a:lnT cap="flat" cmpd="sng" w="12700">
                      <a:solidFill>
                        <a:srgbClr val="A6A6A6"/>
                      </a:solidFill>
                      <a:prstDash val="solid"/>
                      <a:round/>
                      <a:headEnd len="sm" w="sm" type="none"/>
                      <a:tailEnd len="sm" w="sm" type="none"/>
                    </a:lnT>
                    <a:solidFill>
                      <a:srgbClr val="FEEEB9"/>
                    </a:solidFill>
                  </a:tcPr>
                </a:tc>
              </a:tr>
              <a:tr h="204775">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0" marB="0" marR="56800" marL="56800">
                    <a:lnB cap="flat" cmpd="sng" w="12700">
                      <a:solidFill>
                        <a:srgbClr val="A6A6A6"/>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0" marB="0" marR="56800" marL="56800">
                    <a:lnB cap="flat" cmpd="sng" w="12700">
                      <a:solidFill>
                        <a:srgbClr val="A6A6A6"/>
                      </a:solidFill>
                      <a:prstDash val="solid"/>
                      <a:round/>
                      <a:headEnd len="sm" w="sm" type="none"/>
                      <a:tailEnd len="sm" w="sm" type="none"/>
                    </a:lnB>
                    <a:solidFill>
                      <a:srgbClr val="800080"/>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0" marB="0" marR="56800" marL="56800">
                    <a:lnB cap="flat" cmpd="sng" w="12700">
                      <a:solidFill>
                        <a:srgbClr val="A6A6A6"/>
                      </a:solidFill>
                      <a:prstDash val="solid"/>
                      <a:round/>
                      <a:headEnd len="sm" w="sm" type="none"/>
                      <a:tailEnd len="sm" w="sm" type="none"/>
                    </a:lnB>
                    <a:solidFill>
                      <a:srgbClr val="FEEEB9"/>
                    </a:solidFill>
                  </a:tcPr>
                </a:tc>
              </a:tr>
              <a:tr h="922325">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Activity</a:t>
                      </a:r>
                      <a:endParaRPr b="1" i="0" sz="1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2060"/>
                        </a:buClr>
                        <a:buSzPts val="2000"/>
                        <a:buFont typeface="Arial"/>
                        <a:buNone/>
                      </a:pPr>
                      <a:r>
                        <a:rPr b="1" i="0" lang="en-US" sz="2000" u="none">
                          <a:solidFill>
                            <a:srgbClr val="002060"/>
                          </a:solidFill>
                          <a:latin typeface="Arial"/>
                          <a:ea typeface="Arial"/>
                          <a:cs typeface="Arial"/>
                          <a:sym typeface="Arial"/>
                        </a:rPr>
                        <a:t>fØ;k</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Desire, Thought, Expectation…</a:t>
                      </a:r>
                      <a:endParaRPr b="1" i="0" sz="1400" u="non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bPNk] fopkj] vk”kk---</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800080"/>
                    </a:solidFill>
                  </a:tcPr>
                </a:tc>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Eating, Walking…</a:t>
                      </a:r>
                      <a:endParaRPr b="1" i="0" sz="1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2060"/>
                        </a:buClr>
                        <a:buSzPts val="2000"/>
                        <a:buFont typeface="Arial"/>
                        <a:buNone/>
                      </a:pPr>
                      <a:r>
                        <a:rPr b="1" i="0" lang="en-US" sz="2000" u="none">
                          <a:solidFill>
                            <a:srgbClr val="002060"/>
                          </a:solidFill>
                          <a:latin typeface="Arial"/>
                          <a:ea typeface="Arial"/>
                          <a:cs typeface="Arial"/>
                          <a:sym typeface="Arial"/>
                        </a:rPr>
                        <a:t>[kkuk] pyuk---</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FEEEB9"/>
                    </a:solidFill>
                  </a:tcPr>
                </a:tc>
              </a:tr>
              <a:tr h="615950">
                <a:tc>
                  <a:txBody>
                    <a:bodyPr/>
                    <a:lstStyle/>
                    <a:p>
                      <a:pPr indent="0" lvl="1" marL="45720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In Time</a:t>
                      </a:r>
                      <a:endParaRPr b="1" i="0" sz="1400" u="none" cap="none" strike="noStrike">
                        <a:solidFill>
                          <a:schemeClr val="dk1"/>
                        </a:solidFill>
                        <a:latin typeface="Times New Roman"/>
                        <a:ea typeface="Times New Roman"/>
                        <a:cs typeface="Times New Roman"/>
                        <a:sym typeface="Times New Roman"/>
                      </a:endParaRPr>
                    </a:p>
                    <a:p>
                      <a:pPr indent="0" lvl="1" marL="457200" marR="0" rtl="0" algn="l">
                        <a:lnSpc>
                          <a:spcPct val="100000"/>
                        </a:lnSpc>
                        <a:spcBef>
                          <a:spcPts val="0"/>
                        </a:spcBef>
                        <a:spcAft>
                          <a:spcPts val="0"/>
                        </a:spcAft>
                        <a:buClr>
                          <a:srgbClr val="002060"/>
                        </a:buClr>
                        <a:buSzPts val="2000"/>
                        <a:buFont typeface="Arial"/>
                        <a:buNone/>
                      </a:pPr>
                      <a:r>
                        <a:rPr b="1" i="0" lang="en-US" sz="2000" u="none" cap="none" strike="noStrike">
                          <a:solidFill>
                            <a:srgbClr val="002060"/>
                          </a:solidFill>
                          <a:latin typeface="Arial"/>
                          <a:ea typeface="Arial"/>
                          <a:cs typeface="Arial"/>
                          <a:sym typeface="Arial"/>
                        </a:rPr>
                        <a:t>dky esa</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Continuous</a:t>
                      </a:r>
                      <a:endParaRPr b="1" i="0" sz="1400" u="non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fujUrj</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800080"/>
                    </a:solidFill>
                  </a:tcPr>
                </a:tc>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Temporary</a:t>
                      </a:r>
                      <a:endParaRPr b="1" i="0" sz="1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2060"/>
                        </a:buClr>
                        <a:buSzPts val="2000"/>
                        <a:buFont typeface="Arial"/>
                        <a:buNone/>
                      </a:pPr>
                      <a:r>
                        <a:rPr b="1" i="0" lang="en-US" sz="2000" u="none">
                          <a:solidFill>
                            <a:srgbClr val="002060"/>
                          </a:solidFill>
                          <a:latin typeface="Arial"/>
                          <a:ea typeface="Arial"/>
                          <a:cs typeface="Arial"/>
                          <a:sym typeface="Arial"/>
                        </a:rPr>
                        <a:t>lkef;d</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FEEEB9"/>
                    </a:solidFill>
                  </a:tcPr>
                </a:tc>
              </a:tr>
            </a:tbl>
          </a:graphicData>
        </a:graphic>
      </p:graphicFrame>
      <p:sp>
        <p:nvSpPr>
          <p:cNvPr id="92" name="Google Shape;92;p7"/>
          <p:cNvSpPr txBox="1"/>
          <p:nvPr/>
        </p:nvSpPr>
        <p:spPr>
          <a:xfrm>
            <a:off x="4495800" y="0"/>
            <a:ext cx="1828800" cy="83026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2000"/>
              <a:buFont typeface="Arial"/>
              <a:buNone/>
            </a:pPr>
            <a:r>
              <a:rPr b="0" i="0" lang="en-US" sz="2000" u="none">
                <a:solidFill>
                  <a:srgbClr val="FF0000"/>
                </a:solidFill>
                <a:latin typeface="Arial"/>
                <a:ea typeface="Arial"/>
                <a:cs typeface="Arial"/>
                <a:sym typeface="Arial"/>
              </a:rPr>
              <a:t>Co-existence</a:t>
            </a:r>
            <a:endParaRPr b="0" i="0" sz="20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FF0000"/>
              </a:buClr>
              <a:buSzPts val="2800"/>
              <a:buFont typeface="Arial"/>
              <a:buNone/>
            </a:pPr>
            <a:r>
              <a:rPr b="0" i="0" lang="en-US" sz="2800" u="none">
                <a:solidFill>
                  <a:srgbClr val="FF0000"/>
                </a:solidFill>
                <a:latin typeface="Arial"/>
                <a:ea typeface="Arial"/>
                <a:cs typeface="Arial"/>
                <a:sym typeface="Arial"/>
              </a:rPr>
              <a:t>lgvfLrRo</a:t>
            </a:r>
            <a:endParaRPr/>
          </a:p>
        </p:txBody>
      </p:sp>
      <p:cxnSp>
        <p:nvCxnSpPr>
          <p:cNvPr id="93" name="Google Shape;93;p7"/>
          <p:cNvCxnSpPr/>
          <p:nvPr/>
        </p:nvCxnSpPr>
        <p:spPr>
          <a:xfrm>
            <a:off x="4114800" y="381000"/>
            <a:ext cx="2743200" cy="1587"/>
          </a:xfrm>
          <a:prstGeom prst="straightConnector1">
            <a:avLst/>
          </a:prstGeom>
          <a:noFill/>
          <a:ln cap="flat" cmpd="sng" w="25400">
            <a:solidFill>
              <a:schemeClr val="dk1"/>
            </a:solidFill>
            <a:prstDash val="solid"/>
            <a:miter lim="800000"/>
            <a:headEnd len="med" w="med" type="stealth"/>
            <a:tailEnd len="med" w="med" type="stealth"/>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8"/>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1" sz="2200">
              <a:solidFill>
                <a:schemeClr val="lt1"/>
              </a:solidFill>
              <a:latin typeface="Arial"/>
              <a:ea typeface="Arial"/>
              <a:cs typeface="Arial"/>
              <a:sym typeface="Arial"/>
            </a:endParaRPr>
          </a:p>
        </p:txBody>
      </p:sp>
      <p:graphicFrame>
        <p:nvGraphicFramePr>
          <p:cNvPr id="99" name="Google Shape;99;p8"/>
          <p:cNvGraphicFramePr/>
          <p:nvPr/>
        </p:nvGraphicFramePr>
        <p:xfrm>
          <a:off x="0" y="0"/>
          <a:ext cx="3000000" cy="3000000"/>
        </p:xfrm>
        <a:graphic>
          <a:graphicData uri="http://schemas.openxmlformats.org/drawingml/2006/table">
            <a:tbl>
              <a:tblPr>
                <a:noFill/>
                <a:tableStyleId>{A3668AA1-684F-48ED-AB6A-E15D25C9615E}</a:tableStyleId>
              </a:tblPr>
              <a:tblGrid>
                <a:gridCol w="1939925"/>
                <a:gridCol w="3551225"/>
                <a:gridCol w="3652825"/>
              </a:tblGrid>
              <a:tr h="768350">
                <a:tc>
                  <a:txBody>
                    <a:bodyPr/>
                    <a:lstStyle/>
                    <a:p>
                      <a:pPr indent="0" lvl="0" marL="0" marR="0" rtl="0" algn="ctr">
                        <a:lnSpc>
                          <a:spcPct val="100000"/>
                        </a:lnSpc>
                        <a:spcBef>
                          <a:spcPts val="0"/>
                        </a:spcBef>
                        <a:spcAft>
                          <a:spcPts val="0"/>
                        </a:spcAft>
                        <a:buClr>
                          <a:srgbClr val="993300"/>
                        </a:buClr>
                        <a:buSzPts val="2000"/>
                        <a:buFont typeface="Arial"/>
                        <a:buNone/>
                      </a:pPr>
                      <a:r>
                        <a:rPr b="0" i="0" lang="en-US" sz="2000" u="none">
                          <a:solidFill>
                            <a:srgbClr val="993300"/>
                          </a:solidFill>
                          <a:latin typeface="Arial"/>
                          <a:ea typeface="Arial"/>
                          <a:cs typeface="Arial"/>
                          <a:sym typeface="Arial"/>
                        </a:rPr>
                        <a:t> </a:t>
                      </a:r>
                      <a:r>
                        <a:rPr b="1" i="0" lang="en-US" sz="2000" u="none">
                          <a:solidFill>
                            <a:schemeClr val="dk1"/>
                          </a:solidFill>
                          <a:latin typeface="Arial"/>
                          <a:ea typeface="Arial"/>
                          <a:cs typeface="Arial"/>
                          <a:sym typeface="Arial"/>
                        </a:rPr>
                        <a:t>Human Being</a:t>
                      </a:r>
                      <a:endParaRPr b="0" i="0" sz="14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2060"/>
                        </a:buClr>
                        <a:buSzPts val="2800"/>
                        <a:buFont typeface="Arial"/>
                        <a:buNone/>
                      </a:pPr>
                      <a:r>
                        <a:rPr b="1" i="0" lang="en-US" sz="2800" u="none">
                          <a:solidFill>
                            <a:srgbClr val="002060"/>
                          </a:solidFill>
                          <a:latin typeface="Arial"/>
                          <a:ea typeface="Arial"/>
                          <a:cs typeface="Arial"/>
                          <a:sym typeface="Arial"/>
                        </a:rPr>
                        <a:t>Ekkuo</a:t>
                      </a:r>
                      <a:endParaRPr/>
                    </a:p>
                  </a:txBody>
                  <a:tcPr marT="0" marB="0" marR="56800" marL="56800">
                    <a:lnB cap="flat" cmpd="sng" w="12700">
                      <a:solidFill>
                        <a:srgbClr val="000000"/>
                      </a:solidFill>
                      <a:prstDash val="solid"/>
                      <a:round/>
                      <a:headEnd len="sm" w="sm" type="none"/>
                      <a:tailEnd len="sm" w="sm" type="none"/>
                    </a:lnB>
                    <a:solidFill>
                      <a:srgbClr val="EEECE1"/>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Self </a:t>
                      </a:r>
                      <a:endParaRPr/>
                    </a:p>
                    <a:p>
                      <a:pPr indent="0" lvl="0" marL="0" marR="0" rtl="0" algn="ctr">
                        <a:lnSpc>
                          <a:spcPct val="100000"/>
                        </a:lnSpc>
                        <a:spcBef>
                          <a:spcPts val="0"/>
                        </a:spcBef>
                        <a:spcAft>
                          <a:spcPts val="0"/>
                        </a:spcAft>
                        <a:buClr>
                          <a:srgbClr val="002060"/>
                        </a:buClr>
                        <a:buSzPts val="2800"/>
                        <a:buFont typeface="Arial"/>
                        <a:buNone/>
                      </a:pPr>
                      <a:r>
                        <a:rPr b="1" i="0" lang="en-US" sz="2800" u="none">
                          <a:solidFill>
                            <a:srgbClr val="002060"/>
                          </a:solidFill>
                          <a:latin typeface="Arial"/>
                          <a:ea typeface="Arial"/>
                          <a:cs typeface="Arial"/>
                          <a:sym typeface="Arial"/>
                        </a:rPr>
                        <a:t>eSa</a:t>
                      </a:r>
                      <a:endParaRPr/>
                    </a:p>
                  </a:txBody>
                  <a:tcPr marT="0" marB="0" marR="56800" marL="56800">
                    <a:lnB cap="flat" cmpd="sng" w="12700">
                      <a:solidFill>
                        <a:srgbClr val="000000"/>
                      </a:solidFill>
                      <a:prstDash val="solid"/>
                      <a:round/>
                      <a:headEnd len="sm" w="sm" type="none"/>
                      <a:tailEnd len="sm" w="sm" type="none"/>
                    </a:lnB>
                    <a:solidFill>
                      <a:srgbClr val="EEECE1"/>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Body</a:t>
                      </a:r>
                      <a:endParaRPr b="0" i="0" sz="14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2060"/>
                        </a:buClr>
                        <a:buSzPts val="2800"/>
                        <a:buFont typeface="Arial"/>
                        <a:buNone/>
                      </a:pPr>
                      <a:r>
                        <a:rPr b="1" i="0" lang="en-US" sz="2800" u="none">
                          <a:solidFill>
                            <a:srgbClr val="002060"/>
                          </a:solidFill>
                          <a:latin typeface="Arial"/>
                          <a:ea typeface="Arial"/>
                          <a:cs typeface="Arial"/>
                          <a:sym typeface="Arial"/>
                        </a:rPr>
                        <a:t>“kjhj</a:t>
                      </a:r>
                      <a:endParaRPr/>
                    </a:p>
                  </a:txBody>
                  <a:tcPr marT="0" marB="0" marR="56800" marL="56800">
                    <a:lnB cap="flat" cmpd="sng" w="12700">
                      <a:solidFill>
                        <a:srgbClr val="000000"/>
                      </a:solidFill>
                      <a:prstDash val="solid"/>
                      <a:round/>
                      <a:headEnd len="sm" w="sm" type="none"/>
                      <a:tailEnd len="sm" w="sm" type="none"/>
                    </a:lnB>
                    <a:solidFill>
                      <a:srgbClr val="EEECE1"/>
                    </a:solidFill>
                  </a:tcPr>
                </a:tc>
              </a:tr>
              <a:tr h="615950">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Need</a:t>
                      </a:r>
                      <a:endParaRPr b="1" i="0" sz="1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2060"/>
                        </a:buClr>
                        <a:buSzPts val="2000"/>
                        <a:buFont typeface="Arial"/>
                        <a:buNone/>
                      </a:pPr>
                      <a:r>
                        <a:rPr b="1" i="0" lang="en-US" sz="2000" u="none">
                          <a:solidFill>
                            <a:srgbClr val="002060"/>
                          </a:solidFill>
                          <a:latin typeface="Arial"/>
                          <a:ea typeface="Arial"/>
                          <a:cs typeface="Arial"/>
                          <a:sym typeface="Arial"/>
                        </a:rPr>
                        <a:t>vko';drk</a:t>
                      </a:r>
                      <a:endParaRPr/>
                    </a:p>
                  </a:txBody>
                  <a:tcPr marT="0" marB="0" marR="56800" marL="56800">
                    <a:lnT cap="flat" cmpd="sng" w="12700">
                      <a:solidFill>
                        <a:srgbClr val="000000"/>
                      </a:solidFill>
                      <a:prstDash val="solid"/>
                      <a:round/>
                      <a:headEnd len="sm" w="sm" type="none"/>
                      <a:tailEnd len="sm" w="sm" type="none"/>
                    </a:lnT>
                    <a:lnB cap="flat" cmpd="sng" w="12700">
                      <a:solidFill>
                        <a:srgbClr val="A6A6A6"/>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Happiness (e.g. Respect)</a:t>
                      </a:r>
                      <a:endParaRPr b="1" i="0" sz="1400" u="non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lq[k ¼tSls lEeku½</a:t>
                      </a:r>
                      <a:endParaRPr/>
                    </a:p>
                  </a:txBody>
                  <a:tcPr marT="0" marB="0" marR="56800" marL="56800">
                    <a:lnT cap="flat" cmpd="sng" w="12700">
                      <a:solidFill>
                        <a:srgbClr val="000000"/>
                      </a:solidFill>
                      <a:prstDash val="solid"/>
                      <a:round/>
                      <a:headEnd len="sm" w="sm" type="none"/>
                      <a:tailEnd len="sm" w="sm" type="none"/>
                    </a:lnT>
                    <a:lnB cap="flat" cmpd="sng" w="12700">
                      <a:solidFill>
                        <a:srgbClr val="A6A6A6"/>
                      </a:solidFill>
                      <a:prstDash val="solid"/>
                      <a:round/>
                      <a:headEnd len="sm" w="sm" type="none"/>
                      <a:tailEnd len="sm" w="sm" type="none"/>
                    </a:lnB>
                    <a:solidFill>
                      <a:srgbClr val="800080"/>
                    </a:solidFill>
                  </a:tcPr>
                </a:tc>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Physical Facility (e.g. Food)</a:t>
                      </a:r>
                      <a:endParaRPr b="1" i="0" sz="1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2060"/>
                        </a:buClr>
                        <a:buSzPts val="2000"/>
                        <a:buFont typeface="Arial"/>
                        <a:buNone/>
                      </a:pPr>
                      <a:r>
                        <a:rPr b="1" i="0" lang="en-US" sz="2000" u="none">
                          <a:solidFill>
                            <a:srgbClr val="002060"/>
                          </a:solidFill>
                          <a:latin typeface="Arial"/>
                          <a:ea typeface="Arial"/>
                          <a:cs typeface="Arial"/>
                          <a:sym typeface="Arial"/>
                        </a:rPr>
                        <a:t>lqfo/kk ¼tSls Hkkstu½</a:t>
                      </a:r>
                      <a:endParaRPr/>
                    </a:p>
                  </a:txBody>
                  <a:tcPr marT="0" marB="0" marR="56800" marL="56800">
                    <a:lnT cap="flat" cmpd="sng" w="12700">
                      <a:solidFill>
                        <a:srgbClr val="000000"/>
                      </a:solidFill>
                      <a:prstDash val="solid"/>
                      <a:round/>
                      <a:headEnd len="sm" w="sm" type="none"/>
                      <a:tailEnd len="sm" w="sm" type="none"/>
                    </a:lnT>
                    <a:lnB cap="flat" cmpd="sng" w="12700">
                      <a:solidFill>
                        <a:srgbClr val="A6A6A6"/>
                      </a:solidFill>
                      <a:prstDash val="solid"/>
                      <a:round/>
                      <a:headEnd len="sm" w="sm" type="none"/>
                      <a:tailEnd len="sm" w="sm" type="none"/>
                    </a:lnB>
                    <a:solidFill>
                      <a:srgbClr val="FEEEB9"/>
                    </a:solidFill>
                  </a:tcPr>
                </a:tc>
              </a:tr>
              <a:tr h="615950">
                <a:tc>
                  <a:txBody>
                    <a:bodyPr/>
                    <a:lstStyle/>
                    <a:p>
                      <a:pPr indent="0" lvl="1" marL="45720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In Time</a:t>
                      </a:r>
                      <a:endParaRPr b="1" i="0" sz="1400" u="none" cap="none" strike="noStrike">
                        <a:solidFill>
                          <a:schemeClr val="dk1"/>
                        </a:solidFill>
                        <a:latin typeface="Times New Roman"/>
                        <a:ea typeface="Times New Roman"/>
                        <a:cs typeface="Times New Roman"/>
                        <a:sym typeface="Times New Roman"/>
                      </a:endParaRPr>
                    </a:p>
                    <a:p>
                      <a:pPr indent="0" lvl="1" marL="457200" marR="0" rtl="0" algn="l">
                        <a:lnSpc>
                          <a:spcPct val="100000"/>
                        </a:lnSpc>
                        <a:spcBef>
                          <a:spcPts val="0"/>
                        </a:spcBef>
                        <a:spcAft>
                          <a:spcPts val="0"/>
                        </a:spcAft>
                        <a:buClr>
                          <a:srgbClr val="002060"/>
                        </a:buClr>
                        <a:buSzPts val="2000"/>
                        <a:buFont typeface="Arial"/>
                        <a:buNone/>
                      </a:pPr>
                      <a:r>
                        <a:rPr b="1" i="0" lang="en-US" sz="2000" u="none" cap="none" strike="noStrike">
                          <a:solidFill>
                            <a:srgbClr val="002060"/>
                          </a:solidFill>
                          <a:latin typeface="Arial"/>
                          <a:ea typeface="Arial"/>
                          <a:cs typeface="Arial"/>
                          <a:sym typeface="Arial"/>
                        </a:rPr>
                        <a:t>dky esa</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Continuous</a:t>
                      </a:r>
                      <a:endParaRPr b="1" i="0" sz="1400" u="non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fujUrj</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800080"/>
                    </a:solidFill>
                  </a:tcPr>
                </a:tc>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Temporary</a:t>
                      </a:r>
                      <a:endParaRPr b="1" i="0" sz="1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2060"/>
                        </a:buClr>
                        <a:buSzPts val="2000"/>
                        <a:buFont typeface="Arial"/>
                        <a:buNone/>
                      </a:pPr>
                      <a:r>
                        <a:rPr b="1" i="0" lang="en-US" sz="2000" u="none">
                          <a:solidFill>
                            <a:srgbClr val="002060"/>
                          </a:solidFill>
                          <a:latin typeface="Arial"/>
                          <a:ea typeface="Arial"/>
                          <a:cs typeface="Arial"/>
                          <a:sym typeface="Arial"/>
                        </a:rPr>
                        <a:t>lkef;d</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FEEEB9"/>
                    </a:solidFill>
                  </a:tcPr>
                </a:tc>
              </a:tr>
              <a:tr h="922325">
                <a:tc>
                  <a:txBody>
                    <a:bodyPr/>
                    <a:lstStyle/>
                    <a:p>
                      <a:pPr indent="0" lvl="1" marL="45720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In Quantity</a:t>
                      </a:r>
                      <a:endParaRPr b="1" i="0" sz="1400" u="none" cap="none" strike="noStrike">
                        <a:solidFill>
                          <a:schemeClr val="dk1"/>
                        </a:solidFill>
                        <a:latin typeface="Times New Roman"/>
                        <a:ea typeface="Times New Roman"/>
                        <a:cs typeface="Times New Roman"/>
                        <a:sym typeface="Times New Roman"/>
                      </a:endParaRPr>
                    </a:p>
                    <a:p>
                      <a:pPr indent="0" lvl="1" marL="457200" marR="0" rtl="0" algn="l">
                        <a:lnSpc>
                          <a:spcPct val="100000"/>
                        </a:lnSpc>
                        <a:spcBef>
                          <a:spcPts val="0"/>
                        </a:spcBef>
                        <a:spcAft>
                          <a:spcPts val="0"/>
                        </a:spcAft>
                        <a:buClr>
                          <a:srgbClr val="002060"/>
                        </a:buClr>
                        <a:buSzPts val="2000"/>
                        <a:buFont typeface="Arial"/>
                        <a:buNone/>
                      </a:pPr>
                      <a:r>
                        <a:rPr b="1" i="0" lang="en-US" sz="2000" u="none" cap="none" strike="noStrike">
                          <a:solidFill>
                            <a:srgbClr val="002060"/>
                          </a:solidFill>
                          <a:latin typeface="Arial"/>
                          <a:ea typeface="Arial"/>
                          <a:cs typeface="Arial"/>
                          <a:sym typeface="Arial"/>
                        </a:rPr>
                        <a:t>ek=k esa</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Qualitative (is Feeling)</a:t>
                      </a:r>
                      <a:endParaRPr b="1" i="0" sz="1400" u="non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xq.kkRed ¼Hkko gS½</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800080"/>
                    </a:solidFill>
                  </a:tcPr>
                </a:tc>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Quantitative (Required in Limited Quantity)</a:t>
                      </a:r>
                      <a:endParaRPr b="1" i="0" sz="1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2060"/>
                        </a:buClr>
                        <a:buSzPts val="2000"/>
                        <a:buFont typeface="Arial"/>
                        <a:buNone/>
                      </a:pPr>
                      <a:r>
                        <a:rPr b="1" i="0" lang="en-US" sz="2000" u="none">
                          <a:solidFill>
                            <a:srgbClr val="002060"/>
                          </a:solidFill>
                          <a:latin typeface="Arial"/>
                          <a:ea typeface="Arial"/>
                          <a:cs typeface="Arial"/>
                          <a:sym typeface="Arial"/>
                        </a:rPr>
                        <a:t>Ekk=kRed ¼lhfer ek=k esa½</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FEEEB9"/>
                    </a:solidFill>
                  </a:tcPr>
                </a:tc>
              </a:tr>
              <a:tr h="615950">
                <a:tc>
                  <a:txBody>
                    <a:bodyPr/>
                    <a:lstStyle/>
                    <a:p>
                      <a:pPr indent="0" lvl="1" marL="45720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Fulfilled By</a:t>
                      </a:r>
                      <a:endParaRPr b="1" i="0" sz="1400" u="none" cap="none" strike="noStrike">
                        <a:solidFill>
                          <a:schemeClr val="dk1"/>
                        </a:solidFill>
                        <a:latin typeface="Times New Roman"/>
                        <a:ea typeface="Times New Roman"/>
                        <a:cs typeface="Times New Roman"/>
                        <a:sym typeface="Times New Roman"/>
                      </a:endParaRPr>
                    </a:p>
                    <a:p>
                      <a:pPr indent="0" lvl="1" marL="457200" marR="0" rtl="0" algn="l">
                        <a:lnSpc>
                          <a:spcPct val="100000"/>
                        </a:lnSpc>
                        <a:spcBef>
                          <a:spcPts val="0"/>
                        </a:spcBef>
                        <a:spcAft>
                          <a:spcPts val="0"/>
                        </a:spcAft>
                        <a:buClr>
                          <a:srgbClr val="002060"/>
                        </a:buClr>
                        <a:buSzPts val="2000"/>
                        <a:buFont typeface="Arial"/>
                        <a:buNone/>
                      </a:pPr>
                      <a:r>
                        <a:rPr b="1" i="0" lang="en-US" sz="2000" u="none" cap="none" strike="noStrike">
                          <a:solidFill>
                            <a:srgbClr val="002060"/>
                          </a:solidFill>
                          <a:latin typeface="Arial"/>
                          <a:ea typeface="Arial"/>
                          <a:cs typeface="Arial"/>
                          <a:sym typeface="Arial"/>
                        </a:rPr>
                        <a:t>iwfrZ ds fy,</a:t>
                      </a:r>
                      <a:endParaRPr/>
                    </a:p>
                  </a:txBody>
                  <a:tcPr marT="0" marB="0" marR="56800" marL="56800">
                    <a:lnT cap="flat" cmpd="sng" w="12700">
                      <a:solidFill>
                        <a:srgbClr val="A6A6A6"/>
                      </a:solidFill>
                      <a:prstDash val="solid"/>
                      <a:round/>
                      <a:headEnd len="sm" w="sm" type="none"/>
                      <a:tailEnd len="sm" w="sm" type="none"/>
                    </a:lnT>
                    <a:solidFill>
                      <a:srgbClr val="FFFFFF"/>
                    </a:solidFill>
                  </a:tcPr>
                </a:tc>
                <a:tc>
                  <a:txBody>
                    <a:bodyPr/>
                    <a:lstStyle/>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Right Understanding &amp; Right Feeling lgh le&gt;] lgh Hkko</a:t>
                      </a:r>
                      <a:endParaRPr/>
                    </a:p>
                  </a:txBody>
                  <a:tcPr marT="0" marB="0" marR="56800" marL="56800">
                    <a:lnT cap="flat" cmpd="sng" w="12700">
                      <a:solidFill>
                        <a:srgbClr val="A6A6A6"/>
                      </a:solidFill>
                      <a:prstDash val="solid"/>
                      <a:round/>
                      <a:headEnd len="sm" w="sm" type="none"/>
                      <a:tailEnd len="sm" w="sm" type="none"/>
                    </a:lnT>
                    <a:solidFill>
                      <a:srgbClr val="800080"/>
                    </a:solidFill>
                  </a:tcPr>
                </a:tc>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Physio-chemical Things</a:t>
                      </a:r>
                      <a:endParaRPr b="1" i="0" sz="1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2060"/>
                        </a:buClr>
                        <a:buSzPts val="2000"/>
                        <a:buFont typeface="Arial"/>
                        <a:buNone/>
                      </a:pPr>
                      <a:r>
                        <a:rPr b="1" i="0" lang="en-US" sz="2000" u="none">
                          <a:solidFill>
                            <a:srgbClr val="002060"/>
                          </a:solidFill>
                          <a:latin typeface="Arial"/>
                          <a:ea typeface="Arial"/>
                          <a:cs typeface="Arial"/>
                          <a:sym typeface="Arial"/>
                        </a:rPr>
                        <a:t>HkkSfrd&amp;jklk;fud oLrq</a:t>
                      </a:r>
                      <a:endParaRPr/>
                    </a:p>
                  </a:txBody>
                  <a:tcPr marT="0" marB="0" marR="56800" marL="56800">
                    <a:lnT cap="flat" cmpd="sng" w="12700">
                      <a:solidFill>
                        <a:srgbClr val="A6A6A6"/>
                      </a:solidFill>
                      <a:prstDash val="solid"/>
                      <a:round/>
                      <a:headEnd len="sm" w="sm" type="none"/>
                      <a:tailEnd len="sm" w="sm" type="none"/>
                    </a:lnT>
                    <a:solidFill>
                      <a:srgbClr val="FEEEB9"/>
                    </a:solidFill>
                  </a:tcPr>
                </a:tc>
              </a:tr>
              <a:tr h="204775">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0" marB="0" marR="56800" marL="56800">
                    <a:lnB cap="flat" cmpd="sng" w="12700">
                      <a:solidFill>
                        <a:srgbClr val="A6A6A6"/>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0" marB="0" marR="56800" marL="56800">
                    <a:lnB cap="flat" cmpd="sng" w="12700">
                      <a:solidFill>
                        <a:srgbClr val="A6A6A6"/>
                      </a:solidFill>
                      <a:prstDash val="solid"/>
                      <a:round/>
                      <a:headEnd len="sm" w="sm" type="none"/>
                      <a:tailEnd len="sm" w="sm" type="none"/>
                    </a:lnB>
                    <a:solidFill>
                      <a:srgbClr val="800080"/>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0" marB="0" marR="56800" marL="56800">
                    <a:lnB cap="flat" cmpd="sng" w="12700">
                      <a:solidFill>
                        <a:srgbClr val="A6A6A6"/>
                      </a:solidFill>
                      <a:prstDash val="solid"/>
                      <a:round/>
                      <a:headEnd len="sm" w="sm" type="none"/>
                      <a:tailEnd len="sm" w="sm" type="none"/>
                    </a:lnB>
                    <a:solidFill>
                      <a:srgbClr val="FEEEB9"/>
                    </a:solidFill>
                  </a:tcPr>
                </a:tc>
              </a:tr>
              <a:tr h="922325">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Activity</a:t>
                      </a:r>
                      <a:endParaRPr b="1" i="0" sz="1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2060"/>
                        </a:buClr>
                        <a:buSzPts val="2000"/>
                        <a:buFont typeface="Arial"/>
                        <a:buNone/>
                      </a:pPr>
                      <a:r>
                        <a:rPr b="1" i="0" lang="en-US" sz="2000" u="none">
                          <a:solidFill>
                            <a:srgbClr val="002060"/>
                          </a:solidFill>
                          <a:latin typeface="Arial"/>
                          <a:ea typeface="Arial"/>
                          <a:cs typeface="Arial"/>
                          <a:sym typeface="Arial"/>
                        </a:rPr>
                        <a:t>fØ;k</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Desire, Thought, Expectation…</a:t>
                      </a:r>
                      <a:endParaRPr b="1" i="0" sz="1400" u="non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bPNk] fopkj] vk”kk---</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800080"/>
                    </a:solidFill>
                  </a:tcPr>
                </a:tc>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Eating, Walking…</a:t>
                      </a:r>
                      <a:endParaRPr b="1" i="0" sz="1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2060"/>
                        </a:buClr>
                        <a:buSzPts val="2000"/>
                        <a:buFont typeface="Arial"/>
                        <a:buNone/>
                      </a:pPr>
                      <a:r>
                        <a:rPr b="1" i="0" lang="en-US" sz="2000" u="none">
                          <a:solidFill>
                            <a:srgbClr val="002060"/>
                          </a:solidFill>
                          <a:latin typeface="Arial"/>
                          <a:ea typeface="Arial"/>
                          <a:cs typeface="Arial"/>
                          <a:sym typeface="Arial"/>
                        </a:rPr>
                        <a:t>[kkuk] pyuk---</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FEEEB9"/>
                    </a:solidFill>
                  </a:tcPr>
                </a:tc>
              </a:tr>
              <a:tr h="615950">
                <a:tc>
                  <a:txBody>
                    <a:bodyPr/>
                    <a:lstStyle/>
                    <a:p>
                      <a:pPr indent="0" lvl="1" marL="45720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In Time</a:t>
                      </a:r>
                      <a:endParaRPr b="1" i="0" sz="1400" u="none" cap="none" strike="noStrike">
                        <a:solidFill>
                          <a:schemeClr val="dk1"/>
                        </a:solidFill>
                        <a:latin typeface="Times New Roman"/>
                        <a:ea typeface="Times New Roman"/>
                        <a:cs typeface="Times New Roman"/>
                        <a:sym typeface="Times New Roman"/>
                      </a:endParaRPr>
                    </a:p>
                    <a:p>
                      <a:pPr indent="0" lvl="1" marL="457200" marR="0" rtl="0" algn="l">
                        <a:lnSpc>
                          <a:spcPct val="100000"/>
                        </a:lnSpc>
                        <a:spcBef>
                          <a:spcPts val="0"/>
                        </a:spcBef>
                        <a:spcAft>
                          <a:spcPts val="0"/>
                        </a:spcAft>
                        <a:buClr>
                          <a:srgbClr val="002060"/>
                        </a:buClr>
                        <a:buSzPts val="2000"/>
                        <a:buFont typeface="Arial"/>
                        <a:buNone/>
                      </a:pPr>
                      <a:r>
                        <a:rPr b="1" i="0" lang="en-US" sz="2000" u="none" cap="none" strike="noStrike">
                          <a:solidFill>
                            <a:srgbClr val="002060"/>
                          </a:solidFill>
                          <a:latin typeface="Arial"/>
                          <a:ea typeface="Arial"/>
                          <a:cs typeface="Arial"/>
                          <a:sym typeface="Arial"/>
                        </a:rPr>
                        <a:t>dky esa</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Continuous</a:t>
                      </a:r>
                      <a:endParaRPr b="1" i="0" sz="1400" u="non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fujUrj</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800080"/>
                    </a:solidFill>
                  </a:tcPr>
                </a:tc>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Temporary</a:t>
                      </a:r>
                      <a:endParaRPr b="1" i="0" sz="1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2060"/>
                        </a:buClr>
                        <a:buSzPts val="2000"/>
                        <a:buFont typeface="Arial"/>
                        <a:buNone/>
                      </a:pPr>
                      <a:r>
                        <a:rPr b="1" i="0" lang="en-US" sz="2000" u="none">
                          <a:solidFill>
                            <a:srgbClr val="002060"/>
                          </a:solidFill>
                          <a:latin typeface="Arial"/>
                          <a:ea typeface="Arial"/>
                          <a:cs typeface="Arial"/>
                          <a:sym typeface="Arial"/>
                        </a:rPr>
                        <a:t>lkef;d</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FEEEB9"/>
                    </a:solidFill>
                  </a:tcPr>
                </a:tc>
              </a:tr>
              <a:tr h="922325">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Response</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Knowing, Assuming*, Recognising, Fulfilling</a:t>
                      </a:r>
                      <a:endParaRPr b="1" i="0" sz="1400" u="non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tkuuk] ekuuk] igpkuuk] fuokZg djuk</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800080"/>
                    </a:solidFill>
                  </a:tcPr>
                </a:tc>
                <a:tc>
                  <a:txBody>
                    <a:bodyPr/>
                    <a:lstStyle/>
                    <a:p>
                      <a:pPr indent="0" lvl="0" marL="0" marR="0" rtl="0" algn="l">
                        <a:lnSpc>
                          <a:spcPct val="100000"/>
                        </a:lnSpc>
                        <a:spcBef>
                          <a:spcPts val="0"/>
                        </a:spcBef>
                        <a:spcAft>
                          <a:spcPts val="0"/>
                        </a:spcAft>
                        <a:buClr>
                          <a:schemeClr val="dk1"/>
                        </a:buClr>
                        <a:buSzPts val="2000"/>
                        <a:buFont typeface="Calibri"/>
                        <a:buNone/>
                      </a:pPr>
                      <a:r>
                        <a:t/>
                      </a:r>
                      <a:endParaRPr b="1" i="0" sz="20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Recognising, Fulfilling</a:t>
                      </a:r>
                      <a:endParaRPr b="1" i="0" sz="1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2060"/>
                        </a:buClr>
                        <a:buSzPts val="2000"/>
                        <a:buFont typeface="Arial"/>
                        <a:buNone/>
                      </a:pPr>
                      <a:r>
                        <a:rPr b="1" i="0" lang="en-US" sz="2000" u="none">
                          <a:solidFill>
                            <a:srgbClr val="002060"/>
                          </a:solidFill>
                          <a:latin typeface="Arial"/>
                          <a:ea typeface="Arial"/>
                          <a:cs typeface="Arial"/>
                          <a:sym typeface="Arial"/>
                        </a:rPr>
                        <a:t>igpkuuk] fuokZg djuk</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FEEEB9"/>
                    </a:solidFill>
                  </a:tcPr>
                </a:tc>
              </a:tr>
            </a:tbl>
          </a:graphicData>
        </a:graphic>
      </p:graphicFrame>
      <p:sp>
        <p:nvSpPr>
          <p:cNvPr id="100" name="Google Shape;100;p8"/>
          <p:cNvSpPr txBox="1"/>
          <p:nvPr/>
        </p:nvSpPr>
        <p:spPr>
          <a:xfrm>
            <a:off x="4495800" y="0"/>
            <a:ext cx="1828800" cy="83026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2000"/>
              <a:buFont typeface="Arial"/>
              <a:buNone/>
            </a:pPr>
            <a:r>
              <a:rPr b="0" i="0" lang="en-US" sz="2000" u="none">
                <a:solidFill>
                  <a:srgbClr val="FF0000"/>
                </a:solidFill>
                <a:latin typeface="Arial"/>
                <a:ea typeface="Arial"/>
                <a:cs typeface="Arial"/>
                <a:sym typeface="Arial"/>
              </a:rPr>
              <a:t>Co-existence</a:t>
            </a:r>
            <a:endParaRPr b="0" i="0" sz="20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FF0000"/>
              </a:buClr>
              <a:buSzPts val="2800"/>
              <a:buFont typeface="Arial"/>
              <a:buNone/>
            </a:pPr>
            <a:r>
              <a:rPr b="0" i="0" lang="en-US" sz="2800" u="none">
                <a:solidFill>
                  <a:srgbClr val="FF0000"/>
                </a:solidFill>
                <a:latin typeface="Arial"/>
                <a:ea typeface="Arial"/>
                <a:cs typeface="Arial"/>
                <a:sym typeface="Arial"/>
              </a:rPr>
              <a:t>lgvfLrRo</a:t>
            </a:r>
            <a:endParaRPr/>
          </a:p>
        </p:txBody>
      </p:sp>
      <p:cxnSp>
        <p:nvCxnSpPr>
          <p:cNvPr id="101" name="Google Shape;101;p8"/>
          <p:cNvCxnSpPr/>
          <p:nvPr/>
        </p:nvCxnSpPr>
        <p:spPr>
          <a:xfrm>
            <a:off x="4114800" y="381000"/>
            <a:ext cx="2743200" cy="1587"/>
          </a:xfrm>
          <a:prstGeom prst="straightConnector1">
            <a:avLst/>
          </a:prstGeom>
          <a:noFill/>
          <a:ln cap="flat" cmpd="sng" w="25400">
            <a:solidFill>
              <a:schemeClr val="dk1"/>
            </a:solidFill>
            <a:prstDash val="solid"/>
            <a:miter lim="800000"/>
            <a:headEnd len="med" w="med" type="stealth"/>
            <a:tailEnd len="med" w="med" type="stealth"/>
          </a:ln>
        </p:spPr>
      </p:cxnSp>
      <p:sp>
        <p:nvSpPr>
          <p:cNvPr id="102" name="Google Shape;102;p8"/>
          <p:cNvSpPr txBox="1"/>
          <p:nvPr/>
        </p:nvSpPr>
        <p:spPr>
          <a:xfrm>
            <a:off x="0" y="6211887"/>
            <a:ext cx="9144000"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Assuming or Accepting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9"/>
          <p:cNvSpPr txBox="1"/>
          <p:nvPr>
            <p:ph type="title"/>
          </p:nvPr>
        </p:nvSpPr>
        <p:spPr>
          <a:xfrm>
            <a:off x="0" y="76200"/>
            <a:ext cx="9144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Knowing &amp; Assuming (Accepting)</a:t>
            </a:r>
            <a:endParaRPr/>
          </a:p>
        </p:txBody>
      </p:sp>
      <p:sp>
        <p:nvSpPr>
          <p:cNvPr id="108" name="Google Shape;108;p9"/>
          <p:cNvSpPr txBox="1"/>
          <p:nvPr>
            <p:ph idx="1" type="body"/>
          </p:nvPr>
        </p:nvSpPr>
        <p:spPr>
          <a:xfrm>
            <a:off x="0" y="609600"/>
            <a:ext cx="9144000" cy="59436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dk1"/>
              </a:buClr>
              <a:buSzPts val="2200"/>
              <a:buNone/>
            </a:pPr>
            <a:r>
              <a:rPr b="1" i="0" lang="en-US" sz="2200" u="none">
                <a:solidFill>
                  <a:schemeClr val="dk1"/>
                </a:solidFill>
                <a:latin typeface="Arial"/>
                <a:ea typeface="Arial"/>
                <a:cs typeface="Arial"/>
                <a:sym typeface="Arial"/>
              </a:rPr>
              <a:t>	</a:t>
            </a:r>
            <a:r>
              <a:rPr b="0" i="0" lang="en-US" sz="2200" u="none">
                <a:solidFill>
                  <a:schemeClr val="dk1"/>
                </a:solidFill>
                <a:latin typeface="Arial"/>
                <a:ea typeface="Arial"/>
                <a:cs typeface="Arial"/>
                <a:sym typeface="Arial"/>
              </a:rPr>
              <a:t>Knowing, Assuming, Recognizing, Fulfilling</a:t>
            </a:r>
            <a:endParaRPr/>
          </a:p>
          <a:p>
            <a:pPr indent="-228600" lvl="0" marL="2286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100000"/>
              </a:lnSpc>
              <a:spcBef>
                <a:spcPts val="280"/>
              </a:spcBef>
              <a:spcAft>
                <a:spcPts val="0"/>
              </a:spcAft>
              <a:buClr>
                <a:schemeClr val="dk1"/>
              </a:buClr>
              <a:buSzPts val="1400"/>
              <a:buNone/>
            </a:pPr>
            <a:r>
              <a:t/>
            </a:r>
            <a:endParaRPr b="0" i="0" sz="1400" u="none">
              <a:solidFill>
                <a:schemeClr val="dk1"/>
              </a:solidFill>
              <a:latin typeface="Arial"/>
              <a:ea typeface="Arial"/>
              <a:cs typeface="Arial"/>
              <a:sym typeface="Arial"/>
            </a:endParaRPr>
          </a:p>
          <a:p>
            <a:pPr indent="-228600" lvl="0" marL="228600" rtl="0" algn="l">
              <a:lnSpc>
                <a:spcPct val="100000"/>
              </a:lnSpc>
              <a:spcBef>
                <a:spcPts val="560"/>
              </a:spcBef>
              <a:spcAft>
                <a:spcPts val="0"/>
              </a:spcAft>
              <a:buClr>
                <a:schemeClr val="dk1"/>
              </a:buClr>
              <a:buSzPts val="2200"/>
              <a:buNone/>
            </a:pPr>
            <a:r>
              <a:rPr b="0" i="0" lang="en-US" sz="2200" u="none">
                <a:solidFill>
                  <a:schemeClr val="dk1"/>
                </a:solidFill>
                <a:latin typeface="Arial"/>
                <a:ea typeface="Arial"/>
                <a:cs typeface="Arial"/>
                <a:sym typeface="Arial"/>
              </a:rPr>
              <a:t>		     Problem </a:t>
            </a:r>
            <a:r>
              <a:rPr b="0" i="0" lang="en-US" sz="2800" u="none">
                <a:solidFill>
                  <a:srgbClr val="1E00AA"/>
                </a:solidFill>
                <a:latin typeface="Arial"/>
                <a:ea typeface="Arial"/>
                <a:cs typeface="Arial"/>
                <a:sym typeface="Arial"/>
              </a:rPr>
              <a:t>leL;k</a:t>
            </a:r>
            <a:endParaRPr b="0" i="0" sz="2200" u="none">
              <a:solidFill>
                <a:srgbClr val="1E00AA"/>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		Education-Sanskar</a:t>
            </a:r>
            <a:endParaRPr/>
          </a:p>
          <a:p>
            <a:pPr indent="-228600" lvl="0" marL="2286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200"/>
              <a:buNone/>
            </a:pPr>
            <a:r>
              <a:rPr b="0" i="0" lang="en-US" sz="2200" u="none">
                <a:solidFill>
                  <a:schemeClr val="dk1"/>
                </a:solidFill>
                <a:latin typeface="Arial"/>
                <a:ea typeface="Arial"/>
                <a:cs typeface="Arial"/>
                <a:sym typeface="Arial"/>
              </a:rPr>
              <a:t>Resolution</a:t>
            </a:r>
            <a:endParaRPr/>
          </a:p>
          <a:p>
            <a:pPr indent="-228600" lvl="0" marL="228600" rtl="0" algn="l">
              <a:lnSpc>
                <a:spcPct val="100000"/>
              </a:lnSpc>
              <a:spcBef>
                <a:spcPts val="560"/>
              </a:spcBef>
              <a:spcAft>
                <a:spcPts val="0"/>
              </a:spcAft>
              <a:buClr>
                <a:srgbClr val="1E00AA"/>
              </a:buClr>
              <a:buSzPts val="2800"/>
              <a:buNone/>
            </a:pPr>
            <a:r>
              <a:rPr b="0" i="0" lang="en-US" sz="2800" u="none">
                <a:solidFill>
                  <a:srgbClr val="1E00AA"/>
                </a:solidFill>
                <a:latin typeface="Arial"/>
                <a:ea typeface="Arial"/>
                <a:cs typeface="Arial"/>
                <a:sym typeface="Arial"/>
              </a:rPr>
              <a:t>lek/kku</a:t>
            </a:r>
            <a:endParaRPr b="0" i="0" sz="2800" u="none">
              <a:solidFill>
                <a:srgbClr val="1E00AA"/>
              </a:solidFill>
              <a:latin typeface="Arial"/>
              <a:ea typeface="Arial"/>
              <a:cs typeface="Arial"/>
              <a:sym typeface="Arial"/>
            </a:endParaRPr>
          </a:p>
          <a:p>
            <a:pPr indent="-50800" lvl="0" marL="228600" rtl="0" algn="l">
              <a:spcBef>
                <a:spcPts val="560"/>
              </a:spcBef>
              <a:spcAft>
                <a:spcPts val="0"/>
              </a:spcAft>
              <a:buClr>
                <a:schemeClr val="dk1"/>
              </a:buClr>
              <a:buSzPts val="2800"/>
              <a:buFont typeface="Noto Sans Symbols"/>
              <a:buNone/>
            </a:pPr>
            <a:r>
              <a:t/>
            </a:r>
            <a:endParaRPr b="0" i="0" sz="2800" u="none">
              <a:solidFill>
                <a:srgbClr val="1E00AA"/>
              </a:solidFill>
              <a:latin typeface="Arial"/>
              <a:ea typeface="Arial"/>
              <a:cs typeface="Arial"/>
              <a:sym typeface="Arial"/>
            </a:endParaRPr>
          </a:p>
        </p:txBody>
      </p:sp>
      <p:cxnSp>
        <p:nvCxnSpPr>
          <p:cNvPr id="109" name="Google Shape;109;p9"/>
          <p:cNvCxnSpPr/>
          <p:nvPr/>
        </p:nvCxnSpPr>
        <p:spPr>
          <a:xfrm flipH="1" rot="-5400000">
            <a:off x="1981500" y="2438100"/>
            <a:ext cx="457200" cy="600"/>
          </a:xfrm>
          <a:prstGeom prst="bentConnector3">
            <a:avLst>
              <a:gd fmla="val 50000" name="adj1"/>
            </a:avLst>
          </a:prstGeom>
          <a:noFill/>
          <a:ln cap="flat" cmpd="sng" w="12700">
            <a:solidFill>
              <a:schemeClr val="dk1"/>
            </a:solidFill>
            <a:prstDash val="solid"/>
            <a:miter lim="800000"/>
            <a:headEnd len="med" w="med" type="none"/>
            <a:tailEnd len="med" w="med" type="stealth"/>
          </a:ln>
        </p:spPr>
      </p:cxnSp>
      <p:cxnSp>
        <p:nvCxnSpPr>
          <p:cNvPr id="110" name="Google Shape;110;p9"/>
          <p:cNvCxnSpPr/>
          <p:nvPr/>
        </p:nvCxnSpPr>
        <p:spPr>
          <a:xfrm rot="5400000">
            <a:off x="1396200" y="3023399"/>
            <a:ext cx="865200" cy="762000"/>
          </a:xfrm>
          <a:prstGeom prst="bentConnector2">
            <a:avLst/>
          </a:prstGeom>
          <a:noFill/>
          <a:ln cap="flat" cmpd="sng" w="12700">
            <a:solidFill>
              <a:schemeClr val="dk1"/>
            </a:solidFill>
            <a:prstDash val="solid"/>
            <a:miter lim="800000"/>
            <a:headEnd len="med" w="med" type="none"/>
            <a:tailEnd len="med" w="med" type="stealth"/>
          </a:ln>
        </p:spPr>
      </p:cxnSp>
      <p:grpSp>
        <p:nvGrpSpPr>
          <p:cNvPr id="111" name="Google Shape;111;p9"/>
          <p:cNvGrpSpPr/>
          <p:nvPr/>
        </p:nvGrpSpPr>
        <p:grpSpPr>
          <a:xfrm>
            <a:off x="1277937" y="646112"/>
            <a:ext cx="4437062" cy="1563687"/>
            <a:chOff x="1105963" y="646113"/>
            <a:chExt cx="4436404" cy="1563982"/>
          </a:xfrm>
        </p:grpSpPr>
        <p:grpSp>
          <p:nvGrpSpPr>
            <p:cNvPr id="112" name="Google Shape;112;p9"/>
            <p:cNvGrpSpPr/>
            <p:nvPr/>
          </p:nvGrpSpPr>
          <p:grpSpPr>
            <a:xfrm>
              <a:off x="1332941" y="646113"/>
              <a:ext cx="4209426" cy="1030481"/>
              <a:chOff x="1332941" y="646113"/>
              <a:chExt cx="4209426" cy="1030481"/>
            </a:xfrm>
          </p:grpSpPr>
          <p:sp>
            <p:nvSpPr>
              <p:cNvPr id="113" name="Google Shape;113;p9"/>
              <p:cNvSpPr txBox="1"/>
              <p:nvPr/>
            </p:nvSpPr>
            <p:spPr>
              <a:xfrm>
                <a:off x="1332941" y="646113"/>
                <a:ext cx="4209426" cy="533500"/>
              </a:xfrm>
              <a:prstGeom prst="rect">
                <a:avLst/>
              </a:prstGeom>
              <a:noFill/>
              <a:ln cap="flat" cmpd="sng" w="254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14" name="Google Shape;114;p9"/>
              <p:cNvCxnSpPr/>
              <p:nvPr/>
            </p:nvCxnSpPr>
            <p:spPr>
              <a:xfrm rot="5400000">
                <a:off x="1781257" y="1418576"/>
                <a:ext cx="514447" cy="1588"/>
              </a:xfrm>
              <a:prstGeom prst="straightConnector1">
                <a:avLst/>
              </a:prstGeom>
              <a:noFill/>
              <a:ln cap="flat" cmpd="sng" w="25400">
                <a:solidFill>
                  <a:srgbClr val="C00000"/>
                </a:solidFill>
                <a:prstDash val="solid"/>
                <a:miter lim="800000"/>
                <a:headEnd len="med" w="med" type="none"/>
                <a:tailEnd len="med" w="med" type="oval"/>
              </a:ln>
            </p:spPr>
          </p:cxnSp>
        </p:grpSp>
        <p:sp>
          <p:nvSpPr>
            <p:cNvPr id="115" name="Google Shape;115;p9"/>
            <p:cNvSpPr txBox="1"/>
            <p:nvPr/>
          </p:nvSpPr>
          <p:spPr>
            <a:xfrm>
              <a:off x="1105963" y="1717877"/>
              <a:ext cx="2074554" cy="492218"/>
            </a:xfrm>
            <a:prstGeom prst="rect">
              <a:avLst/>
            </a:prstGeom>
            <a:noFill/>
            <a:ln cap="flat" cmpd="sng" w="254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16" name="Google Shape;116;p9"/>
          <p:cNvGrpSpPr/>
          <p:nvPr/>
        </p:nvGrpSpPr>
        <p:grpSpPr>
          <a:xfrm>
            <a:off x="0" y="533400"/>
            <a:ext cx="5867400" cy="3733800"/>
            <a:chOff x="76200" y="531668"/>
            <a:chExt cx="5867400" cy="3734878"/>
          </a:xfrm>
        </p:grpSpPr>
        <p:grpSp>
          <p:nvGrpSpPr>
            <p:cNvPr id="117" name="Google Shape;117;p9"/>
            <p:cNvGrpSpPr/>
            <p:nvPr/>
          </p:nvGrpSpPr>
          <p:grpSpPr>
            <a:xfrm>
              <a:off x="76200" y="531668"/>
              <a:ext cx="5867400" cy="2875793"/>
              <a:chOff x="76200" y="552450"/>
              <a:chExt cx="5867400" cy="2875793"/>
            </a:xfrm>
          </p:grpSpPr>
          <p:sp>
            <p:nvSpPr>
              <p:cNvPr id="118" name="Google Shape;118;p9"/>
              <p:cNvSpPr txBox="1"/>
              <p:nvPr/>
            </p:nvSpPr>
            <p:spPr>
              <a:xfrm>
                <a:off x="76200" y="552450"/>
                <a:ext cx="5867400" cy="838442"/>
              </a:xfrm>
              <a:prstGeom prst="rect">
                <a:avLst/>
              </a:prstGeom>
              <a:noFill/>
              <a:ln cap="flat" cmpd="sng" w="2540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19" name="Google Shape;119;p9"/>
              <p:cNvCxnSpPr/>
              <p:nvPr/>
            </p:nvCxnSpPr>
            <p:spPr>
              <a:xfrm rot="5400000">
                <a:off x="-209847" y="2380196"/>
                <a:ext cx="2057994" cy="38100"/>
              </a:xfrm>
              <a:prstGeom prst="straightConnector1">
                <a:avLst/>
              </a:prstGeom>
              <a:noFill/>
              <a:ln cap="flat" cmpd="sng" w="25400">
                <a:solidFill>
                  <a:srgbClr val="0000FF"/>
                </a:solidFill>
                <a:prstDash val="solid"/>
                <a:miter lim="800000"/>
                <a:headEnd len="med" w="med" type="none"/>
                <a:tailEnd len="med" w="med" type="oval"/>
              </a:ln>
            </p:spPr>
          </p:cxnSp>
        </p:grpSp>
        <p:sp>
          <p:nvSpPr>
            <p:cNvPr id="120" name="Google Shape;120;p9"/>
            <p:cNvSpPr txBox="1"/>
            <p:nvPr/>
          </p:nvSpPr>
          <p:spPr>
            <a:xfrm>
              <a:off x="76200" y="3407461"/>
              <a:ext cx="1447800" cy="859085"/>
            </a:xfrm>
            <a:prstGeom prst="rect">
              <a:avLst/>
            </a:prstGeom>
            <a:noFill/>
            <a:ln cap="flat" cmpd="sng" w="2540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21" name="Google Shape;121;p9"/>
          <p:cNvGrpSpPr/>
          <p:nvPr/>
        </p:nvGrpSpPr>
        <p:grpSpPr>
          <a:xfrm>
            <a:off x="1676400" y="3733800"/>
            <a:ext cx="7162800" cy="2590800"/>
            <a:chOff x="1676400" y="3733800"/>
            <a:chExt cx="7162800" cy="2590800"/>
          </a:xfrm>
        </p:grpSpPr>
        <p:sp>
          <p:nvSpPr>
            <p:cNvPr id="122" name="Google Shape;122;p9"/>
            <p:cNvSpPr txBox="1"/>
            <p:nvPr/>
          </p:nvSpPr>
          <p:spPr>
            <a:xfrm>
              <a:off x="3733800" y="3733800"/>
              <a:ext cx="5105400" cy="2590800"/>
            </a:xfrm>
            <a:prstGeom prst="rect">
              <a:avLst/>
            </a:prstGeom>
            <a:solidFill>
              <a:srgbClr val="1E00AA"/>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Knowing through self-verification</a:t>
              </a:r>
              <a:endParaRPr/>
            </a:p>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  on the basis of Natural Acceptance &amp; –  on the basis of living accordingly</a:t>
              </a:r>
              <a:endParaRPr b="0" i="0" sz="2000" u="non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 </a:t>
              </a:r>
              <a:endParaRPr b="0" i="0" sz="2000" u="non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Assumptions are definite (on the basis of Knowing)</a:t>
              </a:r>
              <a:endParaRPr b="0" i="0" sz="2000" u="non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 </a:t>
              </a:r>
              <a:endParaRPr b="0" i="0" sz="2000" u="non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Conduct is definite (Swatantrata)</a:t>
              </a:r>
              <a:endParaRPr/>
            </a:p>
          </p:txBody>
        </p:sp>
        <p:sp>
          <p:nvSpPr>
            <p:cNvPr id="123" name="Google Shape;123;p9"/>
            <p:cNvSpPr/>
            <p:nvPr/>
          </p:nvSpPr>
          <p:spPr>
            <a:xfrm>
              <a:off x="4876800" y="5638800"/>
              <a:ext cx="231775" cy="304800"/>
            </a:xfrm>
            <a:prstGeom prst="downArrow">
              <a:avLst>
                <a:gd fmla="val 13388" name="adj1"/>
                <a:gd fmla="val 50000" name="adj2"/>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4" name="Google Shape;124;p9"/>
            <p:cNvSpPr/>
            <p:nvPr/>
          </p:nvSpPr>
          <p:spPr>
            <a:xfrm>
              <a:off x="4876800" y="4703763"/>
              <a:ext cx="231775" cy="304800"/>
            </a:xfrm>
            <a:prstGeom prst="downArrow">
              <a:avLst>
                <a:gd fmla="val 13388" name="adj1"/>
                <a:gd fmla="val 50000" name="adj2"/>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25" name="Google Shape;125;p9"/>
            <p:cNvCxnSpPr/>
            <p:nvPr/>
          </p:nvCxnSpPr>
          <p:spPr>
            <a:xfrm>
              <a:off x="1676400" y="4038600"/>
              <a:ext cx="2057400" cy="1588"/>
            </a:xfrm>
            <a:prstGeom prst="straightConnector1">
              <a:avLst/>
            </a:prstGeom>
            <a:noFill/>
            <a:ln cap="flat" cmpd="sng" w="9525">
              <a:solidFill>
                <a:srgbClr val="0000FF"/>
              </a:solidFill>
              <a:prstDash val="solid"/>
              <a:miter lim="800000"/>
              <a:headEnd len="med" w="med" type="none"/>
              <a:tailEnd len="med" w="med" type="none"/>
            </a:ln>
          </p:spPr>
        </p:cxnSp>
      </p:grpSp>
      <p:grpSp>
        <p:nvGrpSpPr>
          <p:cNvPr id="126" name="Google Shape;126;p9"/>
          <p:cNvGrpSpPr/>
          <p:nvPr/>
        </p:nvGrpSpPr>
        <p:grpSpPr>
          <a:xfrm>
            <a:off x="3581400" y="1447800"/>
            <a:ext cx="5257800" cy="2246312"/>
            <a:chOff x="3581400" y="1447800"/>
            <a:chExt cx="5257800" cy="2247225"/>
          </a:xfrm>
        </p:grpSpPr>
        <p:grpSp>
          <p:nvGrpSpPr>
            <p:cNvPr id="127" name="Google Shape;127;p9"/>
            <p:cNvGrpSpPr/>
            <p:nvPr/>
          </p:nvGrpSpPr>
          <p:grpSpPr>
            <a:xfrm>
              <a:off x="4876800" y="1447800"/>
              <a:ext cx="3962400" cy="2247225"/>
              <a:chOff x="4876800" y="1447800"/>
              <a:chExt cx="3962400" cy="2247225"/>
            </a:xfrm>
          </p:grpSpPr>
          <p:sp>
            <p:nvSpPr>
              <p:cNvPr id="128" name="Google Shape;128;p9"/>
              <p:cNvSpPr txBox="1"/>
              <p:nvPr/>
            </p:nvSpPr>
            <p:spPr>
              <a:xfrm>
                <a:off x="4876800" y="1447800"/>
                <a:ext cx="3962400" cy="2247225"/>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Preconditioning or</a:t>
                </a:r>
                <a:endParaRPr/>
              </a:p>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Assuming without Knowing</a:t>
                </a:r>
                <a:endParaRPr b="0" i="0" sz="2000" u="non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 </a:t>
                </a:r>
                <a:endParaRPr b="0" i="0" sz="2000" u="non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Assumptions keep changing</a:t>
                </a:r>
                <a:endParaRPr b="0" i="0" sz="2000" u="non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 </a:t>
                </a:r>
                <a:endParaRPr b="0" i="0" sz="2000" u="non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Conduct is indefinite (Dependence, Partantrata)</a:t>
                </a:r>
                <a:endParaRPr/>
              </a:p>
            </p:txBody>
          </p:sp>
          <p:sp>
            <p:nvSpPr>
              <p:cNvPr id="129" name="Google Shape;129;p9"/>
              <p:cNvSpPr/>
              <p:nvPr/>
            </p:nvSpPr>
            <p:spPr>
              <a:xfrm>
                <a:off x="6096000" y="2688141"/>
                <a:ext cx="179388" cy="304924"/>
              </a:xfrm>
              <a:prstGeom prst="downArrow">
                <a:avLst>
                  <a:gd fmla="val 15246" name="adj1"/>
                  <a:gd fmla="val 50000" name="adj2"/>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0" name="Google Shape;130;p9"/>
              <p:cNvSpPr/>
              <p:nvPr/>
            </p:nvSpPr>
            <p:spPr>
              <a:xfrm>
                <a:off x="6096000" y="2090999"/>
                <a:ext cx="179388" cy="304924"/>
              </a:xfrm>
              <a:prstGeom prst="downArrow">
                <a:avLst>
                  <a:gd fmla="val 15246" name="adj1"/>
                  <a:gd fmla="val 50000" name="adj2"/>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cxnSp>
          <p:nvCxnSpPr>
            <p:cNvPr id="131" name="Google Shape;131;p9"/>
            <p:cNvCxnSpPr/>
            <p:nvPr/>
          </p:nvCxnSpPr>
          <p:spPr>
            <a:xfrm>
              <a:off x="3581400" y="1981417"/>
              <a:ext cx="1295400" cy="1589"/>
            </a:xfrm>
            <a:prstGeom prst="straightConnector1">
              <a:avLst/>
            </a:prstGeom>
            <a:noFill/>
            <a:ln cap="flat" cmpd="sng" w="9525">
              <a:solidFill>
                <a:schemeClr val="dk1"/>
              </a:solidFill>
              <a:prstDash val="solid"/>
              <a:miter lim="800000"/>
              <a:headEnd len="med" w="med" type="none"/>
              <a:tailEnd len="med" w="med" type="none"/>
            </a:ln>
          </p:spPr>
        </p:cxnSp>
      </p:grpSp>
      <p:sp>
        <p:nvSpPr>
          <p:cNvPr id="132" name="Google Shape;132;p9"/>
          <p:cNvSpPr txBox="1"/>
          <p:nvPr/>
        </p:nvSpPr>
        <p:spPr>
          <a:xfrm>
            <a:off x="0" y="4572000"/>
            <a:ext cx="9144000" cy="19812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KNOWING	To see the reality as it is, in its completeness, by direct observation</a:t>
            </a:r>
            <a:endParaRPr/>
          </a:p>
          <a:p>
            <a:pPr indent="-228600" lvl="0" marL="228600" marR="0" rtl="0" algn="l">
              <a:lnSpc>
                <a:spcPct val="100000"/>
              </a:lnSpc>
              <a:spcBef>
                <a:spcPts val="360"/>
              </a:spcBef>
              <a:spcAft>
                <a:spcPts val="0"/>
              </a:spcAft>
              <a:buClr>
                <a:srgbClr val="FF0000"/>
              </a:buClr>
              <a:buSzPts val="1800"/>
              <a:buFont typeface="Arial"/>
              <a:buNone/>
            </a:pPr>
            <a:r>
              <a:rPr b="0" i="0" lang="en-US" sz="1800" u="none">
                <a:solidFill>
                  <a:srgbClr val="FF0000"/>
                </a:solidFill>
                <a:latin typeface="Arial"/>
                <a:ea typeface="Arial"/>
                <a:cs typeface="Arial"/>
                <a:sym typeface="Arial"/>
              </a:rPr>
              <a:t>			It is definite, has continuity &amp; universality</a:t>
            </a:r>
            <a:endParaRPr/>
          </a:p>
          <a:p>
            <a:pPr indent="-228600" lvl="0" marL="22860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ASSUMING	Acceptance of the reality</a:t>
            </a:r>
            <a:endParaRPr/>
          </a:p>
          <a:p>
            <a:pPr indent="-228600" lvl="0" marL="228600" marR="0" rtl="0" algn="l">
              <a:lnSpc>
                <a:spcPct val="100000"/>
              </a:lnSpc>
              <a:spcBef>
                <a:spcPts val="360"/>
              </a:spcBef>
              <a:spcAft>
                <a:spcPts val="0"/>
              </a:spcAft>
              <a:buClr>
                <a:srgbClr val="FF0000"/>
              </a:buClr>
              <a:buSzPts val="1800"/>
              <a:buFont typeface="Arial"/>
              <a:buNone/>
            </a:pPr>
            <a:r>
              <a:rPr b="0" i="0" lang="en-US" sz="1800" u="none">
                <a:solidFill>
                  <a:srgbClr val="FF0000"/>
                </a:solidFill>
                <a:latin typeface="Arial"/>
                <a:ea typeface="Arial"/>
                <a:cs typeface="Arial"/>
                <a:sym typeface="Arial"/>
              </a:rPr>
              <a:t>			(acceptance can be on the basis of knowing or even without knowing)</a:t>
            </a:r>
            <a:endParaRPr/>
          </a:p>
          <a:p>
            <a:pPr indent="-228600" lvl="0" marL="22860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RECOGNISING	The relationship (with human being and with rest of nature)</a:t>
            </a:r>
            <a:endParaRPr/>
          </a:p>
          <a:p>
            <a:pPr indent="-228600" lvl="0" marL="22860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FULFILLING	The relationship (with human being and with rest of nature)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3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3_SLW PPT Template">
  <a:themeElements>
    <a:clrScheme name="Corporate Template V1">
      <a:dk1>
        <a:srgbClr val="000000"/>
      </a:dk1>
      <a:lt1>
        <a:srgbClr val="FFFFFF"/>
      </a:lt1>
      <a:dk2>
        <a:srgbClr val="000000"/>
      </a:dk2>
      <a:lt2>
        <a:srgbClr val="FFFFFF"/>
      </a:lt2>
      <a:accent1>
        <a:srgbClr val="8FCAE7"/>
      </a:accent1>
      <a:accent2>
        <a:srgbClr val="A092B4"/>
      </a:accent2>
      <a:accent3>
        <a:srgbClr val="C6C070"/>
      </a:accent3>
      <a:accent4>
        <a:srgbClr val="B7B1A9"/>
      </a:accent4>
      <a:accent5>
        <a:srgbClr val="FCD450"/>
      </a:accent5>
      <a:accent6>
        <a:srgbClr val="B2541A"/>
      </a:accent6>
      <a:hlink>
        <a:srgbClr val="E7925E"/>
      </a:hlink>
      <a:folHlink>
        <a:srgbClr val="2F75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2_SLW PPT Template">
  <a:themeElements>
    <a:clrScheme name="Corporate Template V1">
      <a:dk1>
        <a:srgbClr val="000000"/>
      </a:dk1>
      <a:lt1>
        <a:srgbClr val="FFFFFF"/>
      </a:lt1>
      <a:dk2>
        <a:srgbClr val="000000"/>
      </a:dk2>
      <a:lt2>
        <a:srgbClr val="FFFFFF"/>
      </a:lt2>
      <a:accent1>
        <a:srgbClr val="8FCAE7"/>
      </a:accent1>
      <a:accent2>
        <a:srgbClr val="A092B4"/>
      </a:accent2>
      <a:accent3>
        <a:srgbClr val="C6C070"/>
      </a:accent3>
      <a:accent4>
        <a:srgbClr val="B7B1A9"/>
      </a:accent4>
      <a:accent5>
        <a:srgbClr val="FCD450"/>
      </a:accent5>
      <a:accent6>
        <a:srgbClr val="B2541A"/>
      </a:accent6>
      <a:hlink>
        <a:srgbClr val="E7925E"/>
      </a:hlink>
      <a:folHlink>
        <a:srgbClr val="2F75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LW PPT Template">
  <a:themeElements>
    <a:clrScheme name="Corporate Template V1">
      <a:dk1>
        <a:srgbClr val="000000"/>
      </a:dk1>
      <a:lt1>
        <a:srgbClr val="FFFFFF"/>
      </a:lt1>
      <a:dk2>
        <a:srgbClr val="000000"/>
      </a:dk2>
      <a:lt2>
        <a:srgbClr val="FFFFFF"/>
      </a:lt2>
      <a:accent1>
        <a:srgbClr val="8FCAE7"/>
      </a:accent1>
      <a:accent2>
        <a:srgbClr val="A092B4"/>
      </a:accent2>
      <a:accent3>
        <a:srgbClr val="C6C070"/>
      </a:accent3>
      <a:accent4>
        <a:srgbClr val="B7B1A9"/>
      </a:accent4>
      <a:accent5>
        <a:srgbClr val="FCD450"/>
      </a:accent5>
      <a:accent6>
        <a:srgbClr val="B2541A"/>
      </a:accent6>
      <a:hlink>
        <a:srgbClr val="E7925E"/>
      </a:hlink>
      <a:folHlink>
        <a:srgbClr val="2F75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1_SLW PPT Template">
  <a:themeElements>
    <a:clrScheme name="Corporate Template V1">
      <a:dk1>
        <a:srgbClr val="000000"/>
      </a:dk1>
      <a:lt1>
        <a:srgbClr val="FFFFFF"/>
      </a:lt1>
      <a:dk2>
        <a:srgbClr val="000000"/>
      </a:dk2>
      <a:lt2>
        <a:srgbClr val="FFFFFF"/>
      </a:lt2>
      <a:accent1>
        <a:srgbClr val="8FCAE7"/>
      </a:accent1>
      <a:accent2>
        <a:srgbClr val="A092B4"/>
      </a:accent2>
      <a:accent3>
        <a:srgbClr val="C6C070"/>
      </a:accent3>
      <a:accent4>
        <a:srgbClr val="B7B1A9"/>
      </a:accent4>
      <a:accent5>
        <a:srgbClr val="FCD450"/>
      </a:accent5>
      <a:accent6>
        <a:srgbClr val="B2541A"/>
      </a:accent6>
      <a:hlink>
        <a:srgbClr val="E7925E"/>
      </a:hlink>
      <a:folHlink>
        <a:srgbClr val="2F75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2009-12-17T14:12:44Z</dcterms:created>
  <dc:creator/>
</cp:coreProperties>
</file>