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02370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206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8" y="319026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8113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/>
            <a:endParaRPr lang="en-IN" sz="1000" dirty="0">
              <a:solidFill>
                <a:schemeClr val="tx1"/>
              </a:solidFill>
            </a:endParaRPr>
          </a:p>
          <a:p>
            <a:pPr marL="342900" algn="just"/>
            <a:endParaRPr sz="1000" dirty="0"/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2BA1EEEA-7376-7072-E533-00D84C403F83}"/>
              </a:ext>
            </a:extLst>
          </p:cNvPr>
          <p:cNvSpPr txBox="1">
            <a:spLocks/>
          </p:cNvSpPr>
          <p:nvPr/>
        </p:nvSpPr>
        <p:spPr>
          <a:xfrm>
            <a:off x="311700" y="32030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400" dirty="0">
              <a:solidFill>
                <a:srgbClr val="000099"/>
              </a:solidFill>
            </a:endParaRP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D893BC30-F5AA-DEE2-02AD-5A99490770AB}"/>
              </a:ext>
            </a:extLst>
          </p:cNvPr>
          <p:cNvSpPr txBox="1">
            <a:spLocks/>
          </p:cNvSpPr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ED9A4-849B-60FB-4EF5-5F463A2E0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