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66" r:id="rId5"/>
    <p:sldId id="309" r:id="rId6"/>
    <p:sldId id="478" r:id="rId7"/>
    <p:sldId id="462" r:id="rId8"/>
    <p:sldId id="463" r:id="rId9"/>
    <p:sldId id="479" r:id="rId10"/>
    <p:sldId id="480" r:id="rId11"/>
    <p:sldId id="481" r:id="rId12"/>
    <p:sldId id="482" r:id="rId13"/>
    <p:sldId id="483" r:id="rId14"/>
    <p:sldId id="484" r:id="rId15"/>
    <p:sldId id="486" r:id="rId16"/>
    <p:sldId id="485" r:id="rId17"/>
    <p:sldId id="488" r:id="rId18"/>
    <p:sldId id="487" r:id="rId19"/>
    <p:sldId id="32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-835" y="-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A30F0-34C7-4B01-8AC0-7DD8D1029129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AAFA4-3D55-4D81-81A4-96AD6174F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09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3515" y="4507685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 smtClean="0"/>
              <a:t>DR. MINAL MOHARIR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D28A9C89-B313-458F-9C85-515930A51A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See the source image">
            <a:extLst>
              <a:ext uri="{FF2B5EF4-FFF2-40B4-BE49-F238E27FC236}">
                <a16:creationId xmlns="" xmlns:a16="http://schemas.microsoft.com/office/drawing/2014/main" id="{9B46A7F0-FA7F-99CD-B178-B82C0F082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638" y="16050"/>
            <a:ext cx="924362" cy="92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Computer Networks </a:t>
            </a:r>
            <a:r>
              <a:rPr lang="en-IN" sz="4800" dirty="0" smtClean="0"/>
              <a:t>(21CS45)</a:t>
            </a:r>
            <a:endParaRPr lang="en-IN" sz="4800" dirty="0"/>
          </a:p>
        </p:txBody>
      </p:sp>
      <p:sp>
        <p:nvSpPr>
          <p:cNvPr id="2" name="AutoShape 2" descr="The 4-Layer Internet Model Network Engineers Need to Know — James Le"/>
          <p:cNvSpPr>
            <a:spLocks noChangeAspect="1" noChangeArrowheads="1"/>
          </p:cNvSpPr>
          <p:nvPr/>
        </p:nvSpPr>
        <p:spPr bwMode="auto">
          <a:xfrm>
            <a:off x="155575" y="-723900"/>
            <a:ext cx="30384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3" y="1038224"/>
            <a:ext cx="10747156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Trends in Computer Networks</a:t>
            </a:r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="" xmlns:a16="http://schemas.microsoft.com/office/drawing/2014/main" id="{B842218A-E74E-DD46-AC44-B4FD774D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12"/>
            <a:ext cx="924362" cy="92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968499"/>
            <a:ext cx="10312400" cy="381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86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Trends in Computer Networks</a:t>
            </a:r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="" xmlns:a16="http://schemas.microsoft.com/office/drawing/2014/main" id="{B842218A-E74E-DD46-AC44-B4FD774D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12"/>
            <a:ext cx="924362" cy="92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55800"/>
            <a:ext cx="10147300" cy="38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096500" y="5715684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Controlling Digital Copy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30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Trends in Computer Networks</a:t>
            </a:r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="" xmlns:a16="http://schemas.microsoft.com/office/drawing/2014/main" id="{B842218A-E74E-DD46-AC44-B4FD774D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12"/>
            <a:ext cx="924362" cy="92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55800"/>
            <a:ext cx="10147300" cy="38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096500" y="5715684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Controlling Digital Copy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73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Trends in Computer Networks</a:t>
            </a:r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="" xmlns:a16="http://schemas.microsoft.com/office/drawing/2014/main" id="{B842218A-E74E-DD46-AC44-B4FD774D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12"/>
            <a:ext cx="924362" cy="92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031999"/>
            <a:ext cx="10286999" cy="394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0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Trends in Computer Networks</a:t>
            </a:r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="" xmlns:a16="http://schemas.microsoft.com/office/drawing/2014/main" id="{B842218A-E74E-DD46-AC44-B4FD774D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12"/>
            <a:ext cx="924362" cy="92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1" y="1981200"/>
            <a:ext cx="100711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4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Trends in Computer Networks</a:t>
            </a:r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="" xmlns:a16="http://schemas.microsoft.com/office/drawing/2014/main" id="{B842218A-E74E-DD46-AC44-B4FD774D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12"/>
            <a:ext cx="924362" cy="92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19300"/>
            <a:ext cx="10299700" cy="385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57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38DB2F5-C2E5-E0C1-A50C-892B819B781A}"/>
              </a:ext>
            </a:extLst>
          </p:cNvPr>
          <p:cNvSpPr txBox="1"/>
          <p:nvPr/>
        </p:nvSpPr>
        <p:spPr>
          <a:xfrm>
            <a:off x="995494" y="2228671"/>
            <a:ext cx="10201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+mj-lt"/>
              </a:rPr>
              <a:t>  			THANK YOU</a:t>
            </a: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="" xmlns:a16="http://schemas.microsoft.com/office/drawing/2014/main" id="{FD915D16-464F-DF49-43CF-CCF0B0DB8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" y="0"/>
            <a:ext cx="924362" cy="92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78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smtClean="0"/>
              <a:t>Most revolutionary/Breakthrough technology</a:t>
            </a:r>
            <a:endParaRPr lang="en-US" dirty="0"/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="" xmlns:a16="http://schemas.microsoft.com/office/drawing/2014/main" id="{B842218A-E74E-DD46-AC44-B4FD774D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12"/>
            <a:ext cx="924362" cy="92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ChatGPT</a:t>
            </a:r>
            <a:r>
              <a:rPr lang="en-US" dirty="0" smtClean="0"/>
              <a:t>: AI/ML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: Internet: Network</a:t>
            </a:r>
          </a:p>
          <a:p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IN" dirty="0"/>
              <a:t>3D </a:t>
            </a:r>
            <a:r>
              <a:rPr lang="en-IN" dirty="0" smtClean="0"/>
              <a:t>Printing</a:t>
            </a:r>
          </a:p>
          <a:p>
            <a:r>
              <a:rPr lang="en-IN" dirty="0" smtClean="0"/>
              <a:t>Renewable </a:t>
            </a:r>
            <a:r>
              <a:rPr lang="en-IN" dirty="0"/>
              <a:t>Energy </a:t>
            </a:r>
            <a:r>
              <a:rPr lang="en-IN" dirty="0" smtClean="0"/>
              <a:t>Technologies</a:t>
            </a:r>
          </a:p>
          <a:p>
            <a:r>
              <a:rPr lang="en-US" dirty="0" smtClean="0"/>
              <a:t>Drones</a:t>
            </a:r>
            <a:endParaRPr lang="en-IN" dirty="0"/>
          </a:p>
        </p:txBody>
      </p:sp>
      <p:sp>
        <p:nvSpPr>
          <p:cNvPr id="6" name="AutoShape 2" descr="Distributed vs. Parallel Computing: Detailed Comparison of the Tw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 descr="Distributed vs. Parallel Computing: Detailed Comparison of the Tw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1" y="2120900"/>
            <a:ext cx="6324600" cy="302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2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smtClean="0"/>
              <a:t>Trends in Computer Networks</a:t>
            </a:r>
            <a:endParaRPr lang="en-US" dirty="0"/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="" xmlns:a16="http://schemas.microsoft.com/office/drawing/2014/main" id="{B842218A-E74E-DD46-AC44-B4FD774D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12"/>
            <a:ext cx="924362" cy="92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/>
              <a:t>Software-Defined Networking (SDN</a:t>
            </a:r>
            <a:r>
              <a:rPr lang="en-IN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5G Networks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CyberSecuirty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IN" dirty="0"/>
              <a:t>Network Automation and </a:t>
            </a:r>
            <a:r>
              <a:rPr lang="en-IN" dirty="0" smtClean="0"/>
              <a:t>Orchestration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Edge </a:t>
            </a:r>
            <a:r>
              <a:rPr lang="en-IN" dirty="0" smtClean="0"/>
              <a:t>Computing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Intent-Based Networking (IBN</a:t>
            </a:r>
            <a:r>
              <a:rPr lang="en-IN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Network Function Virtualization (NFV)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1892300"/>
            <a:ext cx="5816600" cy="370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2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smtClean="0"/>
              <a:t>Trends in Computer Networks</a:t>
            </a:r>
            <a:endParaRPr lang="en-US" dirty="0"/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="" xmlns:a16="http://schemas.microsoft.com/office/drawing/2014/main" id="{B842218A-E74E-DD46-AC44-B4FD774D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12"/>
            <a:ext cx="924362" cy="92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5400" b="1" dirty="0"/>
              <a:t>The network is my </a:t>
            </a:r>
            <a:r>
              <a:rPr lang="en-US" sz="5400" b="1" dirty="0" smtClean="0"/>
              <a:t>computer</a:t>
            </a:r>
          </a:p>
          <a:p>
            <a:pPr>
              <a:buFont typeface="Arial" pitchFamily="34" charset="0"/>
              <a:buChar char="•"/>
            </a:pPr>
            <a:r>
              <a:rPr lang="en-US" sz="5400" b="1" dirty="0"/>
              <a:t>The network is </a:t>
            </a:r>
            <a:r>
              <a:rPr lang="en-US" sz="5400" b="1" dirty="0" smtClean="0"/>
              <a:t>computer</a:t>
            </a:r>
            <a:endParaRPr lang="en-US" sz="5400" b="1" dirty="0"/>
          </a:p>
          <a:p>
            <a:pPr>
              <a:buFont typeface="Arial" pitchFamily="34" charset="0"/>
              <a:buChar char="•"/>
            </a:pPr>
            <a:endParaRPr lang="en-US" sz="2800" b="1" dirty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398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Trends in Computer Networks</a:t>
            </a:r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="" xmlns:a16="http://schemas.microsoft.com/office/drawing/2014/main" id="{B842218A-E74E-DD46-AC44-B4FD774D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12"/>
            <a:ext cx="924362" cy="92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10109200" cy="389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35300" y="2273300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Collector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287000" y="2457966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laptop: My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79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Trends in Computer Networks</a:t>
            </a:r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="" xmlns:a16="http://schemas.microsoft.com/office/drawing/2014/main" id="{B842218A-E74E-DD46-AC44-B4FD774D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12"/>
            <a:ext cx="924362" cy="92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2032000"/>
            <a:ext cx="9931400" cy="379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48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Trends in Computer Networks</a:t>
            </a:r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="" xmlns:a16="http://schemas.microsoft.com/office/drawing/2014/main" id="{B842218A-E74E-DD46-AC44-B4FD774D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12"/>
            <a:ext cx="924362" cy="92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943099"/>
            <a:ext cx="10210799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47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Trends in Computer Networks</a:t>
            </a:r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="" xmlns:a16="http://schemas.microsoft.com/office/drawing/2014/main" id="{B842218A-E74E-DD46-AC44-B4FD774D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12"/>
            <a:ext cx="924362" cy="92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032000"/>
            <a:ext cx="10109200" cy="401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47280" y="5019040"/>
            <a:ext cx="459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point Failure, Monopoly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687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Trends in Computer Networks</a:t>
            </a:r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="" xmlns:a16="http://schemas.microsoft.com/office/drawing/2014/main" id="{B842218A-E74E-DD46-AC44-B4FD774D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12"/>
            <a:ext cx="924362" cy="92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032000"/>
            <a:ext cx="10109200" cy="401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2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4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16c05727-aa75-4e4a-9b5f-8a80a1165891"/>
    <ds:schemaRef ds:uri="http://www.w3.org/XML/1998/namespace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{C48C8129-B632-4AD9-B6F7-BB5D88879BA2}tf11437505_win32</Template>
  <TotalTime>1417</TotalTime>
  <Words>131</Words>
  <Application>Microsoft Office PowerPoint</Application>
  <PresentationFormat>Custom</PresentationFormat>
  <Paragraphs>37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RetrospectVTI</vt:lpstr>
      <vt:lpstr>Computer Networks (21CS45)</vt:lpstr>
      <vt:lpstr>Most revolutionary/Breakthrough technology</vt:lpstr>
      <vt:lpstr>Trends in Computer Networks</vt:lpstr>
      <vt:lpstr>Trends in Computer Networks</vt:lpstr>
      <vt:lpstr>Trends in Computer Networks</vt:lpstr>
      <vt:lpstr>Trends in Computer Networks</vt:lpstr>
      <vt:lpstr>Trends in Computer Networks</vt:lpstr>
      <vt:lpstr>Trends in Computer Networks</vt:lpstr>
      <vt:lpstr>Trends in Computer Networks</vt:lpstr>
      <vt:lpstr>Trends in Computer Networks</vt:lpstr>
      <vt:lpstr>Trends in Computer Networks</vt:lpstr>
      <vt:lpstr>Trends in Computer Networks</vt:lpstr>
      <vt:lpstr>Trends in Computer Networks</vt:lpstr>
      <vt:lpstr>Trends in Computer Networks</vt:lpstr>
      <vt:lpstr>Trends in Computer Networks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UMBRELLA</dc:title>
  <dc:creator>Kruthika Pinnada</dc:creator>
  <cp:lastModifiedBy>Admin</cp:lastModifiedBy>
  <cp:revision>72</cp:revision>
  <dcterms:created xsi:type="dcterms:W3CDTF">2022-07-25T13:00:25Z</dcterms:created>
  <dcterms:modified xsi:type="dcterms:W3CDTF">2024-05-12T07:58:30Z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