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drawing1.xml" ContentType="application/vnd.ms-office.drawingml.diagramDrawing+xml"/>
  <Override PartName="/ppt/diagrams/quickStyle3.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78" r:id="rId6"/>
    <p:sldId id="279" r:id="rId7"/>
    <p:sldId id="260" r:id="rId8"/>
    <p:sldId id="264" r:id="rId9"/>
    <p:sldId id="280" r:id="rId10"/>
    <p:sldId id="265" r:id="rId11"/>
    <p:sldId id="266" r:id="rId12"/>
    <p:sldId id="267" r:id="rId13"/>
    <p:sldId id="268" r:id="rId14"/>
    <p:sldId id="269" r:id="rId15"/>
    <p:sldId id="270" r:id="rId16"/>
    <p:sldId id="271" r:id="rId17"/>
    <p:sldId id="272" r:id="rId18"/>
    <p:sldId id="273" r:id="rId19"/>
    <p:sldId id="274" r:id="rId20"/>
    <p:sldId id="275" r:id="rId21"/>
    <p:sldId id="281" r:id="rId22"/>
    <p:sldId id="27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74"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DCE18A-A46D-48DB-A5B8-B703D73E424C}" type="doc">
      <dgm:prSet loTypeId="urn:microsoft.com/office/officeart/2005/8/layout/orgChart1" loCatId="hierarchy" qsTypeId="urn:microsoft.com/office/officeart/2005/8/quickstyle/simple1" qsCatId="simple" csTypeId="urn:microsoft.com/office/officeart/2005/8/colors/accent1_2" csCatId="accent1" phldr="1"/>
      <dgm:spPr/>
    </dgm:pt>
    <dgm:pt modelId="{E74D5C71-4F3D-40D7-89E9-F7B798C0BB48}">
      <dgm:prSet/>
      <dgm:spPr/>
      <dgm:t>
        <a:bodyPr/>
        <a:lstStyle/>
        <a:p>
          <a:pPr marR="0" algn="ctr" rtl="0"/>
          <a:r>
            <a:rPr lang="en-IN" b="1" baseline="0" dirty="0" smtClean="0">
              <a:latin typeface="Times New Roman"/>
            </a:rPr>
            <a:t>CEO</a:t>
          </a:r>
          <a:endParaRPr lang="en-IN" dirty="0" smtClean="0"/>
        </a:p>
      </dgm:t>
    </dgm:pt>
    <dgm:pt modelId="{85DB7A26-15B2-48A2-B158-F671CB831FB7}" type="parTrans" cxnId="{E90E67F0-54C6-41BA-88D8-D4E5052BEB1C}">
      <dgm:prSet/>
      <dgm:spPr/>
      <dgm:t>
        <a:bodyPr/>
        <a:lstStyle/>
        <a:p>
          <a:pPr algn="ctr"/>
          <a:endParaRPr lang="en-IN"/>
        </a:p>
      </dgm:t>
    </dgm:pt>
    <dgm:pt modelId="{4FCBA3F0-7A94-4703-870D-C016BD566FCC}" type="sibTrans" cxnId="{E90E67F0-54C6-41BA-88D8-D4E5052BEB1C}">
      <dgm:prSet/>
      <dgm:spPr/>
      <dgm:t>
        <a:bodyPr/>
        <a:lstStyle/>
        <a:p>
          <a:pPr algn="ctr"/>
          <a:endParaRPr lang="en-IN"/>
        </a:p>
      </dgm:t>
    </dgm:pt>
    <dgm:pt modelId="{C75AA88D-3EF3-43D9-B4E9-C5B63BE62728}">
      <dgm:prSet/>
      <dgm:spPr/>
      <dgm:t>
        <a:bodyPr/>
        <a:lstStyle/>
        <a:p>
          <a:pPr marR="0" algn="ctr" rtl="0"/>
          <a:endParaRPr lang="en-IN" dirty="0" smtClean="0"/>
        </a:p>
      </dgm:t>
    </dgm:pt>
    <dgm:pt modelId="{40E192C7-8014-491D-B26B-B2CB49F7A115}" type="parTrans" cxnId="{E8028A86-3887-4397-8824-40EE2F556FA4}">
      <dgm:prSet/>
      <dgm:spPr/>
      <dgm:t>
        <a:bodyPr/>
        <a:lstStyle/>
        <a:p>
          <a:pPr algn="ctr"/>
          <a:endParaRPr lang="en-IN"/>
        </a:p>
      </dgm:t>
    </dgm:pt>
    <dgm:pt modelId="{6287B069-959B-426A-B77B-B9E3B6CAB974}" type="sibTrans" cxnId="{E8028A86-3887-4397-8824-40EE2F556FA4}">
      <dgm:prSet/>
      <dgm:spPr/>
      <dgm:t>
        <a:bodyPr/>
        <a:lstStyle/>
        <a:p>
          <a:pPr algn="ctr"/>
          <a:endParaRPr lang="en-IN"/>
        </a:p>
      </dgm:t>
    </dgm:pt>
    <dgm:pt modelId="{454C075B-B297-4DDE-8645-8CB4EB0373BB}" type="asst">
      <dgm:prSet/>
      <dgm:spPr/>
      <dgm:t>
        <a:bodyPr/>
        <a:lstStyle/>
        <a:p>
          <a:pPr marR="0" algn="ctr" rtl="0"/>
          <a:endParaRPr lang="en-IN" dirty="0" smtClean="0"/>
        </a:p>
      </dgm:t>
    </dgm:pt>
    <dgm:pt modelId="{38991572-4E78-42A4-9A6D-4ED8BBA2E363}" type="parTrans" cxnId="{610119AF-25CD-4515-A249-891E8DF377EF}">
      <dgm:prSet/>
      <dgm:spPr/>
      <dgm:t>
        <a:bodyPr/>
        <a:lstStyle/>
        <a:p>
          <a:pPr algn="ctr"/>
          <a:endParaRPr lang="en-IN"/>
        </a:p>
      </dgm:t>
    </dgm:pt>
    <dgm:pt modelId="{06512C75-B515-4DA4-970D-61097FE8D8F0}" type="sibTrans" cxnId="{610119AF-25CD-4515-A249-891E8DF377EF}">
      <dgm:prSet/>
      <dgm:spPr/>
      <dgm:t>
        <a:bodyPr/>
        <a:lstStyle/>
        <a:p>
          <a:pPr algn="ctr"/>
          <a:endParaRPr lang="en-IN"/>
        </a:p>
      </dgm:t>
    </dgm:pt>
    <dgm:pt modelId="{A9356DF3-2924-4AD5-B7D7-567D027FF1BA}" type="asst">
      <dgm:prSet/>
      <dgm:spPr/>
      <dgm:t>
        <a:bodyPr/>
        <a:lstStyle/>
        <a:p>
          <a:pPr marR="0" algn="ctr" rtl="0"/>
          <a:endParaRPr lang="en-IN" dirty="0" smtClean="0"/>
        </a:p>
      </dgm:t>
    </dgm:pt>
    <dgm:pt modelId="{383069B1-55B9-4E9B-A151-8059B64E85B0}" type="parTrans" cxnId="{3108F088-9FD8-4E39-9CF9-C63C67CAC997}">
      <dgm:prSet/>
      <dgm:spPr/>
      <dgm:t>
        <a:bodyPr/>
        <a:lstStyle/>
        <a:p>
          <a:pPr algn="ctr"/>
          <a:endParaRPr lang="en-IN"/>
        </a:p>
      </dgm:t>
    </dgm:pt>
    <dgm:pt modelId="{837EE10E-AB10-4299-BE91-511C18A78562}" type="sibTrans" cxnId="{3108F088-9FD8-4E39-9CF9-C63C67CAC997}">
      <dgm:prSet/>
      <dgm:spPr/>
      <dgm:t>
        <a:bodyPr/>
        <a:lstStyle/>
        <a:p>
          <a:pPr algn="ctr"/>
          <a:endParaRPr lang="en-IN"/>
        </a:p>
      </dgm:t>
    </dgm:pt>
    <dgm:pt modelId="{AA2B8C8D-3038-453D-95E5-CBA22A50C999}" type="asst">
      <dgm:prSet/>
      <dgm:spPr/>
      <dgm:t>
        <a:bodyPr/>
        <a:lstStyle/>
        <a:p>
          <a:pPr marR="0" algn="ctr" rtl="0"/>
          <a:endParaRPr lang="en-IN" dirty="0" smtClean="0"/>
        </a:p>
      </dgm:t>
    </dgm:pt>
    <dgm:pt modelId="{094E4B94-B63D-4F1F-8D8C-4455F5AC6DAE}" type="parTrans" cxnId="{A7BDB6B7-C14C-4AB0-B966-F41AB69A15BC}">
      <dgm:prSet/>
      <dgm:spPr/>
      <dgm:t>
        <a:bodyPr/>
        <a:lstStyle/>
        <a:p>
          <a:pPr algn="ctr"/>
          <a:endParaRPr lang="en-IN"/>
        </a:p>
      </dgm:t>
    </dgm:pt>
    <dgm:pt modelId="{A3E449E7-1BC3-4C7D-A0BC-D729BEB90D1E}" type="sibTrans" cxnId="{A7BDB6B7-C14C-4AB0-B966-F41AB69A15BC}">
      <dgm:prSet/>
      <dgm:spPr/>
      <dgm:t>
        <a:bodyPr/>
        <a:lstStyle/>
        <a:p>
          <a:pPr algn="ctr"/>
          <a:endParaRPr lang="en-IN"/>
        </a:p>
      </dgm:t>
    </dgm:pt>
    <dgm:pt modelId="{1AA712C3-C4D1-4F33-8417-F5B67CF9FDFA}" type="asst">
      <dgm:prSet/>
      <dgm:spPr/>
      <dgm:t>
        <a:bodyPr/>
        <a:lstStyle/>
        <a:p>
          <a:pPr marR="0" algn="ctr" rtl="0"/>
          <a:endParaRPr lang="en-IN" dirty="0" smtClean="0"/>
        </a:p>
      </dgm:t>
    </dgm:pt>
    <dgm:pt modelId="{D8789EDF-9963-418D-82FE-3E63E7597667}" type="parTrans" cxnId="{4B153FD8-7B7E-4301-8D9F-7B810F05CA01}">
      <dgm:prSet/>
      <dgm:spPr/>
      <dgm:t>
        <a:bodyPr/>
        <a:lstStyle/>
        <a:p>
          <a:pPr algn="ctr"/>
          <a:endParaRPr lang="en-IN"/>
        </a:p>
      </dgm:t>
    </dgm:pt>
    <dgm:pt modelId="{92DDEB61-D624-40DA-98BA-3A1089166CE8}" type="sibTrans" cxnId="{4B153FD8-7B7E-4301-8D9F-7B810F05CA01}">
      <dgm:prSet/>
      <dgm:spPr/>
      <dgm:t>
        <a:bodyPr/>
        <a:lstStyle/>
        <a:p>
          <a:pPr algn="ctr"/>
          <a:endParaRPr lang="en-IN"/>
        </a:p>
      </dgm:t>
    </dgm:pt>
    <dgm:pt modelId="{40D3729B-3A70-462A-97E6-C43F64CD749C}" type="asst">
      <dgm:prSet/>
      <dgm:spPr/>
      <dgm:t>
        <a:bodyPr/>
        <a:lstStyle/>
        <a:p>
          <a:pPr marR="0" algn="ctr" rtl="0"/>
          <a:endParaRPr lang="en-IN" dirty="0" smtClean="0"/>
        </a:p>
      </dgm:t>
    </dgm:pt>
    <dgm:pt modelId="{911326D0-DAB4-4D27-8704-84E5CDDFF730}" type="parTrans" cxnId="{C6F7A6F1-882E-4055-9AAE-51433CC45E00}">
      <dgm:prSet/>
      <dgm:spPr/>
      <dgm:t>
        <a:bodyPr/>
        <a:lstStyle/>
        <a:p>
          <a:pPr algn="ctr"/>
          <a:endParaRPr lang="en-IN"/>
        </a:p>
      </dgm:t>
    </dgm:pt>
    <dgm:pt modelId="{1B746BA9-2040-4613-A209-9F2FADB8485E}" type="sibTrans" cxnId="{C6F7A6F1-882E-4055-9AAE-51433CC45E00}">
      <dgm:prSet/>
      <dgm:spPr/>
      <dgm:t>
        <a:bodyPr/>
        <a:lstStyle/>
        <a:p>
          <a:pPr algn="ctr"/>
          <a:endParaRPr lang="en-IN"/>
        </a:p>
      </dgm:t>
    </dgm:pt>
    <dgm:pt modelId="{1D6BE5D4-9681-4737-AD73-B476C550EB52}" type="asst">
      <dgm:prSet/>
      <dgm:spPr/>
      <dgm:t>
        <a:bodyPr/>
        <a:lstStyle/>
        <a:p>
          <a:pPr marR="0" algn="ctr" rtl="0"/>
          <a:endParaRPr lang="en-IN" dirty="0" smtClean="0"/>
        </a:p>
      </dgm:t>
    </dgm:pt>
    <dgm:pt modelId="{7AB0362E-1516-4D5E-B99E-6C31C6DA88AF}" type="parTrans" cxnId="{6CF0DB18-E4AA-4A1A-8C7C-DD2432D30662}">
      <dgm:prSet/>
      <dgm:spPr/>
      <dgm:t>
        <a:bodyPr/>
        <a:lstStyle/>
        <a:p>
          <a:pPr algn="ctr"/>
          <a:endParaRPr lang="en-IN"/>
        </a:p>
      </dgm:t>
    </dgm:pt>
    <dgm:pt modelId="{005E93E6-30C7-49F4-A9F3-9DD41FB23747}" type="sibTrans" cxnId="{6CF0DB18-E4AA-4A1A-8C7C-DD2432D30662}">
      <dgm:prSet/>
      <dgm:spPr/>
      <dgm:t>
        <a:bodyPr/>
        <a:lstStyle/>
        <a:p>
          <a:pPr algn="ctr"/>
          <a:endParaRPr lang="en-IN"/>
        </a:p>
      </dgm:t>
    </dgm:pt>
    <dgm:pt modelId="{BE477EFD-1435-4F15-9564-E733A75D675F}">
      <dgm:prSet/>
      <dgm:spPr/>
      <dgm:t>
        <a:bodyPr/>
        <a:lstStyle/>
        <a:p>
          <a:pPr marR="0" algn="ctr" rtl="0"/>
          <a:endParaRPr lang="en-IN" dirty="0" smtClean="0"/>
        </a:p>
      </dgm:t>
    </dgm:pt>
    <dgm:pt modelId="{877CFE05-D1B6-4AA8-A779-BE49059B1AE9}" type="parTrans" cxnId="{E05A4D0B-DEE2-41B6-9AE6-928EF9202D96}">
      <dgm:prSet/>
      <dgm:spPr/>
      <dgm:t>
        <a:bodyPr/>
        <a:lstStyle/>
        <a:p>
          <a:pPr algn="ctr"/>
          <a:endParaRPr lang="en-IN"/>
        </a:p>
      </dgm:t>
    </dgm:pt>
    <dgm:pt modelId="{D636874C-C94E-42FE-B326-BF4E9B661B1C}" type="sibTrans" cxnId="{E05A4D0B-DEE2-41B6-9AE6-928EF9202D96}">
      <dgm:prSet/>
      <dgm:spPr/>
      <dgm:t>
        <a:bodyPr/>
        <a:lstStyle/>
        <a:p>
          <a:pPr algn="ctr"/>
          <a:endParaRPr lang="en-IN"/>
        </a:p>
      </dgm:t>
    </dgm:pt>
    <dgm:pt modelId="{A0891309-1B74-4635-808A-67CA22C53359}" type="asst">
      <dgm:prSet/>
      <dgm:spPr/>
      <dgm:t>
        <a:bodyPr/>
        <a:lstStyle/>
        <a:p>
          <a:pPr marR="0" algn="ctr" rtl="0"/>
          <a:endParaRPr lang="en-IN" dirty="0" smtClean="0"/>
        </a:p>
      </dgm:t>
    </dgm:pt>
    <dgm:pt modelId="{30A810E6-FF76-46C4-9FBA-51C21EA652A3}" type="parTrans" cxnId="{D320A987-4D37-4430-99B9-C1247C45D510}">
      <dgm:prSet/>
      <dgm:spPr/>
      <dgm:t>
        <a:bodyPr/>
        <a:lstStyle/>
        <a:p>
          <a:pPr algn="ctr"/>
          <a:endParaRPr lang="en-IN"/>
        </a:p>
      </dgm:t>
    </dgm:pt>
    <dgm:pt modelId="{9CCB6811-1B1E-48A9-91FC-F5BF8E9F2BAF}" type="sibTrans" cxnId="{D320A987-4D37-4430-99B9-C1247C45D510}">
      <dgm:prSet/>
      <dgm:spPr/>
      <dgm:t>
        <a:bodyPr/>
        <a:lstStyle/>
        <a:p>
          <a:pPr algn="ctr"/>
          <a:endParaRPr lang="en-IN"/>
        </a:p>
      </dgm:t>
    </dgm:pt>
    <dgm:pt modelId="{4453B53F-7ADC-4379-A389-4901BEF7D52D}" type="asst">
      <dgm:prSet/>
      <dgm:spPr/>
      <dgm:t>
        <a:bodyPr/>
        <a:lstStyle/>
        <a:p>
          <a:pPr marR="0" algn="ctr" rtl="0"/>
          <a:endParaRPr lang="en-IN" dirty="0" smtClean="0"/>
        </a:p>
      </dgm:t>
    </dgm:pt>
    <dgm:pt modelId="{12133E67-BE16-4866-A5D5-1D082069915C}" type="parTrans" cxnId="{B9621E9F-662B-4E42-AC99-231B30715D75}">
      <dgm:prSet/>
      <dgm:spPr/>
      <dgm:t>
        <a:bodyPr/>
        <a:lstStyle/>
        <a:p>
          <a:pPr algn="ctr"/>
          <a:endParaRPr lang="en-IN"/>
        </a:p>
      </dgm:t>
    </dgm:pt>
    <dgm:pt modelId="{83A351F2-068E-4FF9-BDE8-CD653D39D472}" type="sibTrans" cxnId="{B9621E9F-662B-4E42-AC99-231B30715D75}">
      <dgm:prSet/>
      <dgm:spPr/>
      <dgm:t>
        <a:bodyPr/>
        <a:lstStyle/>
        <a:p>
          <a:pPr algn="ctr"/>
          <a:endParaRPr lang="en-IN"/>
        </a:p>
      </dgm:t>
    </dgm:pt>
    <dgm:pt modelId="{65ED2FF6-4B2E-4360-97B5-BFE8E2234FC9}" type="asst">
      <dgm:prSet/>
      <dgm:spPr/>
      <dgm:t>
        <a:bodyPr/>
        <a:lstStyle/>
        <a:p>
          <a:pPr marR="0" algn="ctr" rtl="0"/>
          <a:endParaRPr lang="en-IN" dirty="0" smtClean="0"/>
        </a:p>
      </dgm:t>
    </dgm:pt>
    <dgm:pt modelId="{FD2F4C27-3700-44CE-A35C-E8420F737BC0}" type="parTrans" cxnId="{1AE4431B-0D2A-49DA-B094-B6FC9579F091}">
      <dgm:prSet/>
      <dgm:spPr/>
      <dgm:t>
        <a:bodyPr/>
        <a:lstStyle/>
        <a:p>
          <a:pPr algn="ctr"/>
          <a:endParaRPr lang="en-IN"/>
        </a:p>
      </dgm:t>
    </dgm:pt>
    <dgm:pt modelId="{07003E2A-157F-4077-9D6D-8330BBE19DF9}" type="sibTrans" cxnId="{1AE4431B-0D2A-49DA-B094-B6FC9579F091}">
      <dgm:prSet/>
      <dgm:spPr/>
      <dgm:t>
        <a:bodyPr/>
        <a:lstStyle/>
        <a:p>
          <a:pPr algn="ctr"/>
          <a:endParaRPr lang="en-IN"/>
        </a:p>
      </dgm:t>
    </dgm:pt>
    <dgm:pt modelId="{89CD2FEB-78CB-4051-A3BD-87F951D6911F}" type="asst">
      <dgm:prSet/>
      <dgm:spPr/>
      <dgm:t>
        <a:bodyPr/>
        <a:lstStyle/>
        <a:p>
          <a:pPr marR="0" algn="ctr" rtl="0"/>
          <a:endParaRPr lang="en-IN" dirty="0" smtClean="0"/>
        </a:p>
      </dgm:t>
    </dgm:pt>
    <dgm:pt modelId="{6491D703-FFB9-4D3C-8C12-6FEAF8B2CEE1}" type="parTrans" cxnId="{C375F3E3-AB7B-433E-B49B-30D478D1D345}">
      <dgm:prSet/>
      <dgm:spPr/>
      <dgm:t>
        <a:bodyPr/>
        <a:lstStyle/>
        <a:p>
          <a:pPr algn="ctr"/>
          <a:endParaRPr lang="en-IN"/>
        </a:p>
      </dgm:t>
    </dgm:pt>
    <dgm:pt modelId="{7F32A7B5-D68D-4C40-A4EC-1F6ACB658AD9}" type="sibTrans" cxnId="{C375F3E3-AB7B-433E-B49B-30D478D1D345}">
      <dgm:prSet/>
      <dgm:spPr/>
      <dgm:t>
        <a:bodyPr/>
        <a:lstStyle/>
        <a:p>
          <a:pPr algn="ctr"/>
          <a:endParaRPr lang="en-IN"/>
        </a:p>
      </dgm:t>
    </dgm:pt>
    <dgm:pt modelId="{6E0AF22D-FB5A-4298-9861-FA0471CE5750}" type="asst">
      <dgm:prSet/>
      <dgm:spPr/>
      <dgm:t>
        <a:bodyPr/>
        <a:lstStyle/>
        <a:p>
          <a:pPr marR="0" algn="ctr" rtl="0"/>
          <a:endParaRPr lang="en-IN" dirty="0" smtClean="0"/>
        </a:p>
      </dgm:t>
    </dgm:pt>
    <dgm:pt modelId="{697CD31A-5D1B-46EE-87FD-3ABE47EED2F8}" type="parTrans" cxnId="{79124C0C-F20B-46D5-B495-B548D5BADCA3}">
      <dgm:prSet/>
      <dgm:spPr/>
      <dgm:t>
        <a:bodyPr/>
        <a:lstStyle/>
        <a:p>
          <a:pPr algn="ctr"/>
          <a:endParaRPr lang="en-IN"/>
        </a:p>
      </dgm:t>
    </dgm:pt>
    <dgm:pt modelId="{916C9B66-C5FB-45F3-A7CC-5F19096CA419}" type="sibTrans" cxnId="{79124C0C-F20B-46D5-B495-B548D5BADCA3}">
      <dgm:prSet/>
      <dgm:spPr/>
      <dgm:t>
        <a:bodyPr/>
        <a:lstStyle/>
        <a:p>
          <a:pPr algn="ctr"/>
          <a:endParaRPr lang="en-IN"/>
        </a:p>
      </dgm:t>
    </dgm:pt>
    <dgm:pt modelId="{6952896C-F06D-43E3-8216-E3FA014E3D61}" type="asst">
      <dgm:prSet/>
      <dgm:spPr/>
      <dgm:t>
        <a:bodyPr/>
        <a:lstStyle/>
        <a:p>
          <a:pPr marR="0" algn="ctr" rtl="0"/>
          <a:endParaRPr lang="en-IN" dirty="0" smtClean="0"/>
        </a:p>
      </dgm:t>
    </dgm:pt>
    <dgm:pt modelId="{E81CC718-DEF5-4407-9A7C-99874BEBF340}" type="parTrans" cxnId="{53D4B6F3-A434-4034-A274-A1937BCE5E91}">
      <dgm:prSet/>
      <dgm:spPr/>
      <dgm:t>
        <a:bodyPr/>
        <a:lstStyle/>
        <a:p>
          <a:pPr algn="ctr"/>
          <a:endParaRPr lang="en-IN"/>
        </a:p>
      </dgm:t>
    </dgm:pt>
    <dgm:pt modelId="{7FC86DED-6378-40BB-9434-5BEE9318A87E}" type="sibTrans" cxnId="{53D4B6F3-A434-4034-A274-A1937BCE5E91}">
      <dgm:prSet/>
      <dgm:spPr/>
      <dgm:t>
        <a:bodyPr/>
        <a:lstStyle/>
        <a:p>
          <a:pPr algn="ctr"/>
          <a:endParaRPr lang="en-IN"/>
        </a:p>
      </dgm:t>
    </dgm:pt>
    <dgm:pt modelId="{F66ADF01-3FC7-4C89-8D55-CC0126B05255}" type="pres">
      <dgm:prSet presAssocID="{43DCE18A-A46D-48DB-A5B8-B703D73E424C}" presName="hierChild1" presStyleCnt="0">
        <dgm:presLayoutVars>
          <dgm:orgChart val="1"/>
          <dgm:chPref val="1"/>
          <dgm:dir/>
          <dgm:animOne val="branch"/>
          <dgm:animLvl val="lvl"/>
          <dgm:resizeHandles/>
        </dgm:presLayoutVars>
      </dgm:prSet>
      <dgm:spPr/>
    </dgm:pt>
    <dgm:pt modelId="{2CFA3E4D-2BB2-4CD5-A874-F56773FE5AAB}" type="pres">
      <dgm:prSet presAssocID="{E74D5C71-4F3D-40D7-89E9-F7B798C0BB48}" presName="hierRoot1" presStyleCnt="0">
        <dgm:presLayoutVars>
          <dgm:hierBranch/>
        </dgm:presLayoutVars>
      </dgm:prSet>
      <dgm:spPr/>
    </dgm:pt>
    <dgm:pt modelId="{1047ADA7-1B78-405A-956C-59D64CCBC6A0}" type="pres">
      <dgm:prSet presAssocID="{E74D5C71-4F3D-40D7-89E9-F7B798C0BB48}" presName="rootComposite1" presStyleCnt="0"/>
      <dgm:spPr/>
    </dgm:pt>
    <dgm:pt modelId="{EED5ACA7-B803-41E0-B607-B28D5691EB13}" type="pres">
      <dgm:prSet presAssocID="{E74D5C71-4F3D-40D7-89E9-F7B798C0BB48}" presName="rootText1" presStyleLbl="node0" presStyleIdx="0" presStyleCnt="1">
        <dgm:presLayoutVars>
          <dgm:chPref val="3"/>
        </dgm:presLayoutVars>
      </dgm:prSet>
      <dgm:spPr/>
      <dgm:t>
        <a:bodyPr/>
        <a:lstStyle/>
        <a:p>
          <a:endParaRPr lang="en-IN"/>
        </a:p>
      </dgm:t>
    </dgm:pt>
    <dgm:pt modelId="{5FD5AA7D-A1C1-4E11-B962-F09785B264D9}" type="pres">
      <dgm:prSet presAssocID="{E74D5C71-4F3D-40D7-89E9-F7B798C0BB48}" presName="rootConnector1" presStyleLbl="node1" presStyleIdx="0" presStyleCnt="0"/>
      <dgm:spPr/>
      <dgm:t>
        <a:bodyPr/>
        <a:lstStyle/>
        <a:p>
          <a:endParaRPr lang="en-IN"/>
        </a:p>
      </dgm:t>
    </dgm:pt>
    <dgm:pt modelId="{E093463D-DA4F-4E49-9A1F-85727BF1FB12}" type="pres">
      <dgm:prSet presAssocID="{E74D5C71-4F3D-40D7-89E9-F7B798C0BB48}" presName="hierChild2" presStyleCnt="0"/>
      <dgm:spPr/>
    </dgm:pt>
    <dgm:pt modelId="{5ABCA5DA-0020-44D1-AE9A-944B139368CF}" type="pres">
      <dgm:prSet presAssocID="{40E192C7-8014-491D-B26B-B2CB49F7A115}" presName="Name35" presStyleLbl="parChTrans1D2" presStyleIdx="0" presStyleCnt="2"/>
      <dgm:spPr/>
      <dgm:t>
        <a:bodyPr/>
        <a:lstStyle/>
        <a:p>
          <a:endParaRPr lang="en-IN"/>
        </a:p>
      </dgm:t>
    </dgm:pt>
    <dgm:pt modelId="{3A620024-E7C9-4C95-B1F2-BD3CEB02A0D8}" type="pres">
      <dgm:prSet presAssocID="{C75AA88D-3EF3-43D9-B4E9-C5B63BE62728}" presName="hierRoot2" presStyleCnt="0">
        <dgm:presLayoutVars>
          <dgm:hierBranch/>
        </dgm:presLayoutVars>
      </dgm:prSet>
      <dgm:spPr/>
    </dgm:pt>
    <dgm:pt modelId="{B55787FE-CA51-4C58-AFF3-1282BD7EDD3D}" type="pres">
      <dgm:prSet presAssocID="{C75AA88D-3EF3-43D9-B4E9-C5B63BE62728}" presName="rootComposite" presStyleCnt="0"/>
      <dgm:spPr/>
    </dgm:pt>
    <dgm:pt modelId="{E29B12CA-BA86-46DE-A87D-9441EC25DE7E}" type="pres">
      <dgm:prSet presAssocID="{C75AA88D-3EF3-43D9-B4E9-C5B63BE62728}" presName="rootText" presStyleLbl="node2" presStyleIdx="0" presStyleCnt="2">
        <dgm:presLayoutVars>
          <dgm:chPref val="3"/>
        </dgm:presLayoutVars>
      </dgm:prSet>
      <dgm:spPr/>
      <dgm:t>
        <a:bodyPr/>
        <a:lstStyle/>
        <a:p>
          <a:endParaRPr lang="en-IN"/>
        </a:p>
      </dgm:t>
    </dgm:pt>
    <dgm:pt modelId="{E46177C8-7215-4BDE-9C7C-BA02C3CE34A5}" type="pres">
      <dgm:prSet presAssocID="{C75AA88D-3EF3-43D9-B4E9-C5B63BE62728}" presName="rootConnector" presStyleLbl="node2" presStyleIdx="0" presStyleCnt="2"/>
      <dgm:spPr/>
      <dgm:t>
        <a:bodyPr/>
        <a:lstStyle/>
        <a:p>
          <a:endParaRPr lang="en-IN"/>
        </a:p>
      </dgm:t>
    </dgm:pt>
    <dgm:pt modelId="{0DDEB368-758C-4EBC-BCCC-EAF773FF9217}" type="pres">
      <dgm:prSet presAssocID="{C75AA88D-3EF3-43D9-B4E9-C5B63BE62728}" presName="hierChild4" presStyleCnt="0"/>
      <dgm:spPr/>
    </dgm:pt>
    <dgm:pt modelId="{56FD4A68-D0EF-4865-9B83-8BD3BA326C1C}" type="pres">
      <dgm:prSet presAssocID="{C75AA88D-3EF3-43D9-B4E9-C5B63BE62728}" presName="hierChild5" presStyleCnt="0"/>
      <dgm:spPr/>
    </dgm:pt>
    <dgm:pt modelId="{721DFA98-5C6A-4477-B868-2B29B2872963}" type="pres">
      <dgm:prSet presAssocID="{38991572-4E78-42A4-9A6D-4ED8BBA2E363}" presName="Name111" presStyleLbl="parChTrans1D3" presStyleIdx="0" presStyleCnt="4"/>
      <dgm:spPr/>
      <dgm:t>
        <a:bodyPr/>
        <a:lstStyle/>
        <a:p>
          <a:endParaRPr lang="en-IN"/>
        </a:p>
      </dgm:t>
    </dgm:pt>
    <dgm:pt modelId="{F425D026-2421-4424-8F4C-6E55D1C02CCE}" type="pres">
      <dgm:prSet presAssocID="{454C075B-B297-4DDE-8645-8CB4EB0373BB}" presName="hierRoot3" presStyleCnt="0">
        <dgm:presLayoutVars>
          <dgm:hierBranch/>
        </dgm:presLayoutVars>
      </dgm:prSet>
      <dgm:spPr/>
    </dgm:pt>
    <dgm:pt modelId="{F3BA42F4-4445-4983-9145-62747CF15F23}" type="pres">
      <dgm:prSet presAssocID="{454C075B-B297-4DDE-8645-8CB4EB0373BB}" presName="rootComposite3" presStyleCnt="0"/>
      <dgm:spPr/>
    </dgm:pt>
    <dgm:pt modelId="{5E6425D3-BA5F-48E0-A5A6-550E843502FF}" type="pres">
      <dgm:prSet presAssocID="{454C075B-B297-4DDE-8645-8CB4EB0373BB}" presName="rootText3" presStyleLbl="asst2" presStyleIdx="0" presStyleCnt="12">
        <dgm:presLayoutVars>
          <dgm:chPref val="3"/>
        </dgm:presLayoutVars>
      </dgm:prSet>
      <dgm:spPr/>
      <dgm:t>
        <a:bodyPr/>
        <a:lstStyle/>
        <a:p>
          <a:endParaRPr lang="en-IN"/>
        </a:p>
      </dgm:t>
    </dgm:pt>
    <dgm:pt modelId="{4F78CBBC-6AFE-4005-BA52-DCCB302D8064}" type="pres">
      <dgm:prSet presAssocID="{454C075B-B297-4DDE-8645-8CB4EB0373BB}" presName="rootConnector3" presStyleLbl="asst2" presStyleIdx="0" presStyleCnt="12"/>
      <dgm:spPr/>
      <dgm:t>
        <a:bodyPr/>
        <a:lstStyle/>
        <a:p>
          <a:endParaRPr lang="en-IN"/>
        </a:p>
      </dgm:t>
    </dgm:pt>
    <dgm:pt modelId="{1B222416-0084-4CDE-9B7A-156A105A7BE3}" type="pres">
      <dgm:prSet presAssocID="{454C075B-B297-4DDE-8645-8CB4EB0373BB}" presName="hierChild6" presStyleCnt="0"/>
      <dgm:spPr/>
    </dgm:pt>
    <dgm:pt modelId="{DBA55D99-DBFA-45B0-996A-237565C6AE02}" type="pres">
      <dgm:prSet presAssocID="{454C075B-B297-4DDE-8645-8CB4EB0373BB}" presName="hierChild7" presStyleCnt="0"/>
      <dgm:spPr/>
    </dgm:pt>
    <dgm:pt modelId="{0A4EA643-81A3-4E59-A656-DF55F5B152B6}" type="pres">
      <dgm:prSet presAssocID="{383069B1-55B9-4E9B-A151-8059B64E85B0}" presName="Name111" presStyleLbl="parChTrans1D4" presStyleIdx="0" presStyleCnt="8"/>
      <dgm:spPr/>
      <dgm:t>
        <a:bodyPr/>
        <a:lstStyle/>
        <a:p>
          <a:endParaRPr lang="en-IN"/>
        </a:p>
      </dgm:t>
    </dgm:pt>
    <dgm:pt modelId="{58521FE9-5609-4EC8-B38B-264705C12CBF}" type="pres">
      <dgm:prSet presAssocID="{A9356DF3-2924-4AD5-B7D7-567D027FF1BA}" presName="hierRoot3" presStyleCnt="0">
        <dgm:presLayoutVars>
          <dgm:hierBranch/>
        </dgm:presLayoutVars>
      </dgm:prSet>
      <dgm:spPr/>
    </dgm:pt>
    <dgm:pt modelId="{163C0A32-A9FB-4C24-9735-6A6F7BB73901}" type="pres">
      <dgm:prSet presAssocID="{A9356DF3-2924-4AD5-B7D7-567D027FF1BA}" presName="rootComposite3" presStyleCnt="0"/>
      <dgm:spPr/>
    </dgm:pt>
    <dgm:pt modelId="{DB15673F-BBAB-4708-B7B6-7BE57C20E658}" type="pres">
      <dgm:prSet presAssocID="{A9356DF3-2924-4AD5-B7D7-567D027FF1BA}" presName="rootText3" presStyleLbl="asst2" presStyleIdx="1" presStyleCnt="12">
        <dgm:presLayoutVars>
          <dgm:chPref val="3"/>
        </dgm:presLayoutVars>
      </dgm:prSet>
      <dgm:spPr/>
      <dgm:t>
        <a:bodyPr/>
        <a:lstStyle/>
        <a:p>
          <a:endParaRPr lang="en-IN"/>
        </a:p>
      </dgm:t>
    </dgm:pt>
    <dgm:pt modelId="{41477E07-05F8-4750-843E-A14EDCBD9CA1}" type="pres">
      <dgm:prSet presAssocID="{A9356DF3-2924-4AD5-B7D7-567D027FF1BA}" presName="rootConnector3" presStyleLbl="asst2" presStyleIdx="1" presStyleCnt="12"/>
      <dgm:spPr/>
      <dgm:t>
        <a:bodyPr/>
        <a:lstStyle/>
        <a:p>
          <a:endParaRPr lang="en-IN"/>
        </a:p>
      </dgm:t>
    </dgm:pt>
    <dgm:pt modelId="{5117D33F-1F2D-4501-903F-4F3B702D46F9}" type="pres">
      <dgm:prSet presAssocID="{A9356DF3-2924-4AD5-B7D7-567D027FF1BA}" presName="hierChild6" presStyleCnt="0"/>
      <dgm:spPr/>
    </dgm:pt>
    <dgm:pt modelId="{4BB5198A-65CA-4FDA-A397-84344BE5D454}" type="pres">
      <dgm:prSet presAssocID="{A9356DF3-2924-4AD5-B7D7-567D027FF1BA}" presName="hierChild7" presStyleCnt="0"/>
      <dgm:spPr/>
    </dgm:pt>
    <dgm:pt modelId="{3F85CDAF-F147-4238-B1BF-9E11604DF2E9}" type="pres">
      <dgm:prSet presAssocID="{094E4B94-B63D-4F1F-8D8C-4455F5AC6DAE}" presName="Name111" presStyleLbl="parChTrans1D4" presStyleIdx="1" presStyleCnt="8"/>
      <dgm:spPr/>
      <dgm:t>
        <a:bodyPr/>
        <a:lstStyle/>
        <a:p>
          <a:endParaRPr lang="en-IN"/>
        </a:p>
      </dgm:t>
    </dgm:pt>
    <dgm:pt modelId="{E2EFD0FD-5F09-4213-8CEF-FEF3168FEA47}" type="pres">
      <dgm:prSet presAssocID="{AA2B8C8D-3038-453D-95E5-CBA22A50C999}" presName="hierRoot3" presStyleCnt="0">
        <dgm:presLayoutVars>
          <dgm:hierBranch/>
        </dgm:presLayoutVars>
      </dgm:prSet>
      <dgm:spPr/>
    </dgm:pt>
    <dgm:pt modelId="{C8099287-954F-4494-83EF-9D72CD619FB8}" type="pres">
      <dgm:prSet presAssocID="{AA2B8C8D-3038-453D-95E5-CBA22A50C999}" presName="rootComposite3" presStyleCnt="0"/>
      <dgm:spPr/>
    </dgm:pt>
    <dgm:pt modelId="{3D12C0E4-921B-4C5A-8981-8124C0325375}" type="pres">
      <dgm:prSet presAssocID="{AA2B8C8D-3038-453D-95E5-CBA22A50C999}" presName="rootText3" presStyleLbl="asst2" presStyleIdx="2" presStyleCnt="12">
        <dgm:presLayoutVars>
          <dgm:chPref val="3"/>
        </dgm:presLayoutVars>
      </dgm:prSet>
      <dgm:spPr/>
      <dgm:t>
        <a:bodyPr/>
        <a:lstStyle/>
        <a:p>
          <a:endParaRPr lang="en-IN"/>
        </a:p>
      </dgm:t>
    </dgm:pt>
    <dgm:pt modelId="{311C00E6-2AB6-4406-9EE7-D72267FFE265}" type="pres">
      <dgm:prSet presAssocID="{AA2B8C8D-3038-453D-95E5-CBA22A50C999}" presName="rootConnector3" presStyleLbl="asst2" presStyleIdx="2" presStyleCnt="12"/>
      <dgm:spPr/>
      <dgm:t>
        <a:bodyPr/>
        <a:lstStyle/>
        <a:p>
          <a:endParaRPr lang="en-IN"/>
        </a:p>
      </dgm:t>
    </dgm:pt>
    <dgm:pt modelId="{7A4D05B6-FD91-41E4-B460-8A64691C7DF5}" type="pres">
      <dgm:prSet presAssocID="{AA2B8C8D-3038-453D-95E5-CBA22A50C999}" presName="hierChild6" presStyleCnt="0"/>
      <dgm:spPr/>
    </dgm:pt>
    <dgm:pt modelId="{40735C47-25CA-45BA-990D-6DB52D119A1E}" type="pres">
      <dgm:prSet presAssocID="{AA2B8C8D-3038-453D-95E5-CBA22A50C999}" presName="hierChild7" presStyleCnt="0"/>
      <dgm:spPr/>
    </dgm:pt>
    <dgm:pt modelId="{470C57FF-A18C-4C35-9738-C53875E8748D}" type="pres">
      <dgm:prSet presAssocID="{D8789EDF-9963-418D-82FE-3E63E7597667}" presName="Name111" presStyleLbl="parChTrans1D3" presStyleIdx="1" presStyleCnt="4"/>
      <dgm:spPr/>
      <dgm:t>
        <a:bodyPr/>
        <a:lstStyle/>
        <a:p>
          <a:endParaRPr lang="en-IN"/>
        </a:p>
      </dgm:t>
    </dgm:pt>
    <dgm:pt modelId="{73FA145E-5910-43EC-9AAC-6EDAF9A3A7AF}" type="pres">
      <dgm:prSet presAssocID="{1AA712C3-C4D1-4F33-8417-F5B67CF9FDFA}" presName="hierRoot3" presStyleCnt="0">
        <dgm:presLayoutVars>
          <dgm:hierBranch/>
        </dgm:presLayoutVars>
      </dgm:prSet>
      <dgm:spPr/>
    </dgm:pt>
    <dgm:pt modelId="{0C23D7EE-EF9E-464A-A157-365B34B55C61}" type="pres">
      <dgm:prSet presAssocID="{1AA712C3-C4D1-4F33-8417-F5B67CF9FDFA}" presName="rootComposite3" presStyleCnt="0"/>
      <dgm:spPr/>
    </dgm:pt>
    <dgm:pt modelId="{194532FB-C17F-4685-A387-A2F5DC907D31}" type="pres">
      <dgm:prSet presAssocID="{1AA712C3-C4D1-4F33-8417-F5B67CF9FDFA}" presName="rootText3" presStyleLbl="asst2" presStyleIdx="3" presStyleCnt="12">
        <dgm:presLayoutVars>
          <dgm:chPref val="3"/>
        </dgm:presLayoutVars>
      </dgm:prSet>
      <dgm:spPr/>
      <dgm:t>
        <a:bodyPr/>
        <a:lstStyle/>
        <a:p>
          <a:endParaRPr lang="en-IN"/>
        </a:p>
      </dgm:t>
    </dgm:pt>
    <dgm:pt modelId="{0B40DFC9-E2A8-42D5-B229-4A731A557FBD}" type="pres">
      <dgm:prSet presAssocID="{1AA712C3-C4D1-4F33-8417-F5B67CF9FDFA}" presName="rootConnector3" presStyleLbl="asst2" presStyleIdx="3" presStyleCnt="12"/>
      <dgm:spPr/>
      <dgm:t>
        <a:bodyPr/>
        <a:lstStyle/>
        <a:p>
          <a:endParaRPr lang="en-IN"/>
        </a:p>
      </dgm:t>
    </dgm:pt>
    <dgm:pt modelId="{3452570A-AC4E-4BA9-8E8E-268813963581}" type="pres">
      <dgm:prSet presAssocID="{1AA712C3-C4D1-4F33-8417-F5B67CF9FDFA}" presName="hierChild6" presStyleCnt="0"/>
      <dgm:spPr/>
    </dgm:pt>
    <dgm:pt modelId="{05843019-873A-4586-A22C-EC406433D33F}" type="pres">
      <dgm:prSet presAssocID="{1AA712C3-C4D1-4F33-8417-F5B67CF9FDFA}" presName="hierChild7" presStyleCnt="0"/>
      <dgm:spPr/>
    </dgm:pt>
    <dgm:pt modelId="{DC094870-0EF3-4948-9508-D30AFAC6A936}" type="pres">
      <dgm:prSet presAssocID="{911326D0-DAB4-4D27-8704-84E5CDDFF730}" presName="Name111" presStyleLbl="parChTrans1D4" presStyleIdx="2" presStyleCnt="8"/>
      <dgm:spPr/>
      <dgm:t>
        <a:bodyPr/>
        <a:lstStyle/>
        <a:p>
          <a:endParaRPr lang="en-IN"/>
        </a:p>
      </dgm:t>
    </dgm:pt>
    <dgm:pt modelId="{0EC7098A-A10E-4ABB-99BB-EC168297A696}" type="pres">
      <dgm:prSet presAssocID="{40D3729B-3A70-462A-97E6-C43F64CD749C}" presName="hierRoot3" presStyleCnt="0">
        <dgm:presLayoutVars>
          <dgm:hierBranch/>
        </dgm:presLayoutVars>
      </dgm:prSet>
      <dgm:spPr/>
    </dgm:pt>
    <dgm:pt modelId="{D804AC32-B009-4A7D-9903-862D8A96DC5A}" type="pres">
      <dgm:prSet presAssocID="{40D3729B-3A70-462A-97E6-C43F64CD749C}" presName="rootComposite3" presStyleCnt="0"/>
      <dgm:spPr/>
    </dgm:pt>
    <dgm:pt modelId="{66835253-3506-449C-ACE6-803317F1B677}" type="pres">
      <dgm:prSet presAssocID="{40D3729B-3A70-462A-97E6-C43F64CD749C}" presName="rootText3" presStyleLbl="asst2" presStyleIdx="4" presStyleCnt="12">
        <dgm:presLayoutVars>
          <dgm:chPref val="3"/>
        </dgm:presLayoutVars>
      </dgm:prSet>
      <dgm:spPr/>
      <dgm:t>
        <a:bodyPr/>
        <a:lstStyle/>
        <a:p>
          <a:endParaRPr lang="en-IN"/>
        </a:p>
      </dgm:t>
    </dgm:pt>
    <dgm:pt modelId="{5AB6C766-EF33-43F7-B0FE-003A3838969D}" type="pres">
      <dgm:prSet presAssocID="{40D3729B-3A70-462A-97E6-C43F64CD749C}" presName="rootConnector3" presStyleLbl="asst2" presStyleIdx="4" presStyleCnt="12"/>
      <dgm:spPr/>
      <dgm:t>
        <a:bodyPr/>
        <a:lstStyle/>
        <a:p>
          <a:endParaRPr lang="en-IN"/>
        </a:p>
      </dgm:t>
    </dgm:pt>
    <dgm:pt modelId="{986E5ABF-CD29-4F62-B0D7-03C7744A5CB5}" type="pres">
      <dgm:prSet presAssocID="{40D3729B-3A70-462A-97E6-C43F64CD749C}" presName="hierChild6" presStyleCnt="0"/>
      <dgm:spPr/>
    </dgm:pt>
    <dgm:pt modelId="{267079F0-9497-4A11-A63A-AFEF3062D645}" type="pres">
      <dgm:prSet presAssocID="{40D3729B-3A70-462A-97E6-C43F64CD749C}" presName="hierChild7" presStyleCnt="0"/>
      <dgm:spPr/>
    </dgm:pt>
    <dgm:pt modelId="{64CC1284-BDD5-4E88-B415-7BF562458A43}" type="pres">
      <dgm:prSet presAssocID="{7AB0362E-1516-4D5E-B99E-6C31C6DA88AF}" presName="Name111" presStyleLbl="parChTrans1D4" presStyleIdx="3" presStyleCnt="8"/>
      <dgm:spPr/>
      <dgm:t>
        <a:bodyPr/>
        <a:lstStyle/>
        <a:p>
          <a:endParaRPr lang="en-IN"/>
        </a:p>
      </dgm:t>
    </dgm:pt>
    <dgm:pt modelId="{FC125917-1465-4D1C-99F2-993E7654443D}" type="pres">
      <dgm:prSet presAssocID="{1D6BE5D4-9681-4737-AD73-B476C550EB52}" presName="hierRoot3" presStyleCnt="0">
        <dgm:presLayoutVars>
          <dgm:hierBranch/>
        </dgm:presLayoutVars>
      </dgm:prSet>
      <dgm:spPr/>
    </dgm:pt>
    <dgm:pt modelId="{BE4F798E-7176-4888-AE7B-13E88A835C08}" type="pres">
      <dgm:prSet presAssocID="{1D6BE5D4-9681-4737-AD73-B476C550EB52}" presName="rootComposite3" presStyleCnt="0"/>
      <dgm:spPr/>
    </dgm:pt>
    <dgm:pt modelId="{AAC8B8BA-6134-4AFE-A38E-1E0A00619151}" type="pres">
      <dgm:prSet presAssocID="{1D6BE5D4-9681-4737-AD73-B476C550EB52}" presName="rootText3" presStyleLbl="asst2" presStyleIdx="5" presStyleCnt="12">
        <dgm:presLayoutVars>
          <dgm:chPref val="3"/>
        </dgm:presLayoutVars>
      </dgm:prSet>
      <dgm:spPr/>
      <dgm:t>
        <a:bodyPr/>
        <a:lstStyle/>
        <a:p>
          <a:endParaRPr lang="en-IN"/>
        </a:p>
      </dgm:t>
    </dgm:pt>
    <dgm:pt modelId="{D010A363-C5B1-4283-A179-E0BD381FE2A2}" type="pres">
      <dgm:prSet presAssocID="{1D6BE5D4-9681-4737-AD73-B476C550EB52}" presName="rootConnector3" presStyleLbl="asst2" presStyleIdx="5" presStyleCnt="12"/>
      <dgm:spPr/>
      <dgm:t>
        <a:bodyPr/>
        <a:lstStyle/>
        <a:p>
          <a:endParaRPr lang="en-IN"/>
        </a:p>
      </dgm:t>
    </dgm:pt>
    <dgm:pt modelId="{58219D83-0480-42EE-B545-1FA09CB44F40}" type="pres">
      <dgm:prSet presAssocID="{1D6BE5D4-9681-4737-AD73-B476C550EB52}" presName="hierChild6" presStyleCnt="0"/>
      <dgm:spPr/>
    </dgm:pt>
    <dgm:pt modelId="{3B421693-6386-4979-96F3-325236F9770F}" type="pres">
      <dgm:prSet presAssocID="{1D6BE5D4-9681-4737-AD73-B476C550EB52}" presName="hierChild7" presStyleCnt="0"/>
      <dgm:spPr/>
    </dgm:pt>
    <dgm:pt modelId="{440BF5A0-45CF-413F-9F35-45F41FF32F96}" type="pres">
      <dgm:prSet presAssocID="{877CFE05-D1B6-4AA8-A779-BE49059B1AE9}" presName="Name35" presStyleLbl="parChTrans1D2" presStyleIdx="1" presStyleCnt="2"/>
      <dgm:spPr/>
      <dgm:t>
        <a:bodyPr/>
        <a:lstStyle/>
        <a:p>
          <a:endParaRPr lang="en-IN"/>
        </a:p>
      </dgm:t>
    </dgm:pt>
    <dgm:pt modelId="{CF2BEAA8-4AAE-4C82-889F-941265345C91}" type="pres">
      <dgm:prSet presAssocID="{BE477EFD-1435-4F15-9564-E733A75D675F}" presName="hierRoot2" presStyleCnt="0">
        <dgm:presLayoutVars>
          <dgm:hierBranch/>
        </dgm:presLayoutVars>
      </dgm:prSet>
      <dgm:spPr/>
    </dgm:pt>
    <dgm:pt modelId="{9C4AE6D6-A165-422D-851E-0DE798DFCE19}" type="pres">
      <dgm:prSet presAssocID="{BE477EFD-1435-4F15-9564-E733A75D675F}" presName="rootComposite" presStyleCnt="0"/>
      <dgm:spPr/>
    </dgm:pt>
    <dgm:pt modelId="{C56EE0B1-E10A-4130-9366-1D057C595EB8}" type="pres">
      <dgm:prSet presAssocID="{BE477EFD-1435-4F15-9564-E733A75D675F}" presName="rootText" presStyleLbl="node2" presStyleIdx="1" presStyleCnt="2">
        <dgm:presLayoutVars>
          <dgm:chPref val="3"/>
        </dgm:presLayoutVars>
      </dgm:prSet>
      <dgm:spPr/>
      <dgm:t>
        <a:bodyPr/>
        <a:lstStyle/>
        <a:p>
          <a:endParaRPr lang="en-IN"/>
        </a:p>
      </dgm:t>
    </dgm:pt>
    <dgm:pt modelId="{5A350370-0CEF-4CF7-96FE-313C64FB945B}" type="pres">
      <dgm:prSet presAssocID="{BE477EFD-1435-4F15-9564-E733A75D675F}" presName="rootConnector" presStyleLbl="node2" presStyleIdx="1" presStyleCnt="2"/>
      <dgm:spPr/>
      <dgm:t>
        <a:bodyPr/>
        <a:lstStyle/>
        <a:p>
          <a:endParaRPr lang="en-IN"/>
        </a:p>
      </dgm:t>
    </dgm:pt>
    <dgm:pt modelId="{2194624A-EC35-40DA-97D7-C64C6A878083}" type="pres">
      <dgm:prSet presAssocID="{BE477EFD-1435-4F15-9564-E733A75D675F}" presName="hierChild4" presStyleCnt="0"/>
      <dgm:spPr/>
    </dgm:pt>
    <dgm:pt modelId="{14B5ECB8-DEB1-4853-A269-46B8309BA666}" type="pres">
      <dgm:prSet presAssocID="{BE477EFD-1435-4F15-9564-E733A75D675F}" presName="hierChild5" presStyleCnt="0"/>
      <dgm:spPr/>
    </dgm:pt>
    <dgm:pt modelId="{D6ABB350-016C-4CC8-9A0F-E53966FF45B7}" type="pres">
      <dgm:prSet presAssocID="{30A810E6-FF76-46C4-9FBA-51C21EA652A3}" presName="Name111" presStyleLbl="parChTrans1D3" presStyleIdx="2" presStyleCnt="4"/>
      <dgm:spPr/>
      <dgm:t>
        <a:bodyPr/>
        <a:lstStyle/>
        <a:p>
          <a:endParaRPr lang="en-IN"/>
        </a:p>
      </dgm:t>
    </dgm:pt>
    <dgm:pt modelId="{EA8A4E59-F493-45F1-9668-6EF677C5BE68}" type="pres">
      <dgm:prSet presAssocID="{A0891309-1B74-4635-808A-67CA22C53359}" presName="hierRoot3" presStyleCnt="0">
        <dgm:presLayoutVars>
          <dgm:hierBranch/>
        </dgm:presLayoutVars>
      </dgm:prSet>
      <dgm:spPr/>
    </dgm:pt>
    <dgm:pt modelId="{17A7AC48-E656-4F1C-8BAC-5AF8D8FA9861}" type="pres">
      <dgm:prSet presAssocID="{A0891309-1B74-4635-808A-67CA22C53359}" presName="rootComposite3" presStyleCnt="0"/>
      <dgm:spPr/>
    </dgm:pt>
    <dgm:pt modelId="{EDFE51E6-8E36-436B-8E7F-19EF22C45CFA}" type="pres">
      <dgm:prSet presAssocID="{A0891309-1B74-4635-808A-67CA22C53359}" presName="rootText3" presStyleLbl="asst2" presStyleIdx="6" presStyleCnt="12">
        <dgm:presLayoutVars>
          <dgm:chPref val="3"/>
        </dgm:presLayoutVars>
      </dgm:prSet>
      <dgm:spPr/>
      <dgm:t>
        <a:bodyPr/>
        <a:lstStyle/>
        <a:p>
          <a:endParaRPr lang="en-IN"/>
        </a:p>
      </dgm:t>
    </dgm:pt>
    <dgm:pt modelId="{1F4C272D-D1D3-47B5-BC93-7E3A094327C3}" type="pres">
      <dgm:prSet presAssocID="{A0891309-1B74-4635-808A-67CA22C53359}" presName="rootConnector3" presStyleLbl="asst2" presStyleIdx="6" presStyleCnt="12"/>
      <dgm:spPr/>
      <dgm:t>
        <a:bodyPr/>
        <a:lstStyle/>
        <a:p>
          <a:endParaRPr lang="en-IN"/>
        </a:p>
      </dgm:t>
    </dgm:pt>
    <dgm:pt modelId="{ADB7DF98-F319-4D00-938D-48A4116AE103}" type="pres">
      <dgm:prSet presAssocID="{A0891309-1B74-4635-808A-67CA22C53359}" presName="hierChild6" presStyleCnt="0"/>
      <dgm:spPr/>
    </dgm:pt>
    <dgm:pt modelId="{CFB9450A-12BF-4B25-BF2E-B10A9A793395}" type="pres">
      <dgm:prSet presAssocID="{A0891309-1B74-4635-808A-67CA22C53359}" presName="hierChild7" presStyleCnt="0"/>
      <dgm:spPr/>
    </dgm:pt>
    <dgm:pt modelId="{E0B8AA7A-146A-48A2-A6F8-1B376011FDE0}" type="pres">
      <dgm:prSet presAssocID="{12133E67-BE16-4866-A5D5-1D082069915C}" presName="Name111" presStyleLbl="parChTrans1D4" presStyleIdx="4" presStyleCnt="8"/>
      <dgm:spPr/>
      <dgm:t>
        <a:bodyPr/>
        <a:lstStyle/>
        <a:p>
          <a:endParaRPr lang="en-IN"/>
        </a:p>
      </dgm:t>
    </dgm:pt>
    <dgm:pt modelId="{0D144490-264B-4EE5-8C20-05562D3F8B1F}" type="pres">
      <dgm:prSet presAssocID="{4453B53F-7ADC-4379-A389-4901BEF7D52D}" presName="hierRoot3" presStyleCnt="0">
        <dgm:presLayoutVars>
          <dgm:hierBranch/>
        </dgm:presLayoutVars>
      </dgm:prSet>
      <dgm:spPr/>
    </dgm:pt>
    <dgm:pt modelId="{11FC0F4C-2F54-494C-8B51-1D8C62478ED2}" type="pres">
      <dgm:prSet presAssocID="{4453B53F-7ADC-4379-A389-4901BEF7D52D}" presName="rootComposite3" presStyleCnt="0"/>
      <dgm:spPr/>
    </dgm:pt>
    <dgm:pt modelId="{004484CB-A9ED-429F-BC4F-2801DE8193F5}" type="pres">
      <dgm:prSet presAssocID="{4453B53F-7ADC-4379-A389-4901BEF7D52D}" presName="rootText3" presStyleLbl="asst2" presStyleIdx="7" presStyleCnt="12">
        <dgm:presLayoutVars>
          <dgm:chPref val="3"/>
        </dgm:presLayoutVars>
      </dgm:prSet>
      <dgm:spPr/>
      <dgm:t>
        <a:bodyPr/>
        <a:lstStyle/>
        <a:p>
          <a:endParaRPr lang="en-IN"/>
        </a:p>
      </dgm:t>
    </dgm:pt>
    <dgm:pt modelId="{AD194997-9D67-4C97-AA36-10C2F656EAB5}" type="pres">
      <dgm:prSet presAssocID="{4453B53F-7ADC-4379-A389-4901BEF7D52D}" presName="rootConnector3" presStyleLbl="asst2" presStyleIdx="7" presStyleCnt="12"/>
      <dgm:spPr/>
      <dgm:t>
        <a:bodyPr/>
        <a:lstStyle/>
        <a:p>
          <a:endParaRPr lang="en-IN"/>
        </a:p>
      </dgm:t>
    </dgm:pt>
    <dgm:pt modelId="{A8454673-8785-401B-9EC4-3825B2969E2C}" type="pres">
      <dgm:prSet presAssocID="{4453B53F-7ADC-4379-A389-4901BEF7D52D}" presName="hierChild6" presStyleCnt="0"/>
      <dgm:spPr/>
    </dgm:pt>
    <dgm:pt modelId="{105ABA38-347E-47F3-835A-EBAD5A9AD6C8}" type="pres">
      <dgm:prSet presAssocID="{4453B53F-7ADC-4379-A389-4901BEF7D52D}" presName="hierChild7" presStyleCnt="0"/>
      <dgm:spPr/>
    </dgm:pt>
    <dgm:pt modelId="{0DE60221-C839-4EC9-9C15-6118847F165C}" type="pres">
      <dgm:prSet presAssocID="{FD2F4C27-3700-44CE-A35C-E8420F737BC0}" presName="Name111" presStyleLbl="parChTrans1D4" presStyleIdx="5" presStyleCnt="8"/>
      <dgm:spPr/>
      <dgm:t>
        <a:bodyPr/>
        <a:lstStyle/>
        <a:p>
          <a:endParaRPr lang="en-IN"/>
        </a:p>
      </dgm:t>
    </dgm:pt>
    <dgm:pt modelId="{5B183F4E-4C2A-4DD1-8BC9-9EB2C2947677}" type="pres">
      <dgm:prSet presAssocID="{65ED2FF6-4B2E-4360-97B5-BFE8E2234FC9}" presName="hierRoot3" presStyleCnt="0">
        <dgm:presLayoutVars>
          <dgm:hierBranch/>
        </dgm:presLayoutVars>
      </dgm:prSet>
      <dgm:spPr/>
    </dgm:pt>
    <dgm:pt modelId="{F3AAE6FF-CE23-4812-B690-80E1EE29DFFC}" type="pres">
      <dgm:prSet presAssocID="{65ED2FF6-4B2E-4360-97B5-BFE8E2234FC9}" presName="rootComposite3" presStyleCnt="0"/>
      <dgm:spPr/>
    </dgm:pt>
    <dgm:pt modelId="{89FAAAEB-03B4-4899-814E-A3636B0607AA}" type="pres">
      <dgm:prSet presAssocID="{65ED2FF6-4B2E-4360-97B5-BFE8E2234FC9}" presName="rootText3" presStyleLbl="asst2" presStyleIdx="8" presStyleCnt="12">
        <dgm:presLayoutVars>
          <dgm:chPref val="3"/>
        </dgm:presLayoutVars>
      </dgm:prSet>
      <dgm:spPr/>
      <dgm:t>
        <a:bodyPr/>
        <a:lstStyle/>
        <a:p>
          <a:endParaRPr lang="en-IN"/>
        </a:p>
      </dgm:t>
    </dgm:pt>
    <dgm:pt modelId="{9E111874-1664-4247-9F90-45BD9E13A59D}" type="pres">
      <dgm:prSet presAssocID="{65ED2FF6-4B2E-4360-97B5-BFE8E2234FC9}" presName="rootConnector3" presStyleLbl="asst2" presStyleIdx="8" presStyleCnt="12"/>
      <dgm:spPr/>
      <dgm:t>
        <a:bodyPr/>
        <a:lstStyle/>
        <a:p>
          <a:endParaRPr lang="en-IN"/>
        </a:p>
      </dgm:t>
    </dgm:pt>
    <dgm:pt modelId="{DCFA23E0-C2C1-40EF-80B9-BBEB65CFE43D}" type="pres">
      <dgm:prSet presAssocID="{65ED2FF6-4B2E-4360-97B5-BFE8E2234FC9}" presName="hierChild6" presStyleCnt="0"/>
      <dgm:spPr/>
    </dgm:pt>
    <dgm:pt modelId="{7969CD18-97CA-4A14-A845-4231C2055905}" type="pres">
      <dgm:prSet presAssocID="{65ED2FF6-4B2E-4360-97B5-BFE8E2234FC9}" presName="hierChild7" presStyleCnt="0"/>
      <dgm:spPr/>
    </dgm:pt>
    <dgm:pt modelId="{82FCB05E-6E84-410E-B465-52B8BF55498C}" type="pres">
      <dgm:prSet presAssocID="{6491D703-FFB9-4D3C-8C12-6FEAF8B2CEE1}" presName="Name111" presStyleLbl="parChTrans1D3" presStyleIdx="3" presStyleCnt="4"/>
      <dgm:spPr/>
      <dgm:t>
        <a:bodyPr/>
        <a:lstStyle/>
        <a:p>
          <a:endParaRPr lang="en-IN"/>
        </a:p>
      </dgm:t>
    </dgm:pt>
    <dgm:pt modelId="{01E1C73B-15C9-401E-8927-8BF56341BB41}" type="pres">
      <dgm:prSet presAssocID="{89CD2FEB-78CB-4051-A3BD-87F951D6911F}" presName="hierRoot3" presStyleCnt="0">
        <dgm:presLayoutVars>
          <dgm:hierBranch/>
        </dgm:presLayoutVars>
      </dgm:prSet>
      <dgm:spPr/>
    </dgm:pt>
    <dgm:pt modelId="{C37F460B-379F-4DD3-9FFD-04F7ED0BBA14}" type="pres">
      <dgm:prSet presAssocID="{89CD2FEB-78CB-4051-A3BD-87F951D6911F}" presName="rootComposite3" presStyleCnt="0"/>
      <dgm:spPr/>
    </dgm:pt>
    <dgm:pt modelId="{0BEE38DA-3436-455C-8087-71926D59D794}" type="pres">
      <dgm:prSet presAssocID="{89CD2FEB-78CB-4051-A3BD-87F951D6911F}" presName="rootText3" presStyleLbl="asst2" presStyleIdx="9" presStyleCnt="12">
        <dgm:presLayoutVars>
          <dgm:chPref val="3"/>
        </dgm:presLayoutVars>
      </dgm:prSet>
      <dgm:spPr/>
      <dgm:t>
        <a:bodyPr/>
        <a:lstStyle/>
        <a:p>
          <a:endParaRPr lang="en-IN"/>
        </a:p>
      </dgm:t>
    </dgm:pt>
    <dgm:pt modelId="{6DCC304E-3B91-4109-99FB-E90E1A5CCDD7}" type="pres">
      <dgm:prSet presAssocID="{89CD2FEB-78CB-4051-A3BD-87F951D6911F}" presName="rootConnector3" presStyleLbl="asst2" presStyleIdx="9" presStyleCnt="12"/>
      <dgm:spPr/>
      <dgm:t>
        <a:bodyPr/>
        <a:lstStyle/>
        <a:p>
          <a:endParaRPr lang="en-IN"/>
        </a:p>
      </dgm:t>
    </dgm:pt>
    <dgm:pt modelId="{51E87366-A1C7-46BF-A525-B909B09AA4BA}" type="pres">
      <dgm:prSet presAssocID="{89CD2FEB-78CB-4051-A3BD-87F951D6911F}" presName="hierChild6" presStyleCnt="0"/>
      <dgm:spPr/>
    </dgm:pt>
    <dgm:pt modelId="{19EEFDEF-A45F-447E-A56F-A01FBC305143}" type="pres">
      <dgm:prSet presAssocID="{89CD2FEB-78CB-4051-A3BD-87F951D6911F}" presName="hierChild7" presStyleCnt="0"/>
      <dgm:spPr/>
    </dgm:pt>
    <dgm:pt modelId="{4C56B046-25DD-4E53-81B7-1852C07D736A}" type="pres">
      <dgm:prSet presAssocID="{697CD31A-5D1B-46EE-87FD-3ABE47EED2F8}" presName="Name111" presStyleLbl="parChTrans1D4" presStyleIdx="6" presStyleCnt="8"/>
      <dgm:spPr/>
      <dgm:t>
        <a:bodyPr/>
        <a:lstStyle/>
        <a:p>
          <a:endParaRPr lang="en-IN"/>
        </a:p>
      </dgm:t>
    </dgm:pt>
    <dgm:pt modelId="{4552F35F-3947-447F-830F-D7A4235C9EBB}" type="pres">
      <dgm:prSet presAssocID="{6E0AF22D-FB5A-4298-9861-FA0471CE5750}" presName="hierRoot3" presStyleCnt="0">
        <dgm:presLayoutVars>
          <dgm:hierBranch/>
        </dgm:presLayoutVars>
      </dgm:prSet>
      <dgm:spPr/>
    </dgm:pt>
    <dgm:pt modelId="{956E66BF-CFEE-4AEE-BF79-53C355DFD1FB}" type="pres">
      <dgm:prSet presAssocID="{6E0AF22D-FB5A-4298-9861-FA0471CE5750}" presName="rootComposite3" presStyleCnt="0"/>
      <dgm:spPr/>
    </dgm:pt>
    <dgm:pt modelId="{591E53CB-FEC5-46EB-BE06-F60F8E5827EA}" type="pres">
      <dgm:prSet presAssocID="{6E0AF22D-FB5A-4298-9861-FA0471CE5750}" presName="rootText3" presStyleLbl="asst2" presStyleIdx="10" presStyleCnt="12">
        <dgm:presLayoutVars>
          <dgm:chPref val="3"/>
        </dgm:presLayoutVars>
      </dgm:prSet>
      <dgm:spPr/>
      <dgm:t>
        <a:bodyPr/>
        <a:lstStyle/>
        <a:p>
          <a:endParaRPr lang="en-IN"/>
        </a:p>
      </dgm:t>
    </dgm:pt>
    <dgm:pt modelId="{92667D0D-9270-4B2C-BEB0-56045DC73183}" type="pres">
      <dgm:prSet presAssocID="{6E0AF22D-FB5A-4298-9861-FA0471CE5750}" presName="rootConnector3" presStyleLbl="asst2" presStyleIdx="10" presStyleCnt="12"/>
      <dgm:spPr/>
      <dgm:t>
        <a:bodyPr/>
        <a:lstStyle/>
        <a:p>
          <a:endParaRPr lang="en-IN"/>
        </a:p>
      </dgm:t>
    </dgm:pt>
    <dgm:pt modelId="{02172C7F-D5BC-45FD-8F89-0AF204E00908}" type="pres">
      <dgm:prSet presAssocID="{6E0AF22D-FB5A-4298-9861-FA0471CE5750}" presName="hierChild6" presStyleCnt="0"/>
      <dgm:spPr/>
    </dgm:pt>
    <dgm:pt modelId="{E594AE69-9263-4D1F-BB6F-89648675A3EE}" type="pres">
      <dgm:prSet presAssocID="{6E0AF22D-FB5A-4298-9861-FA0471CE5750}" presName="hierChild7" presStyleCnt="0"/>
      <dgm:spPr/>
    </dgm:pt>
    <dgm:pt modelId="{81C6CEF2-112D-4B38-BF12-F8A23B3E331B}" type="pres">
      <dgm:prSet presAssocID="{E81CC718-DEF5-4407-9A7C-99874BEBF340}" presName="Name111" presStyleLbl="parChTrans1D4" presStyleIdx="7" presStyleCnt="8"/>
      <dgm:spPr/>
      <dgm:t>
        <a:bodyPr/>
        <a:lstStyle/>
        <a:p>
          <a:endParaRPr lang="en-IN"/>
        </a:p>
      </dgm:t>
    </dgm:pt>
    <dgm:pt modelId="{F5D8ACB1-E97E-405C-9108-2A1EDDFEB307}" type="pres">
      <dgm:prSet presAssocID="{6952896C-F06D-43E3-8216-E3FA014E3D61}" presName="hierRoot3" presStyleCnt="0">
        <dgm:presLayoutVars>
          <dgm:hierBranch/>
        </dgm:presLayoutVars>
      </dgm:prSet>
      <dgm:spPr/>
    </dgm:pt>
    <dgm:pt modelId="{9D7D86DC-2F3E-4FF0-814D-CB0D3ED86433}" type="pres">
      <dgm:prSet presAssocID="{6952896C-F06D-43E3-8216-E3FA014E3D61}" presName="rootComposite3" presStyleCnt="0"/>
      <dgm:spPr/>
    </dgm:pt>
    <dgm:pt modelId="{91E2C5CE-0307-4F69-BFD4-255C45499830}" type="pres">
      <dgm:prSet presAssocID="{6952896C-F06D-43E3-8216-E3FA014E3D61}" presName="rootText3" presStyleLbl="asst2" presStyleIdx="11" presStyleCnt="12">
        <dgm:presLayoutVars>
          <dgm:chPref val="3"/>
        </dgm:presLayoutVars>
      </dgm:prSet>
      <dgm:spPr/>
      <dgm:t>
        <a:bodyPr/>
        <a:lstStyle/>
        <a:p>
          <a:endParaRPr lang="en-IN"/>
        </a:p>
      </dgm:t>
    </dgm:pt>
    <dgm:pt modelId="{A9B9265D-5E00-42CA-91FF-882719918AA0}" type="pres">
      <dgm:prSet presAssocID="{6952896C-F06D-43E3-8216-E3FA014E3D61}" presName="rootConnector3" presStyleLbl="asst2" presStyleIdx="11" presStyleCnt="12"/>
      <dgm:spPr/>
      <dgm:t>
        <a:bodyPr/>
        <a:lstStyle/>
        <a:p>
          <a:endParaRPr lang="en-IN"/>
        </a:p>
      </dgm:t>
    </dgm:pt>
    <dgm:pt modelId="{D1AECF7C-5550-4C79-A5C8-DE7D9EB1C4DF}" type="pres">
      <dgm:prSet presAssocID="{6952896C-F06D-43E3-8216-E3FA014E3D61}" presName="hierChild6" presStyleCnt="0"/>
      <dgm:spPr/>
    </dgm:pt>
    <dgm:pt modelId="{8061FCB9-083E-4AA8-AABA-68B91FAC9AAB}" type="pres">
      <dgm:prSet presAssocID="{6952896C-F06D-43E3-8216-E3FA014E3D61}" presName="hierChild7" presStyleCnt="0"/>
      <dgm:spPr/>
    </dgm:pt>
    <dgm:pt modelId="{A4B5E235-5D0A-4E3B-A5FA-30F7768677B7}" type="pres">
      <dgm:prSet presAssocID="{E74D5C71-4F3D-40D7-89E9-F7B798C0BB48}" presName="hierChild3" presStyleCnt="0"/>
      <dgm:spPr/>
    </dgm:pt>
  </dgm:ptLst>
  <dgm:cxnLst>
    <dgm:cxn modelId="{83062604-1BA3-4DA0-9C7C-1B70F92115BD}" type="presOf" srcId="{7AB0362E-1516-4D5E-B99E-6C31C6DA88AF}" destId="{64CC1284-BDD5-4E88-B415-7BF562458A43}" srcOrd="0" destOrd="0" presId="urn:microsoft.com/office/officeart/2005/8/layout/orgChart1"/>
    <dgm:cxn modelId="{0A55B13B-EC1D-4FD7-B834-154B4F022B0A}" type="presOf" srcId="{BE477EFD-1435-4F15-9564-E733A75D675F}" destId="{5A350370-0CEF-4CF7-96FE-313C64FB945B}" srcOrd="1" destOrd="0" presId="urn:microsoft.com/office/officeart/2005/8/layout/orgChart1"/>
    <dgm:cxn modelId="{4B6B3098-05B6-4160-BADA-0A01E4642408}" type="presOf" srcId="{4453B53F-7ADC-4379-A389-4901BEF7D52D}" destId="{004484CB-A9ED-429F-BC4F-2801DE8193F5}" srcOrd="0" destOrd="0" presId="urn:microsoft.com/office/officeart/2005/8/layout/orgChart1"/>
    <dgm:cxn modelId="{BB28DD47-7F69-4EDE-A20D-2383C5592E19}" type="presOf" srcId="{12133E67-BE16-4866-A5D5-1D082069915C}" destId="{E0B8AA7A-146A-48A2-A6F8-1B376011FDE0}" srcOrd="0" destOrd="0" presId="urn:microsoft.com/office/officeart/2005/8/layout/orgChart1"/>
    <dgm:cxn modelId="{47708FEF-DF71-40EF-AE3C-FB8158D9F6EA}" type="presOf" srcId="{65ED2FF6-4B2E-4360-97B5-BFE8E2234FC9}" destId="{89FAAAEB-03B4-4899-814E-A3636B0607AA}" srcOrd="0" destOrd="0" presId="urn:microsoft.com/office/officeart/2005/8/layout/orgChart1"/>
    <dgm:cxn modelId="{4B153FD8-7B7E-4301-8D9F-7B810F05CA01}" srcId="{C75AA88D-3EF3-43D9-B4E9-C5B63BE62728}" destId="{1AA712C3-C4D1-4F33-8417-F5B67CF9FDFA}" srcOrd="1" destOrd="0" parTransId="{D8789EDF-9963-418D-82FE-3E63E7597667}" sibTransId="{92DDEB61-D624-40DA-98BA-3A1089166CE8}"/>
    <dgm:cxn modelId="{91BAD83D-B0DE-4BB5-B69E-12ABA2F5089D}" type="presOf" srcId="{40D3729B-3A70-462A-97E6-C43F64CD749C}" destId="{66835253-3506-449C-ACE6-803317F1B677}" srcOrd="0" destOrd="0" presId="urn:microsoft.com/office/officeart/2005/8/layout/orgChart1"/>
    <dgm:cxn modelId="{55A0E87B-12DE-48DD-9397-72386BDE0E13}" type="presOf" srcId="{1D6BE5D4-9681-4737-AD73-B476C550EB52}" destId="{AAC8B8BA-6134-4AFE-A38E-1E0A00619151}" srcOrd="0" destOrd="0" presId="urn:microsoft.com/office/officeart/2005/8/layout/orgChart1"/>
    <dgm:cxn modelId="{79124C0C-F20B-46D5-B495-B548D5BADCA3}" srcId="{89CD2FEB-78CB-4051-A3BD-87F951D6911F}" destId="{6E0AF22D-FB5A-4298-9861-FA0471CE5750}" srcOrd="0" destOrd="0" parTransId="{697CD31A-5D1B-46EE-87FD-3ABE47EED2F8}" sibTransId="{916C9B66-C5FB-45F3-A7CC-5F19096CA419}"/>
    <dgm:cxn modelId="{FA747930-0D69-4BA6-A1E5-E76AB902073D}" type="presOf" srcId="{1AA712C3-C4D1-4F33-8417-F5B67CF9FDFA}" destId="{194532FB-C17F-4685-A387-A2F5DC907D31}" srcOrd="0" destOrd="0" presId="urn:microsoft.com/office/officeart/2005/8/layout/orgChart1"/>
    <dgm:cxn modelId="{A8C0C8C9-5D60-4EA4-B376-436DED45E1D9}" type="presOf" srcId="{6491D703-FFB9-4D3C-8C12-6FEAF8B2CEE1}" destId="{82FCB05E-6E84-410E-B465-52B8BF55498C}" srcOrd="0" destOrd="0" presId="urn:microsoft.com/office/officeart/2005/8/layout/orgChart1"/>
    <dgm:cxn modelId="{9D24888D-01F8-40A9-862C-42117B0602E8}" type="presOf" srcId="{E81CC718-DEF5-4407-9A7C-99874BEBF340}" destId="{81C6CEF2-112D-4B38-BF12-F8A23B3E331B}" srcOrd="0" destOrd="0" presId="urn:microsoft.com/office/officeart/2005/8/layout/orgChart1"/>
    <dgm:cxn modelId="{5B1FEEED-0548-41AD-AD6A-8D6FB22F15CB}" type="presOf" srcId="{697CD31A-5D1B-46EE-87FD-3ABE47EED2F8}" destId="{4C56B046-25DD-4E53-81B7-1852C07D736A}" srcOrd="0" destOrd="0" presId="urn:microsoft.com/office/officeart/2005/8/layout/orgChart1"/>
    <dgm:cxn modelId="{C375F3E3-AB7B-433E-B49B-30D478D1D345}" srcId="{BE477EFD-1435-4F15-9564-E733A75D675F}" destId="{89CD2FEB-78CB-4051-A3BD-87F951D6911F}" srcOrd="1" destOrd="0" parTransId="{6491D703-FFB9-4D3C-8C12-6FEAF8B2CEE1}" sibTransId="{7F32A7B5-D68D-4C40-A4EC-1F6ACB658AD9}"/>
    <dgm:cxn modelId="{9881F27E-C4F1-41D4-B04E-76D940A4A492}" type="presOf" srcId="{A0891309-1B74-4635-808A-67CA22C53359}" destId="{EDFE51E6-8E36-436B-8E7F-19EF22C45CFA}" srcOrd="0" destOrd="0" presId="urn:microsoft.com/office/officeart/2005/8/layout/orgChart1"/>
    <dgm:cxn modelId="{C6F7A6F1-882E-4055-9AAE-51433CC45E00}" srcId="{1AA712C3-C4D1-4F33-8417-F5B67CF9FDFA}" destId="{40D3729B-3A70-462A-97E6-C43F64CD749C}" srcOrd="0" destOrd="0" parTransId="{911326D0-DAB4-4D27-8704-84E5CDDFF730}" sibTransId="{1B746BA9-2040-4613-A209-9F2FADB8485E}"/>
    <dgm:cxn modelId="{064C6A16-6BEF-43BC-8DE2-5AC78A29A343}" type="presOf" srcId="{094E4B94-B63D-4F1F-8D8C-4455F5AC6DAE}" destId="{3F85CDAF-F147-4238-B1BF-9E11604DF2E9}" srcOrd="0" destOrd="0" presId="urn:microsoft.com/office/officeart/2005/8/layout/orgChart1"/>
    <dgm:cxn modelId="{B7FA6A90-19FF-4129-9E94-DC3BC3EB5ECE}" type="presOf" srcId="{40D3729B-3A70-462A-97E6-C43F64CD749C}" destId="{5AB6C766-EF33-43F7-B0FE-003A3838969D}" srcOrd="1" destOrd="0" presId="urn:microsoft.com/office/officeart/2005/8/layout/orgChart1"/>
    <dgm:cxn modelId="{596AB9BB-8DD0-442D-ABE8-287BACCADCF6}" type="presOf" srcId="{AA2B8C8D-3038-453D-95E5-CBA22A50C999}" destId="{311C00E6-2AB6-4406-9EE7-D72267FFE265}" srcOrd="1" destOrd="0" presId="urn:microsoft.com/office/officeart/2005/8/layout/orgChart1"/>
    <dgm:cxn modelId="{0A146774-D7DE-423B-B3A3-78ED5C77B07A}" type="presOf" srcId="{65ED2FF6-4B2E-4360-97B5-BFE8E2234FC9}" destId="{9E111874-1664-4247-9F90-45BD9E13A59D}" srcOrd="1" destOrd="0" presId="urn:microsoft.com/office/officeart/2005/8/layout/orgChart1"/>
    <dgm:cxn modelId="{A5E7DD9D-E7DF-4B82-8A6B-00A26DC99E3D}" type="presOf" srcId="{BE477EFD-1435-4F15-9564-E733A75D675F}" destId="{C56EE0B1-E10A-4130-9366-1D057C595EB8}" srcOrd="0" destOrd="0" presId="urn:microsoft.com/office/officeart/2005/8/layout/orgChart1"/>
    <dgm:cxn modelId="{835AD57F-11D3-4407-A9B2-C7CEB0680582}" type="presOf" srcId="{40E192C7-8014-491D-B26B-B2CB49F7A115}" destId="{5ABCA5DA-0020-44D1-AE9A-944B139368CF}" srcOrd="0" destOrd="0" presId="urn:microsoft.com/office/officeart/2005/8/layout/orgChart1"/>
    <dgm:cxn modelId="{42238B32-C553-4E90-9DD6-D806B8267EDF}" type="presOf" srcId="{6952896C-F06D-43E3-8216-E3FA014E3D61}" destId="{A9B9265D-5E00-42CA-91FF-882719918AA0}" srcOrd="1" destOrd="0" presId="urn:microsoft.com/office/officeart/2005/8/layout/orgChart1"/>
    <dgm:cxn modelId="{B251C8FD-5AAE-4577-9FC7-4721E7BE6349}" type="presOf" srcId="{C75AA88D-3EF3-43D9-B4E9-C5B63BE62728}" destId="{E46177C8-7215-4BDE-9C7C-BA02C3CE34A5}" srcOrd="1" destOrd="0" presId="urn:microsoft.com/office/officeart/2005/8/layout/orgChart1"/>
    <dgm:cxn modelId="{0F33909F-7CB2-4E0B-B8AE-FE534761B569}" type="presOf" srcId="{AA2B8C8D-3038-453D-95E5-CBA22A50C999}" destId="{3D12C0E4-921B-4C5A-8981-8124C0325375}" srcOrd="0" destOrd="0" presId="urn:microsoft.com/office/officeart/2005/8/layout/orgChart1"/>
    <dgm:cxn modelId="{E05A4D0B-DEE2-41B6-9AE6-928EF9202D96}" srcId="{E74D5C71-4F3D-40D7-89E9-F7B798C0BB48}" destId="{BE477EFD-1435-4F15-9564-E733A75D675F}" srcOrd="1" destOrd="0" parTransId="{877CFE05-D1B6-4AA8-A779-BE49059B1AE9}" sibTransId="{D636874C-C94E-42FE-B326-BF4E9B661B1C}"/>
    <dgm:cxn modelId="{53D4B6F3-A434-4034-A274-A1937BCE5E91}" srcId="{89CD2FEB-78CB-4051-A3BD-87F951D6911F}" destId="{6952896C-F06D-43E3-8216-E3FA014E3D61}" srcOrd="1" destOrd="0" parTransId="{E81CC718-DEF5-4407-9A7C-99874BEBF340}" sibTransId="{7FC86DED-6378-40BB-9434-5BEE9318A87E}"/>
    <dgm:cxn modelId="{F4352FE6-697C-4CA5-8F2B-04A820265DBE}" type="presOf" srcId="{30A810E6-FF76-46C4-9FBA-51C21EA652A3}" destId="{D6ABB350-016C-4CC8-9A0F-E53966FF45B7}" srcOrd="0" destOrd="0" presId="urn:microsoft.com/office/officeart/2005/8/layout/orgChart1"/>
    <dgm:cxn modelId="{2D2D1104-A762-45E0-B1EA-51C548578D30}" type="presOf" srcId="{A0891309-1B74-4635-808A-67CA22C53359}" destId="{1F4C272D-D1D3-47B5-BC93-7E3A094327C3}" srcOrd="1" destOrd="0" presId="urn:microsoft.com/office/officeart/2005/8/layout/orgChart1"/>
    <dgm:cxn modelId="{1B764B4B-B717-4CFE-B6DE-E5716E970083}" type="presOf" srcId="{877CFE05-D1B6-4AA8-A779-BE49059B1AE9}" destId="{440BF5A0-45CF-413F-9F35-45F41FF32F96}" srcOrd="0" destOrd="0" presId="urn:microsoft.com/office/officeart/2005/8/layout/orgChart1"/>
    <dgm:cxn modelId="{3BC30564-9C67-4DD5-8BB7-68390C17729A}" type="presOf" srcId="{43DCE18A-A46D-48DB-A5B8-B703D73E424C}" destId="{F66ADF01-3FC7-4C89-8D55-CC0126B05255}" srcOrd="0" destOrd="0" presId="urn:microsoft.com/office/officeart/2005/8/layout/orgChart1"/>
    <dgm:cxn modelId="{6E9793FF-44F2-429A-8ACF-E14A7FBCA4A3}" type="presOf" srcId="{38991572-4E78-42A4-9A6D-4ED8BBA2E363}" destId="{721DFA98-5C6A-4477-B868-2B29B2872963}" srcOrd="0" destOrd="0" presId="urn:microsoft.com/office/officeart/2005/8/layout/orgChart1"/>
    <dgm:cxn modelId="{F5D95C5B-E68F-4D7C-95E5-6A4757C98C47}" type="presOf" srcId="{A9356DF3-2924-4AD5-B7D7-567D027FF1BA}" destId="{41477E07-05F8-4750-843E-A14EDCBD9CA1}" srcOrd="1" destOrd="0" presId="urn:microsoft.com/office/officeart/2005/8/layout/orgChart1"/>
    <dgm:cxn modelId="{B19B3D93-F3A0-409F-9B3D-CBF7114359C6}" type="presOf" srcId="{383069B1-55B9-4E9B-A151-8059B64E85B0}" destId="{0A4EA643-81A3-4E59-A656-DF55F5B152B6}" srcOrd="0" destOrd="0" presId="urn:microsoft.com/office/officeart/2005/8/layout/orgChart1"/>
    <dgm:cxn modelId="{D320A987-4D37-4430-99B9-C1247C45D510}" srcId="{BE477EFD-1435-4F15-9564-E733A75D675F}" destId="{A0891309-1B74-4635-808A-67CA22C53359}" srcOrd="0" destOrd="0" parTransId="{30A810E6-FF76-46C4-9FBA-51C21EA652A3}" sibTransId="{9CCB6811-1B1E-48A9-91FC-F5BF8E9F2BAF}"/>
    <dgm:cxn modelId="{B881A114-3AE6-411C-ADB0-186132A865C6}" type="presOf" srcId="{4453B53F-7ADC-4379-A389-4901BEF7D52D}" destId="{AD194997-9D67-4C97-AA36-10C2F656EAB5}" srcOrd="1" destOrd="0" presId="urn:microsoft.com/office/officeart/2005/8/layout/orgChart1"/>
    <dgm:cxn modelId="{8B844E2C-29AE-4C5A-ADA5-D412004625C7}" type="presOf" srcId="{6E0AF22D-FB5A-4298-9861-FA0471CE5750}" destId="{591E53CB-FEC5-46EB-BE06-F60F8E5827EA}" srcOrd="0" destOrd="0" presId="urn:microsoft.com/office/officeart/2005/8/layout/orgChart1"/>
    <dgm:cxn modelId="{691DD2AC-FF96-427B-81B7-9BF3397204F6}" type="presOf" srcId="{89CD2FEB-78CB-4051-A3BD-87F951D6911F}" destId="{0BEE38DA-3436-455C-8087-71926D59D794}" srcOrd="0" destOrd="0" presId="urn:microsoft.com/office/officeart/2005/8/layout/orgChart1"/>
    <dgm:cxn modelId="{81C0D313-8C2C-4B64-B19B-1D6D72296A50}" type="presOf" srcId="{454C075B-B297-4DDE-8645-8CB4EB0373BB}" destId="{4F78CBBC-6AFE-4005-BA52-DCCB302D8064}" srcOrd="1" destOrd="0" presId="urn:microsoft.com/office/officeart/2005/8/layout/orgChart1"/>
    <dgm:cxn modelId="{E90E67F0-54C6-41BA-88D8-D4E5052BEB1C}" srcId="{43DCE18A-A46D-48DB-A5B8-B703D73E424C}" destId="{E74D5C71-4F3D-40D7-89E9-F7B798C0BB48}" srcOrd="0" destOrd="0" parTransId="{85DB7A26-15B2-48A2-B158-F671CB831FB7}" sibTransId="{4FCBA3F0-7A94-4703-870D-C016BD566FCC}"/>
    <dgm:cxn modelId="{5A59B73A-B981-4076-B933-9BEE301E88E4}" type="presOf" srcId="{6952896C-F06D-43E3-8216-E3FA014E3D61}" destId="{91E2C5CE-0307-4F69-BFD4-255C45499830}" srcOrd="0" destOrd="0" presId="urn:microsoft.com/office/officeart/2005/8/layout/orgChart1"/>
    <dgm:cxn modelId="{F6FC7157-DDCC-42C5-98DF-B1A3F33C6ABE}" type="presOf" srcId="{6E0AF22D-FB5A-4298-9861-FA0471CE5750}" destId="{92667D0D-9270-4B2C-BEB0-56045DC73183}" srcOrd="1" destOrd="0" presId="urn:microsoft.com/office/officeart/2005/8/layout/orgChart1"/>
    <dgm:cxn modelId="{610119AF-25CD-4515-A249-891E8DF377EF}" srcId="{C75AA88D-3EF3-43D9-B4E9-C5B63BE62728}" destId="{454C075B-B297-4DDE-8645-8CB4EB0373BB}" srcOrd="0" destOrd="0" parTransId="{38991572-4E78-42A4-9A6D-4ED8BBA2E363}" sibTransId="{06512C75-B515-4DA4-970D-61097FE8D8F0}"/>
    <dgm:cxn modelId="{A7BDB6B7-C14C-4AB0-B966-F41AB69A15BC}" srcId="{454C075B-B297-4DDE-8645-8CB4EB0373BB}" destId="{AA2B8C8D-3038-453D-95E5-CBA22A50C999}" srcOrd="1" destOrd="0" parTransId="{094E4B94-B63D-4F1F-8D8C-4455F5AC6DAE}" sibTransId="{A3E449E7-1BC3-4C7D-A0BC-D729BEB90D1E}"/>
    <dgm:cxn modelId="{84EA1CAE-BF51-4C09-AB52-5EFBB16D36A2}" type="presOf" srcId="{D8789EDF-9963-418D-82FE-3E63E7597667}" destId="{470C57FF-A18C-4C35-9738-C53875E8748D}" srcOrd="0" destOrd="0" presId="urn:microsoft.com/office/officeart/2005/8/layout/orgChart1"/>
    <dgm:cxn modelId="{8EE12C36-F98C-48FC-9387-24D23FE39F22}" type="presOf" srcId="{89CD2FEB-78CB-4051-A3BD-87F951D6911F}" destId="{6DCC304E-3B91-4109-99FB-E90E1A5CCDD7}" srcOrd="1" destOrd="0" presId="urn:microsoft.com/office/officeart/2005/8/layout/orgChart1"/>
    <dgm:cxn modelId="{F1F6193F-4AAF-4776-8408-7D68CA0CBEEE}" type="presOf" srcId="{FD2F4C27-3700-44CE-A35C-E8420F737BC0}" destId="{0DE60221-C839-4EC9-9C15-6118847F165C}" srcOrd="0" destOrd="0" presId="urn:microsoft.com/office/officeart/2005/8/layout/orgChart1"/>
    <dgm:cxn modelId="{E8028A86-3887-4397-8824-40EE2F556FA4}" srcId="{E74D5C71-4F3D-40D7-89E9-F7B798C0BB48}" destId="{C75AA88D-3EF3-43D9-B4E9-C5B63BE62728}" srcOrd="0" destOrd="0" parTransId="{40E192C7-8014-491D-B26B-B2CB49F7A115}" sibTransId="{6287B069-959B-426A-B77B-B9E3B6CAB974}"/>
    <dgm:cxn modelId="{96CEF56A-6BE2-4CF4-950A-B8BFADC42888}" type="presOf" srcId="{A9356DF3-2924-4AD5-B7D7-567D027FF1BA}" destId="{DB15673F-BBAB-4708-B7B6-7BE57C20E658}" srcOrd="0" destOrd="0" presId="urn:microsoft.com/office/officeart/2005/8/layout/orgChart1"/>
    <dgm:cxn modelId="{440B5542-B712-4DC3-AA8C-54D627ADAA23}" type="presOf" srcId="{E74D5C71-4F3D-40D7-89E9-F7B798C0BB48}" destId="{EED5ACA7-B803-41E0-B607-B28D5691EB13}" srcOrd="0" destOrd="0" presId="urn:microsoft.com/office/officeart/2005/8/layout/orgChart1"/>
    <dgm:cxn modelId="{B9621E9F-662B-4E42-AC99-231B30715D75}" srcId="{A0891309-1B74-4635-808A-67CA22C53359}" destId="{4453B53F-7ADC-4379-A389-4901BEF7D52D}" srcOrd="0" destOrd="0" parTransId="{12133E67-BE16-4866-A5D5-1D082069915C}" sibTransId="{83A351F2-068E-4FF9-BDE8-CD653D39D472}"/>
    <dgm:cxn modelId="{566DE049-7F05-4377-99B3-923614EDDB38}" type="presOf" srcId="{E74D5C71-4F3D-40D7-89E9-F7B798C0BB48}" destId="{5FD5AA7D-A1C1-4E11-B962-F09785B264D9}" srcOrd="1" destOrd="0" presId="urn:microsoft.com/office/officeart/2005/8/layout/orgChart1"/>
    <dgm:cxn modelId="{3108F088-9FD8-4E39-9CF9-C63C67CAC997}" srcId="{454C075B-B297-4DDE-8645-8CB4EB0373BB}" destId="{A9356DF3-2924-4AD5-B7D7-567D027FF1BA}" srcOrd="0" destOrd="0" parTransId="{383069B1-55B9-4E9B-A151-8059B64E85B0}" sibTransId="{837EE10E-AB10-4299-BE91-511C18A78562}"/>
    <dgm:cxn modelId="{6CF0DB18-E4AA-4A1A-8C7C-DD2432D30662}" srcId="{1AA712C3-C4D1-4F33-8417-F5B67CF9FDFA}" destId="{1D6BE5D4-9681-4737-AD73-B476C550EB52}" srcOrd="1" destOrd="0" parTransId="{7AB0362E-1516-4D5E-B99E-6C31C6DA88AF}" sibTransId="{005E93E6-30C7-49F4-A9F3-9DD41FB23747}"/>
    <dgm:cxn modelId="{5558F634-ECF5-4C97-AD1A-66C1A3E32CCE}" type="presOf" srcId="{1AA712C3-C4D1-4F33-8417-F5B67CF9FDFA}" destId="{0B40DFC9-E2A8-42D5-B229-4A731A557FBD}" srcOrd="1" destOrd="0" presId="urn:microsoft.com/office/officeart/2005/8/layout/orgChart1"/>
    <dgm:cxn modelId="{1AE4431B-0D2A-49DA-B094-B6FC9579F091}" srcId="{A0891309-1B74-4635-808A-67CA22C53359}" destId="{65ED2FF6-4B2E-4360-97B5-BFE8E2234FC9}" srcOrd="1" destOrd="0" parTransId="{FD2F4C27-3700-44CE-A35C-E8420F737BC0}" sibTransId="{07003E2A-157F-4077-9D6D-8330BBE19DF9}"/>
    <dgm:cxn modelId="{0C49B0FC-5F97-4FFA-AE5B-D78F7E70F5C7}" type="presOf" srcId="{911326D0-DAB4-4D27-8704-84E5CDDFF730}" destId="{DC094870-0EF3-4948-9508-D30AFAC6A936}" srcOrd="0" destOrd="0" presId="urn:microsoft.com/office/officeart/2005/8/layout/orgChart1"/>
    <dgm:cxn modelId="{ED8B0C0C-9EB1-4C99-99F9-E7DDCFF108D8}" type="presOf" srcId="{454C075B-B297-4DDE-8645-8CB4EB0373BB}" destId="{5E6425D3-BA5F-48E0-A5A6-550E843502FF}" srcOrd="0" destOrd="0" presId="urn:microsoft.com/office/officeart/2005/8/layout/orgChart1"/>
    <dgm:cxn modelId="{C64B17F7-FC8C-4316-9758-AB403AD9A217}" type="presOf" srcId="{1D6BE5D4-9681-4737-AD73-B476C550EB52}" destId="{D010A363-C5B1-4283-A179-E0BD381FE2A2}" srcOrd="1" destOrd="0" presId="urn:microsoft.com/office/officeart/2005/8/layout/orgChart1"/>
    <dgm:cxn modelId="{9CFF0FD5-4425-40D6-ABD3-074A15D5B176}" type="presOf" srcId="{C75AA88D-3EF3-43D9-B4E9-C5B63BE62728}" destId="{E29B12CA-BA86-46DE-A87D-9441EC25DE7E}" srcOrd="0" destOrd="0" presId="urn:microsoft.com/office/officeart/2005/8/layout/orgChart1"/>
    <dgm:cxn modelId="{31E7A527-1FAC-4ED5-BFFF-DE98EDFB939E}" type="presParOf" srcId="{F66ADF01-3FC7-4C89-8D55-CC0126B05255}" destId="{2CFA3E4D-2BB2-4CD5-A874-F56773FE5AAB}" srcOrd="0" destOrd="0" presId="urn:microsoft.com/office/officeart/2005/8/layout/orgChart1"/>
    <dgm:cxn modelId="{C8E6671B-9A2B-49E9-911B-AD490B90618D}" type="presParOf" srcId="{2CFA3E4D-2BB2-4CD5-A874-F56773FE5AAB}" destId="{1047ADA7-1B78-405A-956C-59D64CCBC6A0}" srcOrd="0" destOrd="0" presId="urn:microsoft.com/office/officeart/2005/8/layout/orgChart1"/>
    <dgm:cxn modelId="{543C8549-E9AE-4BA0-B1B3-9147D2A02863}" type="presParOf" srcId="{1047ADA7-1B78-405A-956C-59D64CCBC6A0}" destId="{EED5ACA7-B803-41E0-B607-B28D5691EB13}" srcOrd="0" destOrd="0" presId="urn:microsoft.com/office/officeart/2005/8/layout/orgChart1"/>
    <dgm:cxn modelId="{0C5E39CE-2362-43C9-89DE-6D1D00CE900F}" type="presParOf" srcId="{1047ADA7-1B78-405A-956C-59D64CCBC6A0}" destId="{5FD5AA7D-A1C1-4E11-B962-F09785B264D9}" srcOrd="1" destOrd="0" presId="urn:microsoft.com/office/officeart/2005/8/layout/orgChart1"/>
    <dgm:cxn modelId="{91F27E61-CCC5-4316-873A-730F6F21B3DF}" type="presParOf" srcId="{2CFA3E4D-2BB2-4CD5-A874-F56773FE5AAB}" destId="{E093463D-DA4F-4E49-9A1F-85727BF1FB12}" srcOrd="1" destOrd="0" presId="urn:microsoft.com/office/officeart/2005/8/layout/orgChart1"/>
    <dgm:cxn modelId="{E43A83DB-E5AB-4C13-9524-1E266E9316F8}" type="presParOf" srcId="{E093463D-DA4F-4E49-9A1F-85727BF1FB12}" destId="{5ABCA5DA-0020-44D1-AE9A-944B139368CF}" srcOrd="0" destOrd="0" presId="urn:microsoft.com/office/officeart/2005/8/layout/orgChart1"/>
    <dgm:cxn modelId="{CBCFD400-4B07-4ED4-8F36-3D9487A2E04C}" type="presParOf" srcId="{E093463D-DA4F-4E49-9A1F-85727BF1FB12}" destId="{3A620024-E7C9-4C95-B1F2-BD3CEB02A0D8}" srcOrd="1" destOrd="0" presId="urn:microsoft.com/office/officeart/2005/8/layout/orgChart1"/>
    <dgm:cxn modelId="{66113767-6453-4E82-AC20-11136CEA165F}" type="presParOf" srcId="{3A620024-E7C9-4C95-B1F2-BD3CEB02A0D8}" destId="{B55787FE-CA51-4C58-AFF3-1282BD7EDD3D}" srcOrd="0" destOrd="0" presId="urn:microsoft.com/office/officeart/2005/8/layout/orgChart1"/>
    <dgm:cxn modelId="{D8DFDB85-B993-435A-B63A-A74FC9B51DD4}" type="presParOf" srcId="{B55787FE-CA51-4C58-AFF3-1282BD7EDD3D}" destId="{E29B12CA-BA86-46DE-A87D-9441EC25DE7E}" srcOrd="0" destOrd="0" presId="urn:microsoft.com/office/officeart/2005/8/layout/orgChart1"/>
    <dgm:cxn modelId="{07C856C8-244D-4EE3-AFA0-F43735019F64}" type="presParOf" srcId="{B55787FE-CA51-4C58-AFF3-1282BD7EDD3D}" destId="{E46177C8-7215-4BDE-9C7C-BA02C3CE34A5}" srcOrd="1" destOrd="0" presId="urn:microsoft.com/office/officeart/2005/8/layout/orgChart1"/>
    <dgm:cxn modelId="{1F4A6438-E9F8-4638-8F82-8796121BF5AB}" type="presParOf" srcId="{3A620024-E7C9-4C95-B1F2-BD3CEB02A0D8}" destId="{0DDEB368-758C-4EBC-BCCC-EAF773FF9217}" srcOrd="1" destOrd="0" presId="urn:microsoft.com/office/officeart/2005/8/layout/orgChart1"/>
    <dgm:cxn modelId="{CA6D8382-E5C2-47CF-AD20-5E07511349A3}" type="presParOf" srcId="{3A620024-E7C9-4C95-B1F2-BD3CEB02A0D8}" destId="{56FD4A68-D0EF-4865-9B83-8BD3BA326C1C}" srcOrd="2" destOrd="0" presId="urn:microsoft.com/office/officeart/2005/8/layout/orgChart1"/>
    <dgm:cxn modelId="{04AE2453-A26E-453A-8374-E3FC3D29A111}" type="presParOf" srcId="{56FD4A68-D0EF-4865-9B83-8BD3BA326C1C}" destId="{721DFA98-5C6A-4477-B868-2B29B2872963}" srcOrd="0" destOrd="0" presId="urn:microsoft.com/office/officeart/2005/8/layout/orgChart1"/>
    <dgm:cxn modelId="{72DC392E-E957-4640-AF0E-DEA0AA66969A}" type="presParOf" srcId="{56FD4A68-D0EF-4865-9B83-8BD3BA326C1C}" destId="{F425D026-2421-4424-8F4C-6E55D1C02CCE}" srcOrd="1" destOrd="0" presId="urn:microsoft.com/office/officeart/2005/8/layout/orgChart1"/>
    <dgm:cxn modelId="{04C6C880-5411-4E7B-8E6E-1F720A03C624}" type="presParOf" srcId="{F425D026-2421-4424-8F4C-6E55D1C02CCE}" destId="{F3BA42F4-4445-4983-9145-62747CF15F23}" srcOrd="0" destOrd="0" presId="urn:microsoft.com/office/officeart/2005/8/layout/orgChart1"/>
    <dgm:cxn modelId="{7D349A3A-AC47-4949-8465-D7D7991CAE00}" type="presParOf" srcId="{F3BA42F4-4445-4983-9145-62747CF15F23}" destId="{5E6425D3-BA5F-48E0-A5A6-550E843502FF}" srcOrd="0" destOrd="0" presId="urn:microsoft.com/office/officeart/2005/8/layout/orgChart1"/>
    <dgm:cxn modelId="{D73DB869-8EB2-41B2-8E0B-06674BDAA037}" type="presParOf" srcId="{F3BA42F4-4445-4983-9145-62747CF15F23}" destId="{4F78CBBC-6AFE-4005-BA52-DCCB302D8064}" srcOrd="1" destOrd="0" presId="urn:microsoft.com/office/officeart/2005/8/layout/orgChart1"/>
    <dgm:cxn modelId="{1C85CF8A-2659-40F0-92F4-A32362B57983}" type="presParOf" srcId="{F425D026-2421-4424-8F4C-6E55D1C02CCE}" destId="{1B222416-0084-4CDE-9B7A-156A105A7BE3}" srcOrd="1" destOrd="0" presId="urn:microsoft.com/office/officeart/2005/8/layout/orgChart1"/>
    <dgm:cxn modelId="{429BFF38-235C-454B-BF20-001BFC83B911}" type="presParOf" srcId="{F425D026-2421-4424-8F4C-6E55D1C02CCE}" destId="{DBA55D99-DBFA-45B0-996A-237565C6AE02}" srcOrd="2" destOrd="0" presId="urn:microsoft.com/office/officeart/2005/8/layout/orgChart1"/>
    <dgm:cxn modelId="{64DA2A06-3008-46FF-AFB3-F09D9EB66B3A}" type="presParOf" srcId="{DBA55D99-DBFA-45B0-996A-237565C6AE02}" destId="{0A4EA643-81A3-4E59-A656-DF55F5B152B6}" srcOrd="0" destOrd="0" presId="urn:microsoft.com/office/officeart/2005/8/layout/orgChart1"/>
    <dgm:cxn modelId="{E755E73E-EB9E-4F7D-B674-B6DE5EC01570}" type="presParOf" srcId="{DBA55D99-DBFA-45B0-996A-237565C6AE02}" destId="{58521FE9-5609-4EC8-B38B-264705C12CBF}" srcOrd="1" destOrd="0" presId="urn:microsoft.com/office/officeart/2005/8/layout/orgChart1"/>
    <dgm:cxn modelId="{15F5F0A0-F90A-4531-9B99-36A5B1E990A1}" type="presParOf" srcId="{58521FE9-5609-4EC8-B38B-264705C12CBF}" destId="{163C0A32-A9FB-4C24-9735-6A6F7BB73901}" srcOrd="0" destOrd="0" presId="urn:microsoft.com/office/officeart/2005/8/layout/orgChart1"/>
    <dgm:cxn modelId="{4CA4532A-451E-4780-93A4-9A5AC12CE57B}" type="presParOf" srcId="{163C0A32-A9FB-4C24-9735-6A6F7BB73901}" destId="{DB15673F-BBAB-4708-B7B6-7BE57C20E658}" srcOrd="0" destOrd="0" presId="urn:microsoft.com/office/officeart/2005/8/layout/orgChart1"/>
    <dgm:cxn modelId="{19168E17-8598-41B4-A7F1-CC049571B9CE}" type="presParOf" srcId="{163C0A32-A9FB-4C24-9735-6A6F7BB73901}" destId="{41477E07-05F8-4750-843E-A14EDCBD9CA1}" srcOrd="1" destOrd="0" presId="urn:microsoft.com/office/officeart/2005/8/layout/orgChart1"/>
    <dgm:cxn modelId="{4AF0F106-D36B-45AB-8E79-04E69EB316F0}" type="presParOf" srcId="{58521FE9-5609-4EC8-B38B-264705C12CBF}" destId="{5117D33F-1F2D-4501-903F-4F3B702D46F9}" srcOrd="1" destOrd="0" presId="urn:microsoft.com/office/officeart/2005/8/layout/orgChart1"/>
    <dgm:cxn modelId="{6F0F7E7D-9D02-4D6F-A36B-F278636298EF}" type="presParOf" srcId="{58521FE9-5609-4EC8-B38B-264705C12CBF}" destId="{4BB5198A-65CA-4FDA-A397-84344BE5D454}" srcOrd="2" destOrd="0" presId="urn:microsoft.com/office/officeart/2005/8/layout/orgChart1"/>
    <dgm:cxn modelId="{716EE61F-52F8-4B58-93AB-5EE151556433}" type="presParOf" srcId="{DBA55D99-DBFA-45B0-996A-237565C6AE02}" destId="{3F85CDAF-F147-4238-B1BF-9E11604DF2E9}" srcOrd="2" destOrd="0" presId="urn:microsoft.com/office/officeart/2005/8/layout/orgChart1"/>
    <dgm:cxn modelId="{37A50EE6-30C4-4724-8769-65315E53FF2B}" type="presParOf" srcId="{DBA55D99-DBFA-45B0-996A-237565C6AE02}" destId="{E2EFD0FD-5F09-4213-8CEF-FEF3168FEA47}" srcOrd="3" destOrd="0" presId="urn:microsoft.com/office/officeart/2005/8/layout/orgChart1"/>
    <dgm:cxn modelId="{4035D05B-3EA0-41E3-B833-8C90CBDC19FE}" type="presParOf" srcId="{E2EFD0FD-5F09-4213-8CEF-FEF3168FEA47}" destId="{C8099287-954F-4494-83EF-9D72CD619FB8}" srcOrd="0" destOrd="0" presId="urn:microsoft.com/office/officeart/2005/8/layout/orgChart1"/>
    <dgm:cxn modelId="{FCE139CC-DBEA-47F0-8A2A-B97148AB2714}" type="presParOf" srcId="{C8099287-954F-4494-83EF-9D72CD619FB8}" destId="{3D12C0E4-921B-4C5A-8981-8124C0325375}" srcOrd="0" destOrd="0" presId="urn:microsoft.com/office/officeart/2005/8/layout/orgChart1"/>
    <dgm:cxn modelId="{753C83B4-5C16-44F8-8D1E-43F30658883C}" type="presParOf" srcId="{C8099287-954F-4494-83EF-9D72CD619FB8}" destId="{311C00E6-2AB6-4406-9EE7-D72267FFE265}" srcOrd="1" destOrd="0" presId="urn:microsoft.com/office/officeart/2005/8/layout/orgChart1"/>
    <dgm:cxn modelId="{B5150D2A-A9C8-4192-97E4-2C2441E6F2FB}" type="presParOf" srcId="{E2EFD0FD-5F09-4213-8CEF-FEF3168FEA47}" destId="{7A4D05B6-FD91-41E4-B460-8A64691C7DF5}" srcOrd="1" destOrd="0" presId="urn:microsoft.com/office/officeart/2005/8/layout/orgChart1"/>
    <dgm:cxn modelId="{7C386F9C-3732-437A-80A5-7041F45D436A}" type="presParOf" srcId="{E2EFD0FD-5F09-4213-8CEF-FEF3168FEA47}" destId="{40735C47-25CA-45BA-990D-6DB52D119A1E}" srcOrd="2" destOrd="0" presId="urn:microsoft.com/office/officeart/2005/8/layout/orgChart1"/>
    <dgm:cxn modelId="{A0CA57B9-FA67-4C7F-B99E-E7F426024971}" type="presParOf" srcId="{56FD4A68-D0EF-4865-9B83-8BD3BA326C1C}" destId="{470C57FF-A18C-4C35-9738-C53875E8748D}" srcOrd="2" destOrd="0" presId="urn:microsoft.com/office/officeart/2005/8/layout/orgChart1"/>
    <dgm:cxn modelId="{5FA4D41E-1840-48DF-B3AC-B74AE75D4D63}" type="presParOf" srcId="{56FD4A68-D0EF-4865-9B83-8BD3BA326C1C}" destId="{73FA145E-5910-43EC-9AAC-6EDAF9A3A7AF}" srcOrd="3" destOrd="0" presId="urn:microsoft.com/office/officeart/2005/8/layout/orgChart1"/>
    <dgm:cxn modelId="{C6ACD9E0-ACB7-4970-86DD-ECD1FAE060F5}" type="presParOf" srcId="{73FA145E-5910-43EC-9AAC-6EDAF9A3A7AF}" destId="{0C23D7EE-EF9E-464A-A157-365B34B55C61}" srcOrd="0" destOrd="0" presId="urn:microsoft.com/office/officeart/2005/8/layout/orgChart1"/>
    <dgm:cxn modelId="{DBA5412F-D5E9-4543-8923-61436F82AB4E}" type="presParOf" srcId="{0C23D7EE-EF9E-464A-A157-365B34B55C61}" destId="{194532FB-C17F-4685-A387-A2F5DC907D31}" srcOrd="0" destOrd="0" presId="urn:microsoft.com/office/officeart/2005/8/layout/orgChart1"/>
    <dgm:cxn modelId="{0282786B-5967-4FE3-8524-06C82594DBA0}" type="presParOf" srcId="{0C23D7EE-EF9E-464A-A157-365B34B55C61}" destId="{0B40DFC9-E2A8-42D5-B229-4A731A557FBD}" srcOrd="1" destOrd="0" presId="urn:microsoft.com/office/officeart/2005/8/layout/orgChart1"/>
    <dgm:cxn modelId="{DAD40B0B-8BF9-47BE-A071-1FC9B2015D68}" type="presParOf" srcId="{73FA145E-5910-43EC-9AAC-6EDAF9A3A7AF}" destId="{3452570A-AC4E-4BA9-8E8E-268813963581}" srcOrd="1" destOrd="0" presId="urn:microsoft.com/office/officeart/2005/8/layout/orgChart1"/>
    <dgm:cxn modelId="{EA1FE132-CD03-41C2-8BA7-203F9C50328D}" type="presParOf" srcId="{73FA145E-5910-43EC-9AAC-6EDAF9A3A7AF}" destId="{05843019-873A-4586-A22C-EC406433D33F}" srcOrd="2" destOrd="0" presId="urn:microsoft.com/office/officeart/2005/8/layout/orgChart1"/>
    <dgm:cxn modelId="{D62B4939-756B-4933-BF15-0A1613006CF5}" type="presParOf" srcId="{05843019-873A-4586-A22C-EC406433D33F}" destId="{DC094870-0EF3-4948-9508-D30AFAC6A936}" srcOrd="0" destOrd="0" presId="urn:microsoft.com/office/officeart/2005/8/layout/orgChart1"/>
    <dgm:cxn modelId="{F8C884D5-6746-4C83-8C4F-BDBEE8D830E3}" type="presParOf" srcId="{05843019-873A-4586-A22C-EC406433D33F}" destId="{0EC7098A-A10E-4ABB-99BB-EC168297A696}" srcOrd="1" destOrd="0" presId="urn:microsoft.com/office/officeart/2005/8/layout/orgChart1"/>
    <dgm:cxn modelId="{BB378A3F-7AF7-47B1-B355-8B13FB00E5FB}" type="presParOf" srcId="{0EC7098A-A10E-4ABB-99BB-EC168297A696}" destId="{D804AC32-B009-4A7D-9903-862D8A96DC5A}" srcOrd="0" destOrd="0" presId="urn:microsoft.com/office/officeart/2005/8/layout/orgChart1"/>
    <dgm:cxn modelId="{6FC96938-F962-447E-8EFC-E8C2ABE448AF}" type="presParOf" srcId="{D804AC32-B009-4A7D-9903-862D8A96DC5A}" destId="{66835253-3506-449C-ACE6-803317F1B677}" srcOrd="0" destOrd="0" presId="urn:microsoft.com/office/officeart/2005/8/layout/orgChart1"/>
    <dgm:cxn modelId="{ABDA86DC-2E52-4D4A-B2D2-450FB9E8B131}" type="presParOf" srcId="{D804AC32-B009-4A7D-9903-862D8A96DC5A}" destId="{5AB6C766-EF33-43F7-B0FE-003A3838969D}" srcOrd="1" destOrd="0" presId="urn:microsoft.com/office/officeart/2005/8/layout/orgChart1"/>
    <dgm:cxn modelId="{81C0FB2F-9C9D-444B-8AF6-8E983BBD01D0}" type="presParOf" srcId="{0EC7098A-A10E-4ABB-99BB-EC168297A696}" destId="{986E5ABF-CD29-4F62-B0D7-03C7744A5CB5}" srcOrd="1" destOrd="0" presId="urn:microsoft.com/office/officeart/2005/8/layout/orgChart1"/>
    <dgm:cxn modelId="{37BD4476-8CAB-4524-96A4-71248BD0C910}" type="presParOf" srcId="{0EC7098A-A10E-4ABB-99BB-EC168297A696}" destId="{267079F0-9497-4A11-A63A-AFEF3062D645}" srcOrd="2" destOrd="0" presId="urn:microsoft.com/office/officeart/2005/8/layout/orgChart1"/>
    <dgm:cxn modelId="{BA3ED07A-0280-4560-A3C1-B6C178E7AAAC}" type="presParOf" srcId="{05843019-873A-4586-A22C-EC406433D33F}" destId="{64CC1284-BDD5-4E88-B415-7BF562458A43}" srcOrd="2" destOrd="0" presId="urn:microsoft.com/office/officeart/2005/8/layout/orgChart1"/>
    <dgm:cxn modelId="{9D93FE9E-5CEF-4BAB-B4F0-89930BA1495E}" type="presParOf" srcId="{05843019-873A-4586-A22C-EC406433D33F}" destId="{FC125917-1465-4D1C-99F2-993E7654443D}" srcOrd="3" destOrd="0" presId="urn:microsoft.com/office/officeart/2005/8/layout/orgChart1"/>
    <dgm:cxn modelId="{60A08F85-B0BA-46FF-9056-C82779DE04DD}" type="presParOf" srcId="{FC125917-1465-4D1C-99F2-993E7654443D}" destId="{BE4F798E-7176-4888-AE7B-13E88A835C08}" srcOrd="0" destOrd="0" presId="urn:microsoft.com/office/officeart/2005/8/layout/orgChart1"/>
    <dgm:cxn modelId="{D8F99D85-3004-4EB6-8106-99FE200291EC}" type="presParOf" srcId="{BE4F798E-7176-4888-AE7B-13E88A835C08}" destId="{AAC8B8BA-6134-4AFE-A38E-1E0A00619151}" srcOrd="0" destOrd="0" presId="urn:microsoft.com/office/officeart/2005/8/layout/orgChart1"/>
    <dgm:cxn modelId="{9652144B-B230-461F-8C14-9268BDACE06B}" type="presParOf" srcId="{BE4F798E-7176-4888-AE7B-13E88A835C08}" destId="{D010A363-C5B1-4283-A179-E0BD381FE2A2}" srcOrd="1" destOrd="0" presId="urn:microsoft.com/office/officeart/2005/8/layout/orgChart1"/>
    <dgm:cxn modelId="{138CB109-9CD2-4D78-ADF5-69529E763D6F}" type="presParOf" srcId="{FC125917-1465-4D1C-99F2-993E7654443D}" destId="{58219D83-0480-42EE-B545-1FA09CB44F40}" srcOrd="1" destOrd="0" presId="urn:microsoft.com/office/officeart/2005/8/layout/orgChart1"/>
    <dgm:cxn modelId="{FCD58072-84BB-42D9-BA2A-D8CA9D2CBD63}" type="presParOf" srcId="{FC125917-1465-4D1C-99F2-993E7654443D}" destId="{3B421693-6386-4979-96F3-325236F9770F}" srcOrd="2" destOrd="0" presId="urn:microsoft.com/office/officeart/2005/8/layout/orgChart1"/>
    <dgm:cxn modelId="{0E3CFEDE-CC14-49AB-BCD5-A1DBB2B71753}" type="presParOf" srcId="{E093463D-DA4F-4E49-9A1F-85727BF1FB12}" destId="{440BF5A0-45CF-413F-9F35-45F41FF32F96}" srcOrd="2" destOrd="0" presId="urn:microsoft.com/office/officeart/2005/8/layout/orgChart1"/>
    <dgm:cxn modelId="{30BD6AF1-FEB1-4EA7-99BD-D0F5F2F86BDC}" type="presParOf" srcId="{E093463D-DA4F-4E49-9A1F-85727BF1FB12}" destId="{CF2BEAA8-4AAE-4C82-889F-941265345C91}" srcOrd="3" destOrd="0" presId="urn:microsoft.com/office/officeart/2005/8/layout/orgChart1"/>
    <dgm:cxn modelId="{A036864E-CE63-4F98-8CFE-6F2E75285CFD}" type="presParOf" srcId="{CF2BEAA8-4AAE-4C82-889F-941265345C91}" destId="{9C4AE6D6-A165-422D-851E-0DE798DFCE19}" srcOrd="0" destOrd="0" presId="urn:microsoft.com/office/officeart/2005/8/layout/orgChart1"/>
    <dgm:cxn modelId="{A8B44E1F-4C6D-43EC-86C7-3B18271810A7}" type="presParOf" srcId="{9C4AE6D6-A165-422D-851E-0DE798DFCE19}" destId="{C56EE0B1-E10A-4130-9366-1D057C595EB8}" srcOrd="0" destOrd="0" presId="urn:microsoft.com/office/officeart/2005/8/layout/orgChart1"/>
    <dgm:cxn modelId="{40E53F93-D8BF-4792-9429-87EA59112A86}" type="presParOf" srcId="{9C4AE6D6-A165-422D-851E-0DE798DFCE19}" destId="{5A350370-0CEF-4CF7-96FE-313C64FB945B}" srcOrd="1" destOrd="0" presId="urn:microsoft.com/office/officeart/2005/8/layout/orgChart1"/>
    <dgm:cxn modelId="{67D844BB-2AD0-43B4-B851-B28869BA85BB}" type="presParOf" srcId="{CF2BEAA8-4AAE-4C82-889F-941265345C91}" destId="{2194624A-EC35-40DA-97D7-C64C6A878083}" srcOrd="1" destOrd="0" presId="urn:microsoft.com/office/officeart/2005/8/layout/orgChart1"/>
    <dgm:cxn modelId="{DAE19AFC-B647-4FB0-8B03-ADEA22E5F2A4}" type="presParOf" srcId="{CF2BEAA8-4AAE-4C82-889F-941265345C91}" destId="{14B5ECB8-DEB1-4853-A269-46B8309BA666}" srcOrd="2" destOrd="0" presId="urn:microsoft.com/office/officeart/2005/8/layout/orgChart1"/>
    <dgm:cxn modelId="{42CC505E-6EF6-47F9-BA51-785D1400A712}" type="presParOf" srcId="{14B5ECB8-DEB1-4853-A269-46B8309BA666}" destId="{D6ABB350-016C-4CC8-9A0F-E53966FF45B7}" srcOrd="0" destOrd="0" presId="urn:microsoft.com/office/officeart/2005/8/layout/orgChart1"/>
    <dgm:cxn modelId="{C8369A7F-8DDC-48F4-A184-22690BC799D6}" type="presParOf" srcId="{14B5ECB8-DEB1-4853-A269-46B8309BA666}" destId="{EA8A4E59-F493-45F1-9668-6EF677C5BE68}" srcOrd="1" destOrd="0" presId="urn:microsoft.com/office/officeart/2005/8/layout/orgChart1"/>
    <dgm:cxn modelId="{7E36E160-17C9-4A81-9FB4-87C053635994}" type="presParOf" srcId="{EA8A4E59-F493-45F1-9668-6EF677C5BE68}" destId="{17A7AC48-E656-4F1C-8BAC-5AF8D8FA9861}" srcOrd="0" destOrd="0" presId="urn:microsoft.com/office/officeart/2005/8/layout/orgChart1"/>
    <dgm:cxn modelId="{C905AEA4-A833-4E24-A6B5-016473CC91CE}" type="presParOf" srcId="{17A7AC48-E656-4F1C-8BAC-5AF8D8FA9861}" destId="{EDFE51E6-8E36-436B-8E7F-19EF22C45CFA}" srcOrd="0" destOrd="0" presId="urn:microsoft.com/office/officeart/2005/8/layout/orgChart1"/>
    <dgm:cxn modelId="{4206B868-9991-4C6B-9312-549DB57E191E}" type="presParOf" srcId="{17A7AC48-E656-4F1C-8BAC-5AF8D8FA9861}" destId="{1F4C272D-D1D3-47B5-BC93-7E3A094327C3}" srcOrd="1" destOrd="0" presId="urn:microsoft.com/office/officeart/2005/8/layout/orgChart1"/>
    <dgm:cxn modelId="{5E5E0EB9-A112-4CD5-90EE-E9363BD3E1AC}" type="presParOf" srcId="{EA8A4E59-F493-45F1-9668-6EF677C5BE68}" destId="{ADB7DF98-F319-4D00-938D-48A4116AE103}" srcOrd="1" destOrd="0" presId="urn:microsoft.com/office/officeart/2005/8/layout/orgChart1"/>
    <dgm:cxn modelId="{B47055D5-CFA2-41ED-A92F-CF68A929DC08}" type="presParOf" srcId="{EA8A4E59-F493-45F1-9668-6EF677C5BE68}" destId="{CFB9450A-12BF-4B25-BF2E-B10A9A793395}" srcOrd="2" destOrd="0" presId="urn:microsoft.com/office/officeart/2005/8/layout/orgChart1"/>
    <dgm:cxn modelId="{CEA62A9B-17ED-46BE-A0BA-E7F175258E32}" type="presParOf" srcId="{CFB9450A-12BF-4B25-BF2E-B10A9A793395}" destId="{E0B8AA7A-146A-48A2-A6F8-1B376011FDE0}" srcOrd="0" destOrd="0" presId="urn:microsoft.com/office/officeart/2005/8/layout/orgChart1"/>
    <dgm:cxn modelId="{0B4D1D0E-E307-4082-8338-5D68C884449C}" type="presParOf" srcId="{CFB9450A-12BF-4B25-BF2E-B10A9A793395}" destId="{0D144490-264B-4EE5-8C20-05562D3F8B1F}" srcOrd="1" destOrd="0" presId="urn:microsoft.com/office/officeart/2005/8/layout/orgChart1"/>
    <dgm:cxn modelId="{537FF7A2-6207-4FAE-89B6-5989A164A98E}" type="presParOf" srcId="{0D144490-264B-4EE5-8C20-05562D3F8B1F}" destId="{11FC0F4C-2F54-494C-8B51-1D8C62478ED2}" srcOrd="0" destOrd="0" presId="urn:microsoft.com/office/officeart/2005/8/layout/orgChart1"/>
    <dgm:cxn modelId="{B93220D7-DF18-49DD-9049-7FB2FA376BE8}" type="presParOf" srcId="{11FC0F4C-2F54-494C-8B51-1D8C62478ED2}" destId="{004484CB-A9ED-429F-BC4F-2801DE8193F5}" srcOrd="0" destOrd="0" presId="urn:microsoft.com/office/officeart/2005/8/layout/orgChart1"/>
    <dgm:cxn modelId="{7D52D3CF-4BD4-4109-ABAF-1495FAC008CE}" type="presParOf" srcId="{11FC0F4C-2F54-494C-8B51-1D8C62478ED2}" destId="{AD194997-9D67-4C97-AA36-10C2F656EAB5}" srcOrd="1" destOrd="0" presId="urn:microsoft.com/office/officeart/2005/8/layout/orgChart1"/>
    <dgm:cxn modelId="{0483BF53-4A6D-4C42-8193-CFF5CD61591F}" type="presParOf" srcId="{0D144490-264B-4EE5-8C20-05562D3F8B1F}" destId="{A8454673-8785-401B-9EC4-3825B2969E2C}" srcOrd="1" destOrd="0" presId="urn:microsoft.com/office/officeart/2005/8/layout/orgChart1"/>
    <dgm:cxn modelId="{A5570AB3-FF9B-49D0-8A96-5BE9911B8C8F}" type="presParOf" srcId="{0D144490-264B-4EE5-8C20-05562D3F8B1F}" destId="{105ABA38-347E-47F3-835A-EBAD5A9AD6C8}" srcOrd="2" destOrd="0" presId="urn:microsoft.com/office/officeart/2005/8/layout/orgChart1"/>
    <dgm:cxn modelId="{6711FC63-2F79-4B69-AE2F-77B76BF9B6E3}" type="presParOf" srcId="{CFB9450A-12BF-4B25-BF2E-B10A9A793395}" destId="{0DE60221-C839-4EC9-9C15-6118847F165C}" srcOrd="2" destOrd="0" presId="urn:microsoft.com/office/officeart/2005/8/layout/orgChart1"/>
    <dgm:cxn modelId="{9FA370F2-7C66-431B-86AE-51707CE51392}" type="presParOf" srcId="{CFB9450A-12BF-4B25-BF2E-B10A9A793395}" destId="{5B183F4E-4C2A-4DD1-8BC9-9EB2C2947677}" srcOrd="3" destOrd="0" presId="urn:microsoft.com/office/officeart/2005/8/layout/orgChart1"/>
    <dgm:cxn modelId="{AE375231-4790-43CF-83D8-509E7A5A284F}" type="presParOf" srcId="{5B183F4E-4C2A-4DD1-8BC9-9EB2C2947677}" destId="{F3AAE6FF-CE23-4812-B690-80E1EE29DFFC}" srcOrd="0" destOrd="0" presId="urn:microsoft.com/office/officeart/2005/8/layout/orgChart1"/>
    <dgm:cxn modelId="{7C67DD5A-4646-417F-A4E7-8B675D650D15}" type="presParOf" srcId="{F3AAE6FF-CE23-4812-B690-80E1EE29DFFC}" destId="{89FAAAEB-03B4-4899-814E-A3636B0607AA}" srcOrd="0" destOrd="0" presId="urn:microsoft.com/office/officeart/2005/8/layout/orgChart1"/>
    <dgm:cxn modelId="{7303A344-3E29-48EF-9FF0-0905FC1DEBE0}" type="presParOf" srcId="{F3AAE6FF-CE23-4812-B690-80E1EE29DFFC}" destId="{9E111874-1664-4247-9F90-45BD9E13A59D}" srcOrd="1" destOrd="0" presId="urn:microsoft.com/office/officeart/2005/8/layout/orgChart1"/>
    <dgm:cxn modelId="{1A15EB71-D003-455D-9252-499A77061EEA}" type="presParOf" srcId="{5B183F4E-4C2A-4DD1-8BC9-9EB2C2947677}" destId="{DCFA23E0-C2C1-40EF-80B9-BBEB65CFE43D}" srcOrd="1" destOrd="0" presId="urn:microsoft.com/office/officeart/2005/8/layout/orgChart1"/>
    <dgm:cxn modelId="{E95C93FA-D4DC-4D91-9753-A475EB469171}" type="presParOf" srcId="{5B183F4E-4C2A-4DD1-8BC9-9EB2C2947677}" destId="{7969CD18-97CA-4A14-A845-4231C2055905}" srcOrd="2" destOrd="0" presId="urn:microsoft.com/office/officeart/2005/8/layout/orgChart1"/>
    <dgm:cxn modelId="{6FF4BCEB-CC7C-43DD-B469-B6A3DDC10935}" type="presParOf" srcId="{14B5ECB8-DEB1-4853-A269-46B8309BA666}" destId="{82FCB05E-6E84-410E-B465-52B8BF55498C}" srcOrd="2" destOrd="0" presId="urn:microsoft.com/office/officeart/2005/8/layout/orgChart1"/>
    <dgm:cxn modelId="{6B324607-0DEE-4AB8-93E1-21BDF061CE52}" type="presParOf" srcId="{14B5ECB8-DEB1-4853-A269-46B8309BA666}" destId="{01E1C73B-15C9-401E-8927-8BF56341BB41}" srcOrd="3" destOrd="0" presId="urn:microsoft.com/office/officeart/2005/8/layout/orgChart1"/>
    <dgm:cxn modelId="{B3A83D17-814C-4DD4-AF32-CED432C724B5}" type="presParOf" srcId="{01E1C73B-15C9-401E-8927-8BF56341BB41}" destId="{C37F460B-379F-4DD3-9FFD-04F7ED0BBA14}" srcOrd="0" destOrd="0" presId="urn:microsoft.com/office/officeart/2005/8/layout/orgChart1"/>
    <dgm:cxn modelId="{37929651-7F1A-4725-BB03-A0FDF4969388}" type="presParOf" srcId="{C37F460B-379F-4DD3-9FFD-04F7ED0BBA14}" destId="{0BEE38DA-3436-455C-8087-71926D59D794}" srcOrd="0" destOrd="0" presId="urn:microsoft.com/office/officeart/2005/8/layout/orgChart1"/>
    <dgm:cxn modelId="{E604EF7F-E129-4BDC-B560-D11FD6470D8B}" type="presParOf" srcId="{C37F460B-379F-4DD3-9FFD-04F7ED0BBA14}" destId="{6DCC304E-3B91-4109-99FB-E90E1A5CCDD7}" srcOrd="1" destOrd="0" presId="urn:microsoft.com/office/officeart/2005/8/layout/orgChart1"/>
    <dgm:cxn modelId="{228C60B8-A5E6-4B75-97FF-E21909396DA3}" type="presParOf" srcId="{01E1C73B-15C9-401E-8927-8BF56341BB41}" destId="{51E87366-A1C7-46BF-A525-B909B09AA4BA}" srcOrd="1" destOrd="0" presId="urn:microsoft.com/office/officeart/2005/8/layout/orgChart1"/>
    <dgm:cxn modelId="{F2CF4669-75C7-4543-B165-400DED9FE270}" type="presParOf" srcId="{01E1C73B-15C9-401E-8927-8BF56341BB41}" destId="{19EEFDEF-A45F-447E-A56F-A01FBC305143}" srcOrd="2" destOrd="0" presId="urn:microsoft.com/office/officeart/2005/8/layout/orgChart1"/>
    <dgm:cxn modelId="{93BF5D08-92F2-42DE-8A64-B4428564D69C}" type="presParOf" srcId="{19EEFDEF-A45F-447E-A56F-A01FBC305143}" destId="{4C56B046-25DD-4E53-81B7-1852C07D736A}" srcOrd="0" destOrd="0" presId="urn:microsoft.com/office/officeart/2005/8/layout/orgChart1"/>
    <dgm:cxn modelId="{938D847D-CA71-4BA1-9CD3-F63AAB24CFEE}" type="presParOf" srcId="{19EEFDEF-A45F-447E-A56F-A01FBC305143}" destId="{4552F35F-3947-447F-830F-D7A4235C9EBB}" srcOrd="1" destOrd="0" presId="urn:microsoft.com/office/officeart/2005/8/layout/orgChart1"/>
    <dgm:cxn modelId="{360D28B2-6014-461B-B9E4-6B034EB320E1}" type="presParOf" srcId="{4552F35F-3947-447F-830F-D7A4235C9EBB}" destId="{956E66BF-CFEE-4AEE-BF79-53C355DFD1FB}" srcOrd="0" destOrd="0" presId="urn:microsoft.com/office/officeart/2005/8/layout/orgChart1"/>
    <dgm:cxn modelId="{30D184E8-A3CE-4E31-A17B-DC5E06E39E51}" type="presParOf" srcId="{956E66BF-CFEE-4AEE-BF79-53C355DFD1FB}" destId="{591E53CB-FEC5-46EB-BE06-F60F8E5827EA}" srcOrd="0" destOrd="0" presId="urn:microsoft.com/office/officeart/2005/8/layout/orgChart1"/>
    <dgm:cxn modelId="{C732A92D-2F32-4323-B485-DE9439CD2485}" type="presParOf" srcId="{956E66BF-CFEE-4AEE-BF79-53C355DFD1FB}" destId="{92667D0D-9270-4B2C-BEB0-56045DC73183}" srcOrd="1" destOrd="0" presId="urn:microsoft.com/office/officeart/2005/8/layout/orgChart1"/>
    <dgm:cxn modelId="{0DB435E2-F064-4021-9D53-E2169F7722B6}" type="presParOf" srcId="{4552F35F-3947-447F-830F-D7A4235C9EBB}" destId="{02172C7F-D5BC-45FD-8F89-0AF204E00908}" srcOrd="1" destOrd="0" presId="urn:microsoft.com/office/officeart/2005/8/layout/orgChart1"/>
    <dgm:cxn modelId="{6A1F2B7E-9FEB-4074-B4E7-1B570780B8A1}" type="presParOf" srcId="{4552F35F-3947-447F-830F-D7A4235C9EBB}" destId="{E594AE69-9263-4D1F-BB6F-89648675A3EE}" srcOrd="2" destOrd="0" presId="urn:microsoft.com/office/officeart/2005/8/layout/orgChart1"/>
    <dgm:cxn modelId="{4C13A52F-5A2F-4B1D-BFA4-0C9299554F6B}" type="presParOf" srcId="{19EEFDEF-A45F-447E-A56F-A01FBC305143}" destId="{81C6CEF2-112D-4B38-BF12-F8A23B3E331B}" srcOrd="2" destOrd="0" presId="urn:microsoft.com/office/officeart/2005/8/layout/orgChart1"/>
    <dgm:cxn modelId="{9A482FAA-FB04-44DF-98CC-1F48078CAA7D}" type="presParOf" srcId="{19EEFDEF-A45F-447E-A56F-A01FBC305143}" destId="{F5D8ACB1-E97E-405C-9108-2A1EDDFEB307}" srcOrd="3" destOrd="0" presId="urn:microsoft.com/office/officeart/2005/8/layout/orgChart1"/>
    <dgm:cxn modelId="{B1C84899-094F-41BF-9E7E-5FAB18078AFC}" type="presParOf" srcId="{F5D8ACB1-E97E-405C-9108-2A1EDDFEB307}" destId="{9D7D86DC-2F3E-4FF0-814D-CB0D3ED86433}" srcOrd="0" destOrd="0" presId="urn:microsoft.com/office/officeart/2005/8/layout/orgChart1"/>
    <dgm:cxn modelId="{C79F327B-7466-469F-8580-0E12188FFDE3}" type="presParOf" srcId="{9D7D86DC-2F3E-4FF0-814D-CB0D3ED86433}" destId="{91E2C5CE-0307-4F69-BFD4-255C45499830}" srcOrd="0" destOrd="0" presId="urn:microsoft.com/office/officeart/2005/8/layout/orgChart1"/>
    <dgm:cxn modelId="{174ED05C-FC3A-42B4-8BD8-3A768548A61A}" type="presParOf" srcId="{9D7D86DC-2F3E-4FF0-814D-CB0D3ED86433}" destId="{A9B9265D-5E00-42CA-91FF-882719918AA0}" srcOrd="1" destOrd="0" presId="urn:microsoft.com/office/officeart/2005/8/layout/orgChart1"/>
    <dgm:cxn modelId="{BF63D54E-6EF1-476E-B740-B2268AD98962}" type="presParOf" srcId="{F5D8ACB1-E97E-405C-9108-2A1EDDFEB307}" destId="{D1AECF7C-5550-4C79-A5C8-DE7D9EB1C4DF}" srcOrd="1" destOrd="0" presId="urn:microsoft.com/office/officeart/2005/8/layout/orgChart1"/>
    <dgm:cxn modelId="{1D48D585-C578-4121-87C4-3C4CC2FD2C28}" type="presParOf" srcId="{F5D8ACB1-E97E-405C-9108-2A1EDDFEB307}" destId="{8061FCB9-083E-4AA8-AABA-68B91FAC9AAB}" srcOrd="2" destOrd="0" presId="urn:microsoft.com/office/officeart/2005/8/layout/orgChart1"/>
    <dgm:cxn modelId="{1669006F-C43A-495D-9855-B88EB843963A}" type="presParOf" srcId="{2CFA3E4D-2BB2-4CD5-A874-F56773FE5AAB}" destId="{A4B5E235-5D0A-4E3B-A5FA-30F7768677B7}"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35BD46-ABC1-4166-854A-06BA068B9674}" type="doc">
      <dgm:prSet loTypeId="urn:microsoft.com/office/officeart/2005/8/layout/orgChart1" loCatId="hierarchy" qsTypeId="urn:microsoft.com/office/officeart/2005/8/quickstyle/simple1" qsCatId="simple" csTypeId="urn:microsoft.com/office/officeart/2005/8/colors/accent1_2" csCatId="accent1" phldr="1"/>
      <dgm:spPr/>
    </dgm:pt>
    <dgm:pt modelId="{4BC4E6D7-2672-4AA3-A7F6-B653685CEFF4}">
      <dgm:prSet custT="1"/>
      <dgm:spPr/>
      <dgm:t>
        <a:bodyPr/>
        <a:lstStyle/>
        <a:p>
          <a:pPr marR="0" algn="ctr" rtl="0"/>
          <a:r>
            <a:rPr lang="en-IN" sz="2000" b="1" baseline="0" smtClean="0">
              <a:latin typeface="Times New Roman"/>
            </a:rPr>
            <a:t>CEO</a:t>
          </a:r>
          <a:endParaRPr lang="en-IN" sz="2000" smtClean="0"/>
        </a:p>
      </dgm:t>
    </dgm:pt>
    <dgm:pt modelId="{6D648132-81A8-4E32-A636-3B7A3AD558DA}" type="parTrans" cxnId="{77FD993B-0C68-4852-95A4-D7748ABB4751}">
      <dgm:prSet/>
      <dgm:spPr/>
      <dgm:t>
        <a:bodyPr/>
        <a:lstStyle/>
        <a:p>
          <a:pPr algn="ctr"/>
          <a:endParaRPr lang="en-IN"/>
        </a:p>
      </dgm:t>
    </dgm:pt>
    <dgm:pt modelId="{764D3A01-02F2-41C7-ACC9-C13EA8F8D6FB}" type="sibTrans" cxnId="{77FD993B-0C68-4852-95A4-D7748ABB4751}">
      <dgm:prSet/>
      <dgm:spPr/>
      <dgm:t>
        <a:bodyPr/>
        <a:lstStyle/>
        <a:p>
          <a:pPr algn="ctr"/>
          <a:endParaRPr lang="en-IN"/>
        </a:p>
      </dgm:t>
    </dgm:pt>
    <dgm:pt modelId="{A97D2C35-12B8-400C-9F78-C66CBB079CD0}">
      <dgm:prSet/>
      <dgm:spPr/>
      <dgm:t>
        <a:bodyPr/>
        <a:lstStyle/>
        <a:p>
          <a:pPr marR="0" algn="ctr" rtl="0"/>
          <a:endParaRPr lang="en-IN" smtClean="0"/>
        </a:p>
      </dgm:t>
    </dgm:pt>
    <dgm:pt modelId="{7F7ACB29-5799-4B61-823D-4E71D77234FE}" type="parTrans" cxnId="{787FD0EC-F8E5-45D7-BEBE-6DB093C6318E}">
      <dgm:prSet/>
      <dgm:spPr/>
      <dgm:t>
        <a:bodyPr/>
        <a:lstStyle/>
        <a:p>
          <a:pPr algn="ctr"/>
          <a:endParaRPr lang="en-IN"/>
        </a:p>
      </dgm:t>
    </dgm:pt>
    <dgm:pt modelId="{980B52C6-6B28-4ACA-91E5-6A843D008786}" type="sibTrans" cxnId="{787FD0EC-F8E5-45D7-BEBE-6DB093C6318E}">
      <dgm:prSet/>
      <dgm:spPr/>
      <dgm:t>
        <a:bodyPr/>
        <a:lstStyle/>
        <a:p>
          <a:pPr algn="ctr"/>
          <a:endParaRPr lang="en-IN"/>
        </a:p>
      </dgm:t>
    </dgm:pt>
    <dgm:pt modelId="{4E1961C8-98DC-42D9-BC4F-37B8969D94F6}">
      <dgm:prSet/>
      <dgm:spPr/>
      <dgm:t>
        <a:bodyPr/>
        <a:lstStyle/>
        <a:p>
          <a:pPr marR="0" algn="ctr" rtl="0"/>
          <a:endParaRPr lang="en-IN" smtClean="0"/>
        </a:p>
      </dgm:t>
    </dgm:pt>
    <dgm:pt modelId="{EE3EFDBD-E8BB-4021-B926-01E113117D77}" type="parTrans" cxnId="{8B2DFBC9-47F2-42F2-9F9E-A4322A4986DA}">
      <dgm:prSet/>
      <dgm:spPr/>
      <dgm:t>
        <a:bodyPr/>
        <a:lstStyle/>
        <a:p>
          <a:pPr algn="ctr"/>
          <a:endParaRPr lang="en-IN"/>
        </a:p>
      </dgm:t>
    </dgm:pt>
    <dgm:pt modelId="{604DC83D-8162-45F8-8225-7BE3EDE5C695}" type="sibTrans" cxnId="{8B2DFBC9-47F2-42F2-9F9E-A4322A4986DA}">
      <dgm:prSet/>
      <dgm:spPr/>
      <dgm:t>
        <a:bodyPr/>
        <a:lstStyle/>
        <a:p>
          <a:pPr algn="ctr"/>
          <a:endParaRPr lang="en-IN"/>
        </a:p>
      </dgm:t>
    </dgm:pt>
    <dgm:pt modelId="{B7375F3B-A5C6-4A61-8788-8393D5E8B408}">
      <dgm:prSet/>
      <dgm:spPr/>
      <dgm:t>
        <a:bodyPr/>
        <a:lstStyle/>
        <a:p>
          <a:pPr marR="0" algn="ctr" rtl="0"/>
          <a:endParaRPr lang="en-IN" smtClean="0"/>
        </a:p>
      </dgm:t>
    </dgm:pt>
    <dgm:pt modelId="{7FCFB7C4-4135-45C4-A2FE-E78EDAF7BEE3}" type="parTrans" cxnId="{5884023E-FD9D-4B53-9454-9D52E0F59B98}">
      <dgm:prSet/>
      <dgm:spPr/>
      <dgm:t>
        <a:bodyPr/>
        <a:lstStyle/>
        <a:p>
          <a:pPr algn="ctr"/>
          <a:endParaRPr lang="en-IN"/>
        </a:p>
      </dgm:t>
    </dgm:pt>
    <dgm:pt modelId="{3E3814E9-8AD3-4958-897C-F56D897BA06A}" type="sibTrans" cxnId="{5884023E-FD9D-4B53-9454-9D52E0F59B98}">
      <dgm:prSet/>
      <dgm:spPr/>
      <dgm:t>
        <a:bodyPr/>
        <a:lstStyle/>
        <a:p>
          <a:pPr algn="ctr"/>
          <a:endParaRPr lang="en-IN"/>
        </a:p>
      </dgm:t>
    </dgm:pt>
    <dgm:pt modelId="{F60D87CC-FC2E-4768-8570-8D7BA278D625}">
      <dgm:prSet/>
      <dgm:spPr/>
      <dgm:t>
        <a:bodyPr/>
        <a:lstStyle/>
        <a:p>
          <a:pPr marR="0" algn="ctr" rtl="0"/>
          <a:endParaRPr lang="en-IN" b="1" baseline="0" smtClean="0">
            <a:latin typeface="Times New Roman"/>
          </a:endParaRPr>
        </a:p>
      </dgm:t>
    </dgm:pt>
    <dgm:pt modelId="{4BF6FA42-DC7B-42CC-8B6A-DB5C54DB8480}" type="parTrans" cxnId="{06EEB2DF-3629-409A-9228-7410C9E8298B}">
      <dgm:prSet/>
      <dgm:spPr/>
      <dgm:t>
        <a:bodyPr/>
        <a:lstStyle/>
        <a:p>
          <a:pPr algn="ctr"/>
          <a:endParaRPr lang="en-IN"/>
        </a:p>
      </dgm:t>
    </dgm:pt>
    <dgm:pt modelId="{4568C6C9-B2D7-47C9-83BA-58F478F90BFB}" type="sibTrans" cxnId="{06EEB2DF-3629-409A-9228-7410C9E8298B}">
      <dgm:prSet/>
      <dgm:spPr/>
      <dgm:t>
        <a:bodyPr/>
        <a:lstStyle/>
        <a:p>
          <a:pPr algn="ctr"/>
          <a:endParaRPr lang="en-IN"/>
        </a:p>
      </dgm:t>
    </dgm:pt>
    <dgm:pt modelId="{D2A782A3-95D0-49FF-B1F0-20D1EE224873}" type="pres">
      <dgm:prSet presAssocID="{F635BD46-ABC1-4166-854A-06BA068B9674}" presName="hierChild1" presStyleCnt="0">
        <dgm:presLayoutVars>
          <dgm:orgChart val="1"/>
          <dgm:chPref val="1"/>
          <dgm:dir/>
          <dgm:animOne val="branch"/>
          <dgm:animLvl val="lvl"/>
          <dgm:resizeHandles/>
        </dgm:presLayoutVars>
      </dgm:prSet>
      <dgm:spPr/>
    </dgm:pt>
    <dgm:pt modelId="{4147B1AF-C1B5-4A74-B938-3CD6C6E6C53B}" type="pres">
      <dgm:prSet presAssocID="{4BC4E6D7-2672-4AA3-A7F6-B653685CEFF4}" presName="hierRoot1" presStyleCnt="0">
        <dgm:presLayoutVars>
          <dgm:hierBranch/>
        </dgm:presLayoutVars>
      </dgm:prSet>
      <dgm:spPr/>
    </dgm:pt>
    <dgm:pt modelId="{3B58003C-416B-4526-8C26-407B0C34E0B7}" type="pres">
      <dgm:prSet presAssocID="{4BC4E6D7-2672-4AA3-A7F6-B653685CEFF4}" presName="rootComposite1" presStyleCnt="0"/>
      <dgm:spPr/>
    </dgm:pt>
    <dgm:pt modelId="{5FB57F7B-736B-49F5-9E56-A61831316F02}" type="pres">
      <dgm:prSet presAssocID="{4BC4E6D7-2672-4AA3-A7F6-B653685CEFF4}" presName="rootText1" presStyleLbl="node0" presStyleIdx="0" presStyleCnt="1" custScaleY="49405">
        <dgm:presLayoutVars>
          <dgm:chPref val="3"/>
        </dgm:presLayoutVars>
      </dgm:prSet>
      <dgm:spPr/>
      <dgm:t>
        <a:bodyPr/>
        <a:lstStyle/>
        <a:p>
          <a:endParaRPr lang="en-IN"/>
        </a:p>
      </dgm:t>
    </dgm:pt>
    <dgm:pt modelId="{92DFDA49-2F39-4C30-9490-C14E1C7995C0}" type="pres">
      <dgm:prSet presAssocID="{4BC4E6D7-2672-4AA3-A7F6-B653685CEFF4}" presName="rootConnector1" presStyleLbl="node1" presStyleIdx="0" presStyleCnt="0"/>
      <dgm:spPr/>
      <dgm:t>
        <a:bodyPr/>
        <a:lstStyle/>
        <a:p>
          <a:endParaRPr lang="en-IN"/>
        </a:p>
      </dgm:t>
    </dgm:pt>
    <dgm:pt modelId="{5E488339-1A42-413E-A840-6664D1D3105F}" type="pres">
      <dgm:prSet presAssocID="{4BC4E6D7-2672-4AA3-A7F6-B653685CEFF4}" presName="hierChild2" presStyleCnt="0"/>
      <dgm:spPr/>
    </dgm:pt>
    <dgm:pt modelId="{DA8323CC-79CB-4916-959A-B1DDC00A52BB}" type="pres">
      <dgm:prSet presAssocID="{7F7ACB29-5799-4B61-823D-4E71D77234FE}" presName="Name35" presStyleLbl="parChTrans1D2" presStyleIdx="0" presStyleCnt="4"/>
      <dgm:spPr/>
      <dgm:t>
        <a:bodyPr/>
        <a:lstStyle/>
        <a:p>
          <a:endParaRPr lang="en-IN"/>
        </a:p>
      </dgm:t>
    </dgm:pt>
    <dgm:pt modelId="{BB2DF01E-96A3-4ABA-9D0B-340CB809C3E7}" type="pres">
      <dgm:prSet presAssocID="{A97D2C35-12B8-400C-9F78-C66CBB079CD0}" presName="hierRoot2" presStyleCnt="0">
        <dgm:presLayoutVars>
          <dgm:hierBranch/>
        </dgm:presLayoutVars>
      </dgm:prSet>
      <dgm:spPr/>
    </dgm:pt>
    <dgm:pt modelId="{1B2B1759-E7A1-456E-B00F-967964452C09}" type="pres">
      <dgm:prSet presAssocID="{A97D2C35-12B8-400C-9F78-C66CBB079CD0}" presName="rootComposite" presStyleCnt="0"/>
      <dgm:spPr/>
    </dgm:pt>
    <dgm:pt modelId="{4E66E912-BCE4-4FB2-B8C8-54813A8E61BF}" type="pres">
      <dgm:prSet presAssocID="{A97D2C35-12B8-400C-9F78-C66CBB079CD0}" presName="rootText" presStyleLbl="node2" presStyleIdx="0" presStyleCnt="4" custScaleX="69973" custScaleY="40226">
        <dgm:presLayoutVars>
          <dgm:chPref val="3"/>
        </dgm:presLayoutVars>
      </dgm:prSet>
      <dgm:spPr/>
      <dgm:t>
        <a:bodyPr/>
        <a:lstStyle/>
        <a:p>
          <a:endParaRPr lang="en-IN"/>
        </a:p>
      </dgm:t>
    </dgm:pt>
    <dgm:pt modelId="{7435C24F-CD71-4D71-9735-D22316930B14}" type="pres">
      <dgm:prSet presAssocID="{A97D2C35-12B8-400C-9F78-C66CBB079CD0}" presName="rootConnector" presStyleLbl="node2" presStyleIdx="0" presStyleCnt="4"/>
      <dgm:spPr/>
      <dgm:t>
        <a:bodyPr/>
        <a:lstStyle/>
        <a:p>
          <a:endParaRPr lang="en-IN"/>
        </a:p>
      </dgm:t>
    </dgm:pt>
    <dgm:pt modelId="{D09CD3CC-1B21-4B64-85FC-ED3D7BF82CF9}" type="pres">
      <dgm:prSet presAssocID="{A97D2C35-12B8-400C-9F78-C66CBB079CD0}" presName="hierChild4" presStyleCnt="0"/>
      <dgm:spPr/>
    </dgm:pt>
    <dgm:pt modelId="{E5B3363B-0A3E-45C1-9C96-FB030ECDB89A}" type="pres">
      <dgm:prSet presAssocID="{A97D2C35-12B8-400C-9F78-C66CBB079CD0}" presName="hierChild5" presStyleCnt="0"/>
      <dgm:spPr/>
    </dgm:pt>
    <dgm:pt modelId="{FC28ED3F-CC50-430C-B276-04C0E3C7C510}" type="pres">
      <dgm:prSet presAssocID="{EE3EFDBD-E8BB-4021-B926-01E113117D77}" presName="Name35" presStyleLbl="parChTrans1D2" presStyleIdx="1" presStyleCnt="4"/>
      <dgm:spPr/>
      <dgm:t>
        <a:bodyPr/>
        <a:lstStyle/>
        <a:p>
          <a:endParaRPr lang="en-IN"/>
        </a:p>
      </dgm:t>
    </dgm:pt>
    <dgm:pt modelId="{669405BB-F9AA-4634-8C56-44691FB351B7}" type="pres">
      <dgm:prSet presAssocID="{4E1961C8-98DC-42D9-BC4F-37B8969D94F6}" presName="hierRoot2" presStyleCnt="0">
        <dgm:presLayoutVars>
          <dgm:hierBranch/>
        </dgm:presLayoutVars>
      </dgm:prSet>
      <dgm:spPr/>
    </dgm:pt>
    <dgm:pt modelId="{9DAD24CD-76B7-4C6F-BB72-F1C94085FDF8}" type="pres">
      <dgm:prSet presAssocID="{4E1961C8-98DC-42D9-BC4F-37B8969D94F6}" presName="rootComposite" presStyleCnt="0"/>
      <dgm:spPr/>
    </dgm:pt>
    <dgm:pt modelId="{67AEF807-CFC6-4A91-8688-19BCA10D301C}" type="pres">
      <dgm:prSet presAssocID="{4E1961C8-98DC-42D9-BC4F-37B8969D94F6}" presName="rootText" presStyleLbl="node2" presStyleIdx="1" presStyleCnt="4" custScaleX="65201" custScaleY="46754">
        <dgm:presLayoutVars>
          <dgm:chPref val="3"/>
        </dgm:presLayoutVars>
      </dgm:prSet>
      <dgm:spPr/>
      <dgm:t>
        <a:bodyPr/>
        <a:lstStyle/>
        <a:p>
          <a:endParaRPr lang="en-IN"/>
        </a:p>
      </dgm:t>
    </dgm:pt>
    <dgm:pt modelId="{A0590D04-9856-41DD-A2FE-E8FE25DDC8F4}" type="pres">
      <dgm:prSet presAssocID="{4E1961C8-98DC-42D9-BC4F-37B8969D94F6}" presName="rootConnector" presStyleLbl="node2" presStyleIdx="1" presStyleCnt="4"/>
      <dgm:spPr/>
      <dgm:t>
        <a:bodyPr/>
        <a:lstStyle/>
        <a:p>
          <a:endParaRPr lang="en-IN"/>
        </a:p>
      </dgm:t>
    </dgm:pt>
    <dgm:pt modelId="{FC7DAF63-1ABD-4017-9565-523E914456F8}" type="pres">
      <dgm:prSet presAssocID="{4E1961C8-98DC-42D9-BC4F-37B8969D94F6}" presName="hierChild4" presStyleCnt="0"/>
      <dgm:spPr/>
    </dgm:pt>
    <dgm:pt modelId="{5A1ECBF9-2186-4D58-AD6B-6A5EAC3BD687}" type="pres">
      <dgm:prSet presAssocID="{4E1961C8-98DC-42D9-BC4F-37B8969D94F6}" presName="hierChild5" presStyleCnt="0"/>
      <dgm:spPr/>
    </dgm:pt>
    <dgm:pt modelId="{21297E6C-E577-4FDE-9A0C-7079D6178413}" type="pres">
      <dgm:prSet presAssocID="{7FCFB7C4-4135-45C4-A2FE-E78EDAF7BEE3}" presName="Name35" presStyleLbl="parChTrans1D2" presStyleIdx="2" presStyleCnt="4"/>
      <dgm:spPr/>
      <dgm:t>
        <a:bodyPr/>
        <a:lstStyle/>
        <a:p>
          <a:endParaRPr lang="en-IN"/>
        </a:p>
      </dgm:t>
    </dgm:pt>
    <dgm:pt modelId="{83C64DCF-C3F1-4797-8F68-E83352F70691}" type="pres">
      <dgm:prSet presAssocID="{B7375F3B-A5C6-4A61-8788-8393D5E8B408}" presName="hierRoot2" presStyleCnt="0">
        <dgm:presLayoutVars>
          <dgm:hierBranch/>
        </dgm:presLayoutVars>
      </dgm:prSet>
      <dgm:spPr/>
    </dgm:pt>
    <dgm:pt modelId="{2B42F7C7-8FAB-4611-AADF-F485270BFFEB}" type="pres">
      <dgm:prSet presAssocID="{B7375F3B-A5C6-4A61-8788-8393D5E8B408}" presName="rootComposite" presStyleCnt="0"/>
      <dgm:spPr/>
    </dgm:pt>
    <dgm:pt modelId="{5B6CDA0E-A343-4B41-8B99-6962F69B8641}" type="pres">
      <dgm:prSet presAssocID="{B7375F3B-A5C6-4A61-8788-8393D5E8B408}" presName="rootText" presStyleLbl="node2" presStyleIdx="2" presStyleCnt="4" custScaleX="67375" custScaleY="43234">
        <dgm:presLayoutVars>
          <dgm:chPref val="3"/>
        </dgm:presLayoutVars>
      </dgm:prSet>
      <dgm:spPr/>
      <dgm:t>
        <a:bodyPr/>
        <a:lstStyle/>
        <a:p>
          <a:endParaRPr lang="en-IN"/>
        </a:p>
      </dgm:t>
    </dgm:pt>
    <dgm:pt modelId="{3338C030-2F68-4807-AE1A-EC4677A4195D}" type="pres">
      <dgm:prSet presAssocID="{B7375F3B-A5C6-4A61-8788-8393D5E8B408}" presName="rootConnector" presStyleLbl="node2" presStyleIdx="2" presStyleCnt="4"/>
      <dgm:spPr/>
      <dgm:t>
        <a:bodyPr/>
        <a:lstStyle/>
        <a:p>
          <a:endParaRPr lang="en-IN"/>
        </a:p>
      </dgm:t>
    </dgm:pt>
    <dgm:pt modelId="{7EA8470B-E9D3-4168-A77F-ABBA7A5553FE}" type="pres">
      <dgm:prSet presAssocID="{B7375F3B-A5C6-4A61-8788-8393D5E8B408}" presName="hierChild4" presStyleCnt="0"/>
      <dgm:spPr/>
    </dgm:pt>
    <dgm:pt modelId="{A9FEEF3B-1570-444F-A3BB-631B8A8E4EC3}" type="pres">
      <dgm:prSet presAssocID="{B7375F3B-A5C6-4A61-8788-8393D5E8B408}" presName="hierChild5" presStyleCnt="0"/>
      <dgm:spPr/>
    </dgm:pt>
    <dgm:pt modelId="{2DAA962E-8139-4CBB-BB32-2C51586E6628}" type="pres">
      <dgm:prSet presAssocID="{4BF6FA42-DC7B-42CC-8B6A-DB5C54DB8480}" presName="Name35" presStyleLbl="parChTrans1D2" presStyleIdx="3" presStyleCnt="4"/>
      <dgm:spPr/>
      <dgm:t>
        <a:bodyPr/>
        <a:lstStyle/>
        <a:p>
          <a:endParaRPr lang="en-IN"/>
        </a:p>
      </dgm:t>
    </dgm:pt>
    <dgm:pt modelId="{931EB21C-B452-4D85-8EBA-F2769C6A3E50}" type="pres">
      <dgm:prSet presAssocID="{F60D87CC-FC2E-4768-8570-8D7BA278D625}" presName="hierRoot2" presStyleCnt="0">
        <dgm:presLayoutVars>
          <dgm:hierBranch/>
        </dgm:presLayoutVars>
      </dgm:prSet>
      <dgm:spPr/>
    </dgm:pt>
    <dgm:pt modelId="{2E0250B4-A7CD-4492-BA3A-F39E3B541E38}" type="pres">
      <dgm:prSet presAssocID="{F60D87CC-FC2E-4768-8570-8D7BA278D625}" presName="rootComposite" presStyleCnt="0"/>
      <dgm:spPr/>
    </dgm:pt>
    <dgm:pt modelId="{18E38603-635B-423A-B25A-D31E3B3BEF18}" type="pres">
      <dgm:prSet presAssocID="{F60D87CC-FC2E-4768-8570-8D7BA278D625}" presName="rootText" presStyleLbl="node2" presStyleIdx="3" presStyleCnt="4" custScaleX="67232" custScaleY="42470">
        <dgm:presLayoutVars>
          <dgm:chPref val="3"/>
        </dgm:presLayoutVars>
      </dgm:prSet>
      <dgm:spPr/>
      <dgm:t>
        <a:bodyPr/>
        <a:lstStyle/>
        <a:p>
          <a:endParaRPr lang="en-IN"/>
        </a:p>
      </dgm:t>
    </dgm:pt>
    <dgm:pt modelId="{04FB330C-7D84-4B6F-A78D-A58FB960038A}" type="pres">
      <dgm:prSet presAssocID="{F60D87CC-FC2E-4768-8570-8D7BA278D625}" presName="rootConnector" presStyleLbl="node2" presStyleIdx="3" presStyleCnt="4"/>
      <dgm:spPr/>
      <dgm:t>
        <a:bodyPr/>
        <a:lstStyle/>
        <a:p>
          <a:endParaRPr lang="en-IN"/>
        </a:p>
      </dgm:t>
    </dgm:pt>
    <dgm:pt modelId="{5AC4CF8A-CFEB-4702-BE45-5BC4060DA28F}" type="pres">
      <dgm:prSet presAssocID="{F60D87CC-FC2E-4768-8570-8D7BA278D625}" presName="hierChild4" presStyleCnt="0"/>
      <dgm:spPr/>
    </dgm:pt>
    <dgm:pt modelId="{79FEB235-29C5-40C2-856C-0476364B1D4D}" type="pres">
      <dgm:prSet presAssocID="{F60D87CC-FC2E-4768-8570-8D7BA278D625}" presName="hierChild5" presStyleCnt="0"/>
      <dgm:spPr/>
    </dgm:pt>
    <dgm:pt modelId="{8BA628CC-226F-4EE1-8DE1-7E38CB618F1D}" type="pres">
      <dgm:prSet presAssocID="{4BC4E6D7-2672-4AA3-A7F6-B653685CEFF4}" presName="hierChild3" presStyleCnt="0"/>
      <dgm:spPr/>
    </dgm:pt>
  </dgm:ptLst>
  <dgm:cxnLst>
    <dgm:cxn modelId="{8B2DFBC9-47F2-42F2-9F9E-A4322A4986DA}" srcId="{4BC4E6D7-2672-4AA3-A7F6-B653685CEFF4}" destId="{4E1961C8-98DC-42D9-BC4F-37B8969D94F6}" srcOrd="1" destOrd="0" parTransId="{EE3EFDBD-E8BB-4021-B926-01E113117D77}" sibTransId="{604DC83D-8162-45F8-8225-7BE3EDE5C695}"/>
    <dgm:cxn modelId="{39152E13-8E2F-4A36-848B-F03BC37D061C}" type="presOf" srcId="{F60D87CC-FC2E-4768-8570-8D7BA278D625}" destId="{04FB330C-7D84-4B6F-A78D-A58FB960038A}" srcOrd="1" destOrd="0" presId="urn:microsoft.com/office/officeart/2005/8/layout/orgChart1"/>
    <dgm:cxn modelId="{A27CC647-0880-4D5C-A4AA-5E25668E14FF}" type="presOf" srcId="{A97D2C35-12B8-400C-9F78-C66CBB079CD0}" destId="{4E66E912-BCE4-4FB2-B8C8-54813A8E61BF}" srcOrd="0" destOrd="0" presId="urn:microsoft.com/office/officeart/2005/8/layout/orgChart1"/>
    <dgm:cxn modelId="{945CD045-CD07-4550-AC06-27748AD2D9FE}" type="presOf" srcId="{F635BD46-ABC1-4166-854A-06BA068B9674}" destId="{D2A782A3-95D0-49FF-B1F0-20D1EE224873}" srcOrd="0" destOrd="0" presId="urn:microsoft.com/office/officeart/2005/8/layout/orgChart1"/>
    <dgm:cxn modelId="{06EEB2DF-3629-409A-9228-7410C9E8298B}" srcId="{4BC4E6D7-2672-4AA3-A7F6-B653685CEFF4}" destId="{F60D87CC-FC2E-4768-8570-8D7BA278D625}" srcOrd="3" destOrd="0" parTransId="{4BF6FA42-DC7B-42CC-8B6A-DB5C54DB8480}" sibTransId="{4568C6C9-B2D7-47C9-83BA-58F478F90BFB}"/>
    <dgm:cxn modelId="{4AB0507C-6CDB-46FD-8A70-D456AB85EF76}" type="presOf" srcId="{4E1961C8-98DC-42D9-BC4F-37B8969D94F6}" destId="{A0590D04-9856-41DD-A2FE-E8FE25DDC8F4}" srcOrd="1" destOrd="0" presId="urn:microsoft.com/office/officeart/2005/8/layout/orgChart1"/>
    <dgm:cxn modelId="{0F4111EE-46A6-4AE9-A686-B8D650C42C0E}" type="presOf" srcId="{7F7ACB29-5799-4B61-823D-4E71D77234FE}" destId="{DA8323CC-79CB-4916-959A-B1DDC00A52BB}" srcOrd="0" destOrd="0" presId="urn:microsoft.com/office/officeart/2005/8/layout/orgChart1"/>
    <dgm:cxn modelId="{04FA4D3E-DD3C-40D3-80E4-F1FCDD5E252E}" type="presOf" srcId="{A97D2C35-12B8-400C-9F78-C66CBB079CD0}" destId="{7435C24F-CD71-4D71-9735-D22316930B14}" srcOrd="1" destOrd="0" presId="urn:microsoft.com/office/officeart/2005/8/layout/orgChart1"/>
    <dgm:cxn modelId="{9075EE43-3EDA-4F9D-9F9C-440D13C15C52}" type="presOf" srcId="{4BF6FA42-DC7B-42CC-8B6A-DB5C54DB8480}" destId="{2DAA962E-8139-4CBB-BB32-2C51586E6628}" srcOrd="0" destOrd="0" presId="urn:microsoft.com/office/officeart/2005/8/layout/orgChart1"/>
    <dgm:cxn modelId="{BAE9E35C-76E5-45C4-BE82-AB014D7D6108}" type="presOf" srcId="{4BC4E6D7-2672-4AA3-A7F6-B653685CEFF4}" destId="{92DFDA49-2F39-4C30-9490-C14E1C7995C0}" srcOrd="1" destOrd="0" presId="urn:microsoft.com/office/officeart/2005/8/layout/orgChart1"/>
    <dgm:cxn modelId="{0F47B1FD-AC8B-456E-8E4C-E00B095B11D4}" type="presOf" srcId="{7FCFB7C4-4135-45C4-A2FE-E78EDAF7BEE3}" destId="{21297E6C-E577-4FDE-9A0C-7079D6178413}" srcOrd="0" destOrd="0" presId="urn:microsoft.com/office/officeart/2005/8/layout/orgChart1"/>
    <dgm:cxn modelId="{1A61AA73-27F6-4144-B66E-BA96003CDEA2}" type="presOf" srcId="{B7375F3B-A5C6-4A61-8788-8393D5E8B408}" destId="{5B6CDA0E-A343-4B41-8B99-6962F69B8641}" srcOrd="0" destOrd="0" presId="urn:microsoft.com/office/officeart/2005/8/layout/orgChart1"/>
    <dgm:cxn modelId="{30F3D5CE-E8D4-4C9D-BA8F-3B5486818958}" type="presOf" srcId="{F60D87CC-FC2E-4768-8570-8D7BA278D625}" destId="{18E38603-635B-423A-B25A-D31E3B3BEF18}" srcOrd="0" destOrd="0" presId="urn:microsoft.com/office/officeart/2005/8/layout/orgChart1"/>
    <dgm:cxn modelId="{B22278A9-3E66-4FCB-A865-231A749D29B9}" type="presOf" srcId="{4BC4E6D7-2672-4AA3-A7F6-B653685CEFF4}" destId="{5FB57F7B-736B-49F5-9E56-A61831316F02}" srcOrd="0" destOrd="0" presId="urn:microsoft.com/office/officeart/2005/8/layout/orgChart1"/>
    <dgm:cxn modelId="{787FD0EC-F8E5-45D7-BEBE-6DB093C6318E}" srcId="{4BC4E6D7-2672-4AA3-A7F6-B653685CEFF4}" destId="{A97D2C35-12B8-400C-9F78-C66CBB079CD0}" srcOrd="0" destOrd="0" parTransId="{7F7ACB29-5799-4B61-823D-4E71D77234FE}" sibTransId="{980B52C6-6B28-4ACA-91E5-6A843D008786}"/>
    <dgm:cxn modelId="{139BEDFB-6D9F-4D6B-978B-2F4D5EC2EED3}" type="presOf" srcId="{EE3EFDBD-E8BB-4021-B926-01E113117D77}" destId="{FC28ED3F-CC50-430C-B276-04C0E3C7C510}" srcOrd="0" destOrd="0" presId="urn:microsoft.com/office/officeart/2005/8/layout/orgChart1"/>
    <dgm:cxn modelId="{77FD993B-0C68-4852-95A4-D7748ABB4751}" srcId="{F635BD46-ABC1-4166-854A-06BA068B9674}" destId="{4BC4E6D7-2672-4AA3-A7F6-B653685CEFF4}" srcOrd="0" destOrd="0" parTransId="{6D648132-81A8-4E32-A636-3B7A3AD558DA}" sibTransId="{764D3A01-02F2-41C7-ACC9-C13EA8F8D6FB}"/>
    <dgm:cxn modelId="{E24043F2-A1F5-4212-9C96-F519DD193C32}" type="presOf" srcId="{B7375F3B-A5C6-4A61-8788-8393D5E8B408}" destId="{3338C030-2F68-4807-AE1A-EC4677A4195D}" srcOrd="1" destOrd="0" presId="urn:microsoft.com/office/officeart/2005/8/layout/orgChart1"/>
    <dgm:cxn modelId="{5884023E-FD9D-4B53-9454-9D52E0F59B98}" srcId="{4BC4E6D7-2672-4AA3-A7F6-B653685CEFF4}" destId="{B7375F3B-A5C6-4A61-8788-8393D5E8B408}" srcOrd="2" destOrd="0" parTransId="{7FCFB7C4-4135-45C4-A2FE-E78EDAF7BEE3}" sibTransId="{3E3814E9-8AD3-4958-897C-F56D897BA06A}"/>
    <dgm:cxn modelId="{828D56DF-B26B-4976-A9EB-9A442E84DE46}" type="presOf" srcId="{4E1961C8-98DC-42D9-BC4F-37B8969D94F6}" destId="{67AEF807-CFC6-4A91-8688-19BCA10D301C}" srcOrd="0" destOrd="0" presId="urn:microsoft.com/office/officeart/2005/8/layout/orgChart1"/>
    <dgm:cxn modelId="{AA46E4C1-01CD-4195-B16D-B03A8A13101D}" type="presParOf" srcId="{D2A782A3-95D0-49FF-B1F0-20D1EE224873}" destId="{4147B1AF-C1B5-4A74-B938-3CD6C6E6C53B}" srcOrd="0" destOrd="0" presId="urn:microsoft.com/office/officeart/2005/8/layout/orgChart1"/>
    <dgm:cxn modelId="{D55D8BC4-4A75-4497-A5F6-170AF910B6A4}" type="presParOf" srcId="{4147B1AF-C1B5-4A74-B938-3CD6C6E6C53B}" destId="{3B58003C-416B-4526-8C26-407B0C34E0B7}" srcOrd="0" destOrd="0" presId="urn:microsoft.com/office/officeart/2005/8/layout/orgChart1"/>
    <dgm:cxn modelId="{DBEEE7C3-5E2E-48A4-929C-FE9BE2A44D03}" type="presParOf" srcId="{3B58003C-416B-4526-8C26-407B0C34E0B7}" destId="{5FB57F7B-736B-49F5-9E56-A61831316F02}" srcOrd="0" destOrd="0" presId="urn:microsoft.com/office/officeart/2005/8/layout/orgChart1"/>
    <dgm:cxn modelId="{EC5D6872-87A5-4A7E-8ADF-9924C4F81AAB}" type="presParOf" srcId="{3B58003C-416B-4526-8C26-407B0C34E0B7}" destId="{92DFDA49-2F39-4C30-9490-C14E1C7995C0}" srcOrd="1" destOrd="0" presId="urn:microsoft.com/office/officeart/2005/8/layout/orgChart1"/>
    <dgm:cxn modelId="{C9E371C5-1197-4B90-81D9-25DF0C93E815}" type="presParOf" srcId="{4147B1AF-C1B5-4A74-B938-3CD6C6E6C53B}" destId="{5E488339-1A42-413E-A840-6664D1D3105F}" srcOrd="1" destOrd="0" presId="urn:microsoft.com/office/officeart/2005/8/layout/orgChart1"/>
    <dgm:cxn modelId="{171A4869-3B32-4C60-AB8F-E8453919B994}" type="presParOf" srcId="{5E488339-1A42-413E-A840-6664D1D3105F}" destId="{DA8323CC-79CB-4916-959A-B1DDC00A52BB}" srcOrd="0" destOrd="0" presId="urn:microsoft.com/office/officeart/2005/8/layout/orgChart1"/>
    <dgm:cxn modelId="{53B29841-CAB8-4791-95D7-FB2E8A615BD6}" type="presParOf" srcId="{5E488339-1A42-413E-A840-6664D1D3105F}" destId="{BB2DF01E-96A3-4ABA-9D0B-340CB809C3E7}" srcOrd="1" destOrd="0" presId="urn:microsoft.com/office/officeart/2005/8/layout/orgChart1"/>
    <dgm:cxn modelId="{3D205E7E-C97F-4C67-801D-7DA0E8AF5F34}" type="presParOf" srcId="{BB2DF01E-96A3-4ABA-9D0B-340CB809C3E7}" destId="{1B2B1759-E7A1-456E-B00F-967964452C09}" srcOrd="0" destOrd="0" presId="urn:microsoft.com/office/officeart/2005/8/layout/orgChart1"/>
    <dgm:cxn modelId="{ECFE2D42-B923-4E22-810D-8481B62E3EA7}" type="presParOf" srcId="{1B2B1759-E7A1-456E-B00F-967964452C09}" destId="{4E66E912-BCE4-4FB2-B8C8-54813A8E61BF}" srcOrd="0" destOrd="0" presId="urn:microsoft.com/office/officeart/2005/8/layout/orgChart1"/>
    <dgm:cxn modelId="{21AFCDC2-1CBD-4BBD-A5C1-AA846D5FF342}" type="presParOf" srcId="{1B2B1759-E7A1-456E-B00F-967964452C09}" destId="{7435C24F-CD71-4D71-9735-D22316930B14}" srcOrd="1" destOrd="0" presId="urn:microsoft.com/office/officeart/2005/8/layout/orgChart1"/>
    <dgm:cxn modelId="{0A196C43-DEE5-4235-8E41-4FE9BC2AB428}" type="presParOf" srcId="{BB2DF01E-96A3-4ABA-9D0B-340CB809C3E7}" destId="{D09CD3CC-1B21-4B64-85FC-ED3D7BF82CF9}" srcOrd="1" destOrd="0" presId="urn:microsoft.com/office/officeart/2005/8/layout/orgChart1"/>
    <dgm:cxn modelId="{7C9064DA-205E-4E47-A096-16784E408D45}" type="presParOf" srcId="{BB2DF01E-96A3-4ABA-9D0B-340CB809C3E7}" destId="{E5B3363B-0A3E-45C1-9C96-FB030ECDB89A}" srcOrd="2" destOrd="0" presId="urn:microsoft.com/office/officeart/2005/8/layout/orgChart1"/>
    <dgm:cxn modelId="{6DCA7D2B-C2B0-496F-828D-169DDA36205C}" type="presParOf" srcId="{5E488339-1A42-413E-A840-6664D1D3105F}" destId="{FC28ED3F-CC50-430C-B276-04C0E3C7C510}" srcOrd="2" destOrd="0" presId="urn:microsoft.com/office/officeart/2005/8/layout/orgChart1"/>
    <dgm:cxn modelId="{A9BE95D2-A690-487E-AD8B-317D2D196560}" type="presParOf" srcId="{5E488339-1A42-413E-A840-6664D1D3105F}" destId="{669405BB-F9AA-4634-8C56-44691FB351B7}" srcOrd="3" destOrd="0" presId="urn:microsoft.com/office/officeart/2005/8/layout/orgChart1"/>
    <dgm:cxn modelId="{A4AB6CE0-D97F-41D8-B199-DD1F870777E8}" type="presParOf" srcId="{669405BB-F9AA-4634-8C56-44691FB351B7}" destId="{9DAD24CD-76B7-4C6F-BB72-F1C94085FDF8}" srcOrd="0" destOrd="0" presId="urn:microsoft.com/office/officeart/2005/8/layout/orgChart1"/>
    <dgm:cxn modelId="{DE5AF421-FE01-4E89-BAB4-8B054A64056D}" type="presParOf" srcId="{9DAD24CD-76B7-4C6F-BB72-F1C94085FDF8}" destId="{67AEF807-CFC6-4A91-8688-19BCA10D301C}" srcOrd="0" destOrd="0" presId="urn:microsoft.com/office/officeart/2005/8/layout/orgChart1"/>
    <dgm:cxn modelId="{BCDE60D8-7C55-4223-8353-694BCCC35700}" type="presParOf" srcId="{9DAD24CD-76B7-4C6F-BB72-F1C94085FDF8}" destId="{A0590D04-9856-41DD-A2FE-E8FE25DDC8F4}" srcOrd="1" destOrd="0" presId="urn:microsoft.com/office/officeart/2005/8/layout/orgChart1"/>
    <dgm:cxn modelId="{C6591315-81CA-4394-B131-0543CF1D3D8F}" type="presParOf" srcId="{669405BB-F9AA-4634-8C56-44691FB351B7}" destId="{FC7DAF63-1ABD-4017-9565-523E914456F8}" srcOrd="1" destOrd="0" presId="urn:microsoft.com/office/officeart/2005/8/layout/orgChart1"/>
    <dgm:cxn modelId="{5D1E3211-D821-4AC9-BD6D-8D3FB2936FFE}" type="presParOf" srcId="{669405BB-F9AA-4634-8C56-44691FB351B7}" destId="{5A1ECBF9-2186-4D58-AD6B-6A5EAC3BD687}" srcOrd="2" destOrd="0" presId="urn:microsoft.com/office/officeart/2005/8/layout/orgChart1"/>
    <dgm:cxn modelId="{0D793697-0EB0-4125-980C-0E84F890B112}" type="presParOf" srcId="{5E488339-1A42-413E-A840-6664D1D3105F}" destId="{21297E6C-E577-4FDE-9A0C-7079D6178413}" srcOrd="4" destOrd="0" presId="urn:microsoft.com/office/officeart/2005/8/layout/orgChart1"/>
    <dgm:cxn modelId="{405FF2D2-5EF3-41C8-88B5-8AFF17B95862}" type="presParOf" srcId="{5E488339-1A42-413E-A840-6664D1D3105F}" destId="{83C64DCF-C3F1-4797-8F68-E83352F70691}" srcOrd="5" destOrd="0" presId="urn:microsoft.com/office/officeart/2005/8/layout/orgChart1"/>
    <dgm:cxn modelId="{848EBF87-D328-47A3-8D93-3AFE60087CF4}" type="presParOf" srcId="{83C64DCF-C3F1-4797-8F68-E83352F70691}" destId="{2B42F7C7-8FAB-4611-AADF-F485270BFFEB}" srcOrd="0" destOrd="0" presId="urn:microsoft.com/office/officeart/2005/8/layout/orgChart1"/>
    <dgm:cxn modelId="{1E7E984A-1FFC-4879-BD72-3DE1389FA84F}" type="presParOf" srcId="{2B42F7C7-8FAB-4611-AADF-F485270BFFEB}" destId="{5B6CDA0E-A343-4B41-8B99-6962F69B8641}" srcOrd="0" destOrd="0" presId="urn:microsoft.com/office/officeart/2005/8/layout/orgChart1"/>
    <dgm:cxn modelId="{9E89F12B-C84B-4263-B116-3404D7935548}" type="presParOf" srcId="{2B42F7C7-8FAB-4611-AADF-F485270BFFEB}" destId="{3338C030-2F68-4807-AE1A-EC4677A4195D}" srcOrd="1" destOrd="0" presId="urn:microsoft.com/office/officeart/2005/8/layout/orgChart1"/>
    <dgm:cxn modelId="{AB511C3D-5451-4C62-82B0-BDD3DDE25B54}" type="presParOf" srcId="{83C64DCF-C3F1-4797-8F68-E83352F70691}" destId="{7EA8470B-E9D3-4168-A77F-ABBA7A5553FE}" srcOrd="1" destOrd="0" presId="urn:microsoft.com/office/officeart/2005/8/layout/orgChart1"/>
    <dgm:cxn modelId="{9262DE0D-3600-4ECE-9812-EBA6804ECC6D}" type="presParOf" srcId="{83C64DCF-C3F1-4797-8F68-E83352F70691}" destId="{A9FEEF3B-1570-444F-A3BB-631B8A8E4EC3}" srcOrd="2" destOrd="0" presId="urn:microsoft.com/office/officeart/2005/8/layout/orgChart1"/>
    <dgm:cxn modelId="{4C399BC1-F232-480A-BDA0-A1281FA68799}" type="presParOf" srcId="{5E488339-1A42-413E-A840-6664D1D3105F}" destId="{2DAA962E-8139-4CBB-BB32-2C51586E6628}" srcOrd="6" destOrd="0" presId="urn:microsoft.com/office/officeart/2005/8/layout/orgChart1"/>
    <dgm:cxn modelId="{AC75418B-93BD-4CD8-BFD0-4CDF2280D025}" type="presParOf" srcId="{5E488339-1A42-413E-A840-6664D1D3105F}" destId="{931EB21C-B452-4D85-8EBA-F2769C6A3E50}" srcOrd="7" destOrd="0" presId="urn:microsoft.com/office/officeart/2005/8/layout/orgChart1"/>
    <dgm:cxn modelId="{9E31FEAB-36EF-4930-8064-B22B27D2F18A}" type="presParOf" srcId="{931EB21C-B452-4D85-8EBA-F2769C6A3E50}" destId="{2E0250B4-A7CD-4492-BA3A-F39E3B541E38}" srcOrd="0" destOrd="0" presId="urn:microsoft.com/office/officeart/2005/8/layout/orgChart1"/>
    <dgm:cxn modelId="{97CCE6A6-C9E6-4994-ADEA-5F640B782047}" type="presParOf" srcId="{2E0250B4-A7CD-4492-BA3A-F39E3B541E38}" destId="{18E38603-635B-423A-B25A-D31E3B3BEF18}" srcOrd="0" destOrd="0" presId="urn:microsoft.com/office/officeart/2005/8/layout/orgChart1"/>
    <dgm:cxn modelId="{5689FD88-A9BC-447D-B778-27AF08AEA609}" type="presParOf" srcId="{2E0250B4-A7CD-4492-BA3A-F39E3B541E38}" destId="{04FB330C-7D84-4B6F-A78D-A58FB960038A}" srcOrd="1" destOrd="0" presId="urn:microsoft.com/office/officeart/2005/8/layout/orgChart1"/>
    <dgm:cxn modelId="{7E89C51D-42BD-449F-85E6-10BC94F5C342}" type="presParOf" srcId="{931EB21C-B452-4D85-8EBA-F2769C6A3E50}" destId="{5AC4CF8A-CFEB-4702-BE45-5BC4060DA28F}" srcOrd="1" destOrd="0" presId="urn:microsoft.com/office/officeart/2005/8/layout/orgChart1"/>
    <dgm:cxn modelId="{DD3D5F7C-BA1C-44FE-8522-C69A608BC73E}" type="presParOf" srcId="{931EB21C-B452-4D85-8EBA-F2769C6A3E50}" destId="{79FEB235-29C5-40C2-856C-0476364B1D4D}" srcOrd="2" destOrd="0" presId="urn:microsoft.com/office/officeart/2005/8/layout/orgChart1"/>
    <dgm:cxn modelId="{FD041F73-08DB-4D4F-85AA-13FEE429A44C}" type="presParOf" srcId="{4147B1AF-C1B5-4A74-B938-3CD6C6E6C53B}" destId="{8BA628CC-226F-4EE1-8DE1-7E38CB618F1D}" srcOrd="2" destOrd="0" presId="urn:microsoft.com/office/officeart/2005/8/layout/orgChart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8C11F6-AEAC-4151-8C6F-6FE5752D80F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481887C6-148B-4C51-BDA0-532DB87EC5B0}" type="asst">
      <dgm:prSet phldrT="[Text]"/>
      <dgm:spPr/>
      <dgm:t>
        <a:bodyPr/>
        <a:lstStyle/>
        <a:p>
          <a:pPr algn="ctr"/>
          <a:r>
            <a:rPr lang="en-IN" dirty="0"/>
            <a:t>PRESIDENT</a:t>
          </a:r>
        </a:p>
      </dgm:t>
    </dgm:pt>
    <dgm:pt modelId="{4CE8FD33-8048-4990-A532-ABD64E9CE598}" type="parTrans" cxnId="{B4FFD752-3BFD-42A5-8135-50EC077CE2F7}">
      <dgm:prSet/>
      <dgm:spPr/>
      <dgm:t>
        <a:bodyPr/>
        <a:lstStyle/>
        <a:p>
          <a:pPr algn="ctr"/>
          <a:endParaRPr lang="en-IN"/>
        </a:p>
      </dgm:t>
    </dgm:pt>
    <dgm:pt modelId="{15EB19EC-20DB-4C82-8BEC-7176B6D05F4F}" type="sibTrans" cxnId="{B4FFD752-3BFD-42A5-8135-50EC077CE2F7}">
      <dgm:prSet/>
      <dgm:spPr/>
      <dgm:t>
        <a:bodyPr/>
        <a:lstStyle/>
        <a:p>
          <a:pPr algn="ctr"/>
          <a:endParaRPr lang="en-IN"/>
        </a:p>
      </dgm:t>
    </dgm:pt>
    <dgm:pt modelId="{D81DA639-4D37-4EFD-A09B-D0BE7BF12EB0}">
      <dgm:prSet phldrT="[Text]"/>
      <dgm:spPr/>
      <dgm:t>
        <a:bodyPr/>
        <a:lstStyle/>
        <a:p>
          <a:pPr algn="ctr"/>
          <a:r>
            <a:rPr lang="en-IN"/>
            <a:t>VICE PRESIDENT</a:t>
          </a:r>
        </a:p>
        <a:p>
          <a:pPr algn="ctr"/>
          <a:r>
            <a:rPr lang="en-IN"/>
            <a:t>Production</a:t>
          </a:r>
        </a:p>
      </dgm:t>
    </dgm:pt>
    <dgm:pt modelId="{4E5E0F15-44E8-4345-80F6-FA7AF0C705C0}" type="parTrans" cxnId="{68E95EEC-F84B-4182-AB56-5DF6397BC00E}">
      <dgm:prSet/>
      <dgm:spPr/>
      <dgm:t>
        <a:bodyPr/>
        <a:lstStyle/>
        <a:p>
          <a:pPr algn="ctr"/>
          <a:endParaRPr lang="en-IN"/>
        </a:p>
      </dgm:t>
    </dgm:pt>
    <dgm:pt modelId="{A097E1C2-C26E-4934-B358-6B33D6B7B880}" type="sibTrans" cxnId="{68E95EEC-F84B-4182-AB56-5DF6397BC00E}">
      <dgm:prSet/>
      <dgm:spPr/>
      <dgm:t>
        <a:bodyPr/>
        <a:lstStyle/>
        <a:p>
          <a:pPr algn="ctr"/>
          <a:endParaRPr lang="en-IN"/>
        </a:p>
      </dgm:t>
    </dgm:pt>
    <dgm:pt modelId="{A1ECB8BB-783B-402C-B2FA-F1542A8154A9}">
      <dgm:prSet phldrT="[Text]"/>
      <dgm:spPr/>
      <dgm:t>
        <a:bodyPr/>
        <a:lstStyle/>
        <a:p>
          <a:pPr algn="ctr"/>
          <a:r>
            <a:rPr lang="en-IN"/>
            <a:t>VICE PRESIDENT</a:t>
          </a:r>
        </a:p>
        <a:p>
          <a:pPr algn="ctr"/>
          <a:r>
            <a:rPr lang="en-IN"/>
            <a:t>Marketing</a:t>
          </a:r>
        </a:p>
      </dgm:t>
    </dgm:pt>
    <dgm:pt modelId="{F6AF99C7-6275-4F22-9C9D-2F22F775DA8D}" type="parTrans" cxnId="{600FD576-D92A-4724-B8D2-061F78F9D92A}">
      <dgm:prSet/>
      <dgm:spPr/>
      <dgm:t>
        <a:bodyPr/>
        <a:lstStyle/>
        <a:p>
          <a:pPr algn="ctr"/>
          <a:endParaRPr lang="en-IN"/>
        </a:p>
      </dgm:t>
    </dgm:pt>
    <dgm:pt modelId="{D4F2708B-3728-46BB-A8AA-08296A519212}" type="sibTrans" cxnId="{600FD576-D92A-4724-B8D2-061F78F9D92A}">
      <dgm:prSet/>
      <dgm:spPr/>
      <dgm:t>
        <a:bodyPr/>
        <a:lstStyle/>
        <a:p>
          <a:pPr algn="ctr"/>
          <a:endParaRPr lang="en-IN"/>
        </a:p>
      </dgm:t>
    </dgm:pt>
    <dgm:pt modelId="{782CEBE0-A96A-486B-AE6A-D2F661B79478}">
      <dgm:prSet phldrT="[Text]"/>
      <dgm:spPr/>
      <dgm:t>
        <a:bodyPr/>
        <a:lstStyle/>
        <a:p>
          <a:pPr algn="ctr"/>
          <a:r>
            <a:rPr lang="en-IN"/>
            <a:t>VICE PRESIDENT</a:t>
          </a:r>
        </a:p>
        <a:p>
          <a:pPr algn="ctr"/>
          <a:r>
            <a:rPr lang="en-IN"/>
            <a:t>Finance</a:t>
          </a:r>
        </a:p>
      </dgm:t>
    </dgm:pt>
    <dgm:pt modelId="{87F21D0E-C001-47FE-93B2-B416F89C8CFA}" type="parTrans" cxnId="{DCD415D1-56AD-4096-81E0-E825CACAA1DD}">
      <dgm:prSet/>
      <dgm:spPr/>
      <dgm:t>
        <a:bodyPr/>
        <a:lstStyle/>
        <a:p>
          <a:pPr algn="ctr"/>
          <a:endParaRPr lang="en-IN"/>
        </a:p>
      </dgm:t>
    </dgm:pt>
    <dgm:pt modelId="{382F3E1D-44C2-4689-8210-6554A52142F6}" type="sibTrans" cxnId="{DCD415D1-56AD-4096-81E0-E825CACAA1DD}">
      <dgm:prSet/>
      <dgm:spPr/>
      <dgm:t>
        <a:bodyPr/>
        <a:lstStyle/>
        <a:p>
          <a:pPr algn="ctr"/>
          <a:endParaRPr lang="en-IN"/>
        </a:p>
      </dgm:t>
    </dgm:pt>
    <dgm:pt modelId="{B06369ED-B8E1-46D5-8E3D-17664420B452}">
      <dgm:prSet/>
      <dgm:spPr/>
      <dgm:t>
        <a:bodyPr/>
        <a:lstStyle/>
        <a:p>
          <a:pPr algn="ctr"/>
          <a:r>
            <a:rPr lang="en-IN"/>
            <a:t>VICE PRESIDENT</a:t>
          </a:r>
        </a:p>
        <a:p>
          <a:pPr algn="ctr"/>
          <a:r>
            <a:rPr lang="en-IN"/>
            <a:t>Human Resource</a:t>
          </a:r>
        </a:p>
      </dgm:t>
    </dgm:pt>
    <dgm:pt modelId="{63A7E2BB-E721-4757-96E1-DA254AA5A67F}" type="parTrans" cxnId="{F6A20208-35F1-40A5-8664-2949DAB7491E}">
      <dgm:prSet/>
      <dgm:spPr/>
      <dgm:t>
        <a:bodyPr/>
        <a:lstStyle/>
        <a:p>
          <a:pPr algn="ctr"/>
          <a:endParaRPr lang="en-IN"/>
        </a:p>
      </dgm:t>
    </dgm:pt>
    <dgm:pt modelId="{52026FC2-567A-4635-8989-46635894B264}" type="sibTrans" cxnId="{F6A20208-35F1-40A5-8664-2949DAB7491E}">
      <dgm:prSet/>
      <dgm:spPr/>
      <dgm:t>
        <a:bodyPr/>
        <a:lstStyle/>
        <a:p>
          <a:pPr algn="ctr"/>
          <a:endParaRPr lang="en-IN"/>
        </a:p>
      </dgm:t>
    </dgm:pt>
    <dgm:pt modelId="{20F2A7F7-AF34-4CEA-BACF-D05F815D9599}" type="pres">
      <dgm:prSet presAssocID="{AE8C11F6-AEAC-4151-8C6F-6FE5752D80F8}" presName="hierChild1" presStyleCnt="0">
        <dgm:presLayoutVars>
          <dgm:orgChart val="1"/>
          <dgm:chPref val="1"/>
          <dgm:dir/>
          <dgm:animOne val="branch"/>
          <dgm:animLvl val="lvl"/>
          <dgm:resizeHandles/>
        </dgm:presLayoutVars>
      </dgm:prSet>
      <dgm:spPr/>
      <dgm:t>
        <a:bodyPr/>
        <a:lstStyle/>
        <a:p>
          <a:endParaRPr lang="en-IN"/>
        </a:p>
      </dgm:t>
    </dgm:pt>
    <dgm:pt modelId="{383E2068-1918-4DEF-8C38-1AEB46B5F6D2}" type="pres">
      <dgm:prSet presAssocID="{481887C6-148B-4C51-BDA0-532DB87EC5B0}" presName="hierRoot1" presStyleCnt="0">
        <dgm:presLayoutVars>
          <dgm:hierBranch val="init"/>
        </dgm:presLayoutVars>
      </dgm:prSet>
      <dgm:spPr/>
    </dgm:pt>
    <dgm:pt modelId="{091EF5C5-E6AD-4D56-B9DB-BD36F0A4287E}" type="pres">
      <dgm:prSet presAssocID="{481887C6-148B-4C51-BDA0-532DB87EC5B0}" presName="rootComposite1" presStyleCnt="0"/>
      <dgm:spPr/>
    </dgm:pt>
    <dgm:pt modelId="{FCB232D2-3DBB-45FE-98ED-BA8DA3392400}" type="pres">
      <dgm:prSet presAssocID="{481887C6-148B-4C51-BDA0-532DB87EC5B0}" presName="rootText1" presStyleLbl="node0" presStyleIdx="0" presStyleCnt="1">
        <dgm:presLayoutVars>
          <dgm:chPref val="3"/>
        </dgm:presLayoutVars>
      </dgm:prSet>
      <dgm:spPr/>
      <dgm:t>
        <a:bodyPr/>
        <a:lstStyle/>
        <a:p>
          <a:endParaRPr lang="en-IN"/>
        </a:p>
      </dgm:t>
    </dgm:pt>
    <dgm:pt modelId="{CFEE65CE-A8E7-42D7-A69D-0A23E9F8AFB6}" type="pres">
      <dgm:prSet presAssocID="{481887C6-148B-4C51-BDA0-532DB87EC5B0}" presName="rootConnector1" presStyleLbl="asst0" presStyleIdx="0" presStyleCnt="0"/>
      <dgm:spPr/>
      <dgm:t>
        <a:bodyPr/>
        <a:lstStyle/>
        <a:p>
          <a:endParaRPr lang="en-IN"/>
        </a:p>
      </dgm:t>
    </dgm:pt>
    <dgm:pt modelId="{9EE9CA0D-06D3-42AB-A4E9-2780A1D9215C}" type="pres">
      <dgm:prSet presAssocID="{481887C6-148B-4C51-BDA0-532DB87EC5B0}" presName="hierChild2" presStyleCnt="0"/>
      <dgm:spPr/>
    </dgm:pt>
    <dgm:pt modelId="{50EEBEB6-4812-4C18-A034-E0FDB655C5DB}" type="pres">
      <dgm:prSet presAssocID="{4E5E0F15-44E8-4345-80F6-FA7AF0C705C0}" presName="Name37" presStyleLbl="parChTrans1D2" presStyleIdx="0" presStyleCnt="4"/>
      <dgm:spPr/>
      <dgm:t>
        <a:bodyPr/>
        <a:lstStyle/>
        <a:p>
          <a:endParaRPr lang="en-IN"/>
        </a:p>
      </dgm:t>
    </dgm:pt>
    <dgm:pt modelId="{753F2D1B-32D5-4AC0-BCBD-CD39354AF649}" type="pres">
      <dgm:prSet presAssocID="{D81DA639-4D37-4EFD-A09B-D0BE7BF12EB0}" presName="hierRoot2" presStyleCnt="0">
        <dgm:presLayoutVars>
          <dgm:hierBranch val="init"/>
        </dgm:presLayoutVars>
      </dgm:prSet>
      <dgm:spPr/>
    </dgm:pt>
    <dgm:pt modelId="{F3D56063-6C6D-441F-BDAD-B1021658F240}" type="pres">
      <dgm:prSet presAssocID="{D81DA639-4D37-4EFD-A09B-D0BE7BF12EB0}" presName="rootComposite" presStyleCnt="0"/>
      <dgm:spPr/>
    </dgm:pt>
    <dgm:pt modelId="{47DCCA05-6773-429F-96CB-1BABBA5D8B3E}" type="pres">
      <dgm:prSet presAssocID="{D81DA639-4D37-4EFD-A09B-D0BE7BF12EB0}" presName="rootText" presStyleLbl="node2" presStyleIdx="0" presStyleCnt="4">
        <dgm:presLayoutVars>
          <dgm:chPref val="3"/>
        </dgm:presLayoutVars>
      </dgm:prSet>
      <dgm:spPr/>
      <dgm:t>
        <a:bodyPr/>
        <a:lstStyle/>
        <a:p>
          <a:endParaRPr lang="en-IN"/>
        </a:p>
      </dgm:t>
    </dgm:pt>
    <dgm:pt modelId="{AC2B0B74-40A6-4510-BAFB-1D1D1EC8EC0E}" type="pres">
      <dgm:prSet presAssocID="{D81DA639-4D37-4EFD-A09B-D0BE7BF12EB0}" presName="rootConnector" presStyleLbl="node2" presStyleIdx="0" presStyleCnt="4"/>
      <dgm:spPr/>
      <dgm:t>
        <a:bodyPr/>
        <a:lstStyle/>
        <a:p>
          <a:endParaRPr lang="en-IN"/>
        </a:p>
      </dgm:t>
    </dgm:pt>
    <dgm:pt modelId="{5C4996BB-1D08-47C0-97D1-91522883A63D}" type="pres">
      <dgm:prSet presAssocID="{D81DA639-4D37-4EFD-A09B-D0BE7BF12EB0}" presName="hierChild4" presStyleCnt="0"/>
      <dgm:spPr/>
    </dgm:pt>
    <dgm:pt modelId="{A68460CB-0289-4CDF-A00A-093B512F44F1}" type="pres">
      <dgm:prSet presAssocID="{D81DA639-4D37-4EFD-A09B-D0BE7BF12EB0}" presName="hierChild5" presStyleCnt="0"/>
      <dgm:spPr/>
    </dgm:pt>
    <dgm:pt modelId="{57D2221E-4877-4AB9-B471-1A8B4813357A}" type="pres">
      <dgm:prSet presAssocID="{F6AF99C7-6275-4F22-9C9D-2F22F775DA8D}" presName="Name37" presStyleLbl="parChTrans1D2" presStyleIdx="1" presStyleCnt="4"/>
      <dgm:spPr/>
      <dgm:t>
        <a:bodyPr/>
        <a:lstStyle/>
        <a:p>
          <a:endParaRPr lang="en-IN"/>
        </a:p>
      </dgm:t>
    </dgm:pt>
    <dgm:pt modelId="{20074A40-982A-4741-8220-9587C13DF11F}" type="pres">
      <dgm:prSet presAssocID="{A1ECB8BB-783B-402C-B2FA-F1542A8154A9}" presName="hierRoot2" presStyleCnt="0">
        <dgm:presLayoutVars>
          <dgm:hierBranch val="init"/>
        </dgm:presLayoutVars>
      </dgm:prSet>
      <dgm:spPr/>
    </dgm:pt>
    <dgm:pt modelId="{EC1E3C4B-9086-4C16-80C7-B827D7E6FF25}" type="pres">
      <dgm:prSet presAssocID="{A1ECB8BB-783B-402C-B2FA-F1542A8154A9}" presName="rootComposite" presStyleCnt="0"/>
      <dgm:spPr/>
    </dgm:pt>
    <dgm:pt modelId="{1AD21193-0969-45E2-9F57-45D4EA396847}" type="pres">
      <dgm:prSet presAssocID="{A1ECB8BB-783B-402C-B2FA-F1542A8154A9}" presName="rootText" presStyleLbl="node2" presStyleIdx="1" presStyleCnt="4">
        <dgm:presLayoutVars>
          <dgm:chPref val="3"/>
        </dgm:presLayoutVars>
      </dgm:prSet>
      <dgm:spPr/>
      <dgm:t>
        <a:bodyPr/>
        <a:lstStyle/>
        <a:p>
          <a:endParaRPr lang="en-IN"/>
        </a:p>
      </dgm:t>
    </dgm:pt>
    <dgm:pt modelId="{8A66AC41-1E7D-4CEF-915C-2137EDF07E60}" type="pres">
      <dgm:prSet presAssocID="{A1ECB8BB-783B-402C-B2FA-F1542A8154A9}" presName="rootConnector" presStyleLbl="node2" presStyleIdx="1" presStyleCnt="4"/>
      <dgm:spPr/>
      <dgm:t>
        <a:bodyPr/>
        <a:lstStyle/>
        <a:p>
          <a:endParaRPr lang="en-IN"/>
        </a:p>
      </dgm:t>
    </dgm:pt>
    <dgm:pt modelId="{544CA68D-D80C-4BF2-8F56-96F0EA54A2D0}" type="pres">
      <dgm:prSet presAssocID="{A1ECB8BB-783B-402C-B2FA-F1542A8154A9}" presName="hierChild4" presStyleCnt="0"/>
      <dgm:spPr/>
    </dgm:pt>
    <dgm:pt modelId="{F83A4460-206E-4298-BCE5-02D20295C0C8}" type="pres">
      <dgm:prSet presAssocID="{A1ECB8BB-783B-402C-B2FA-F1542A8154A9}" presName="hierChild5" presStyleCnt="0"/>
      <dgm:spPr/>
    </dgm:pt>
    <dgm:pt modelId="{8DF0AFC4-B9D2-480E-8E2C-BAEDC36BC7B5}" type="pres">
      <dgm:prSet presAssocID="{87F21D0E-C001-47FE-93B2-B416F89C8CFA}" presName="Name37" presStyleLbl="parChTrans1D2" presStyleIdx="2" presStyleCnt="4"/>
      <dgm:spPr/>
      <dgm:t>
        <a:bodyPr/>
        <a:lstStyle/>
        <a:p>
          <a:endParaRPr lang="en-IN"/>
        </a:p>
      </dgm:t>
    </dgm:pt>
    <dgm:pt modelId="{2F4D7AA6-1E27-478A-8904-457E750CF905}" type="pres">
      <dgm:prSet presAssocID="{782CEBE0-A96A-486B-AE6A-D2F661B79478}" presName="hierRoot2" presStyleCnt="0">
        <dgm:presLayoutVars>
          <dgm:hierBranch val="init"/>
        </dgm:presLayoutVars>
      </dgm:prSet>
      <dgm:spPr/>
    </dgm:pt>
    <dgm:pt modelId="{1A989ADA-9910-4605-BABA-32000E6E7C9B}" type="pres">
      <dgm:prSet presAssocID="{782CEBE0-A96A-486B-AE6A-D2F661B79478}" presName="rootComposite" presStyleCnt="0"/>
      <dgm:spPr/>
    </dgm:pt>
    <dgm:pt modelId="{E6D05415-9207-4D31-AAE9-BA46FDCD391B}" type="pres">
      <dgm:prSet presAssocID="{782CEBE0-A96A-486B-AE6A-D2F661B79478}" presName="rootText" presStyleLbl="node2" presStyleIdx="2" presStyleCnt="4">
        <dgm:presLayoutVars>
          <dgm:chPref val="3"/>
        </dgm:presLayoutVars>
      </dgm:prSet>
      <dgm:spPr/>
      <dgm:t>
        <a:bodyPr/>
        <a:lstStyle/>
        <a:p>
          <a:endParaRPr lang="en-IN"/>
        </a:p>
      </dgm:t>
    </dgm:pt>
    <dgm:pt modelId="{5BF19309-A685-4610-83D9-01BE23375C6C}" type="pres">
      <dgm:prSet presAssocID="{782CEBE0-A96A-486B-AE6A-D2F661B79478}" presName="rootConnector" presStyleLbl="node2" presStyleIdx="2" presStyleCnt="4"/>
      <dgm:spPr/>
      <dgm:t>
        <a:bodyPr/>
        <a:lstStyle/>
        <a:p>
          <a:endParaRPr lang="en-IN"/>
        </a:p>
      </dgm:t>
    </dgm:pt>
    <dgm:pt modelId="{B85B67E0-305E-4BE3-A3D8-E438AC8599A4}" type="pres">
      <dgm:prSet presAssocID="{782CEBE0-A96A-486B-AE6A-D2F661B79478}" presName="hierChild4" presStyleCnt="0"/>
      <dgm:spPr/>
    </dgm:pt>
    <dgm:pt modelId="{87C65624-40E3-4368-BB2E-A44080FFD4BD}" type="pres">
      <dgm:prSet presAssocID="{782CEBE0-A96A-486B-AE6A-D2F661B79478}" presName="hierChild5" presStyleCnt="0"/>
      <dgm:spPr/>
    </dgm:pt>
    <dgm:pt modelId="{28BC24AD-9373-4777-A345-7D2840B070E8}" type="pres">
      <dgm:prSet presAssocID="{63A7E2BB-E721-4757-96E1-DA254AA5A67F}" presName="Name37" presStyleLbl="parChTrans1D2" presStyleIdx="3" presStyleCnt="4"/>
      <dgm:spPr/>
      <dgm:t>
        <a:bodyPr/>
        <a:lstStyle/>
        <a:p>
          <a:endParaRPr lang="en-IN"/>
        </a:p>
      </dgm:t>
    </dgm:pt>
    <dgm:pt modelId="{E6A0279F-0A0C-4524-AD27-178F114373A1}" type="pres">
      <dgm:prSet presAssocID="{B06369ED-B8E1-46D5-8E3D-17664420B452}" presName="hierRoot2" presStyleCnt="0">
        <dgm:presLayoutVars>
          <dgm:hierBranch val="init"/>
        </dgm:presLayoutVars>
      </dgm:prSet>
      <dgm:spPr/>
    </dgm:pt>
    <dgm:pt modelId="{DD3A5935-3557-43F6-8298-E3F414ED75D9}" type="pres">
      <dgm:prSet presAssocID="{B06369ED-B8E1-46D5-8E3D-17664420B452}" presName="rootComposite" presStyleCnt="0"/>
      <dgm:spPr/>
    </dgm:pt>
    <dgm:pt modelId="{60AE1245-7315-4BAA-ACF1-B204505C0739}" type="pres">
      <dgm:prSet presAssocID="{B06369ED-B8E1-46D5-8E3D-17664420B452}" presName="rootText" presStyleLbl="node2" presStyleIdx="3" presStyleCnt="4">
        <dgm:presLayoutVars>
          <dgm:chPref val="3"/>
        </dgm:presLayoutVars>
      </dgm:prSet>
      <dgm:spPr/>
      <dgm:t>
        <a:bodyPr/>
        <a:lstStyle/>
        <a:p>
          <a:endParaRPr lang="en-IN"/>
        </a:p>
      </dgm:t>
    </dgm:pt>
    <dgm:pt modelId="{2C2D222B-605A-4AB6-80FB-A4A5E4A041DF}" type="pres">
      <dgm:prSet presAssocID="{B06369ED-B8E1-46D5-8E3D-17664420B452}" presName="rootConnector" presStyleLbl="node2" presStyleIdx="3" presStyleCnt="4"/>
      <dgm:spPr/>
      <dgm:t>
        <a:bodyPr/>
        <a:lstStyle/>
        <a:p>
          <a:endParaRPr lang="en-IN"/>
        </a:p>
      </dgm:t>
    </dgm:pt>
    <dgm:pt modelId="{5A1AC76C-BAD3-4DEB-A6CD-7F291D8C5E91}" type="pres">
      <dgm:prSet presAssocID="{B06369ED-B8E1-46D5-8E3D-17664420B452}" presName="hierChild4" presStyleCnt="0"/>
      <dgm:spPr/>
    </dgm:pt>
    <dgm:pt modelId="{D984C946-2ABE-4DD9-84DF-59A2C74D46F5}" type="pres">
      <dgm:prSet presAssocID="{B06369ED-B8E1-46D5-8E3D-17664420B452}" presName="hierChild5" presStyleCnt="0"/>
      <dgm:spPr/>
    </dgm:pt>
    <dgm:pt modelId="{BDCA5F89-15E0-40A4-A94A-4FFC7A53915F}" type="pres">
      <dgm:prSet presAssocID="{481887C6-148B-4C51-BDA0-532DB87EC5B0}" presName="hierChild3" presStyleCnt="0"/>
      <dgm:spPr/>
    </dgm:pt>
  </dgm:ptLst>
  <dgm:cxnLst>
    <dgm:cxn modelId="{96A1C43E-E54A-4D60-8A9C-7605FD018511}" type="presOf" srcId="{AE8C11F6-AEAC-4151-8C6F-6FE5752D80F8}" destId="{20F2A7F7-AF34-4CEA-BACF-D05F815D9599}" srcOrd="0" destOrd="0" presId="urn:microsoft.com/office/officeart/2005/8/layout/orgChart1"/>
    <dgm:cxn modelId="{F6A20208-35F1-40A5-8664-2949DAB7491E}" srcId="{481887C6-148B-4C51-BDA0-532DB87EC5B0}" destId="{B06369ED-B8E1-46D5-8E3D-17664420B452}" srcOrd="3" destOrd="0" parTransId="{63A7E2BB-E721-4757-96E1-DA254AA5A67F}" sibTransId="{52026FC2-567A-4635-8989-46635894B264}"/>
    <dgm:cxn modelId="{A0AB108E-7639-49F6-821A-BCB82DAA71AE}" type="presOf" srcId="{481887C6-148B-4C51-BDA0-532DB87EC5B0}" destId="{CFEE65CE-A8E7-42D7-A69D-0A23E9F8AFB6}" srcOrd="1" destOrd="0" presId="urn:microsoft.com/office/officeart/2005/8/layout/orgChart1"/>
    <dgm:cxn modelId="{0770A22B-5FE5-4DD9-A31A-460010A77CC8}" type="presOf" srcId="{782CEBE0-A96A-486B-AE6A-D2F661B79478}" destId="{E6D05415-9207-4D31-AAE9-BA46FDCD391B}" srcOrd="0" destOrd="0" presId="urn:microsoft.com/office/officeart/2005/8/layout/orgChart1"/>
    <dgm:cxn modelId="{7E4B2979-0070-4E26-B5A0-D91138F8D3A3}" type="presOf" srcId="{87F21D0E-C001-47FE-93B2-B416F89C8CFA}" destId="{8DF0AFC4-B9D2-480E-8E2C-BAEDC36BC7B5}" srcOrd="0" destOrd="0" presId="urn:microsoft.com/office/officeart/2005/8/layout/orgChart1"/>
    <dgm:cxn modelId="{01EDC74F-9DAF-491C-8C83-C9FA5588533A}" type="presOf" srcId="{B06369ED-B8E1-46D5-8E3D-17664420B452}" destId="{60AE1245-7315-4BAA-ACF1-B204505C0739}" srcOrd="0" destOrd="0" presId="urn:microsoft.com/office/officeart/2005/8/layout/orgChart1"/>
    <dgm:cxn modelId="{68E95EEC-F84B-4182-AB56-5DF6397BC00E}" srcId="{481887C6-148B-4C51-BDA0-532DB87EC5B0}" destId="{D81DA639-4D37-4EFD-A09B-D0BE7BF12EB0}" srcOrd="0" destOrd="0" parTransId="{4E5E0F15-44E8-4345-80F6-FA7AF0C705C0}" sibTransId="{A097E1C2-C26E-4934-B358-6B33D6B7B880}"/>
    <dgm:cxn modelId="{458F9CEA-3813-41FC-A995-13B658126EF7}" type="presOf" srcId="{4E5E0F15-44E8-4345-80F6-FA7AF0C705C0}" destId="{50EEBEB6-4812-4C18-A034-E0FDB655C5DB}" srcOrd="0" destOrd="0" presId="urn:microsoft.com/office/officeart/2005/8/layout/orgChart1"/>
    <dgm:cxn modelId="{99160862-752D-414C-8484-B54C0D66C9F1}" type="presOf" srcId="{A1ECB8BB-783B-402C-B2FA-F1542A8154A9}" destId="{8A66AC41-1E7D-4CEF-915C-2137EDF07E60}" srcOrd="1" destOrd="0" presId="urn:microsoft.com/office/officeart/2005/8/layout/orgChart1"/>
    <dgm:cxn modelId="{DCD415D1-56AD-4096-81E0-E825CACAA1DD}" srcId="{481887C6-148B-4C51-BDA0-532DB87EC5B0}" destId="{782CEBE0-A96A-486B-AE6A-D2F661B79478}" srcOrd="2" destOrd="0" parTransId="{87F21D0E-C001-47FE-93B2-B416F89C8CFA}" sibTransId="{382F3E1D-44C2-4689-8210-6554A52142F6}"/>
    <dgm:cxn modelId="{065443DD-8A1D-4E17-85D2-BE0FBE57ACE2}" type="presOf" srcId="{D81DA639-4D37-4EFD-A09B-D0BE7BF12EB0}" destId="{AC2B0B74-40A6-4510-BAFB-1D1D1EC8EC0E}" srcOrd="1" destOrd="0" presId="urn:microsoft.com/office/officeart/2005/8/layout/orgChart1"/>
    <dgm:cxn modelId="{19017499-E29F-4871-96E7-32992D7E25EB}" type="presOf" srcId="{63A7E2BB-E721-4757-96E1-DA254AA5A67F}" destId="{28BC24AD-9373-4777-A345-7D2840B070E8}" srcOrd="0" destOrd="0" presId="urn:microsoft.com/office/officeart/2005/8/layout/orgChart1"/>
    <dgm:cxn modelId="{05743C6F-CD05-4747-B7AE-0FB018FE173E}" type="presOf" srcId="{F6AF99C7-6275-4F22-9C9D-2F22F775DA8D}" destId="{57D2221E-4877-4AB9-B471-1A8B4813357A}" srcOrd="0" destOrd="0" presId="urn:microsoft.com/office/officeart/2005/8/layout/orgChart1"/>
    <dgm:cxn modelId="{E032E7CC-EE7B-47CA-962A-09B59E7DFEFA}" type="presOf" srcId="{481887C6-148B-4C51-BDA0-532DB87EC5B0}" destId="{FCB232D2-3DBB-45FE-98ED-BA8DA3392400}" srcOrd="0" destOrd="0" presId="urn:microsoft.com/office/officeart/2005/8/layout/orgChart1"/>
    <dgm:cxn modelId="{45BFAAFB-519A-4E1A-9F1F-4F5EF0526CDF}" type="presOf" srcId="{A1ECB8BB-783B-402C-B2FA-F1542A8154A9}" destId="{1AD21193-0969-45E2-9F57-45D4EA396847}" srcOrd="0" destOrd="0" presId="urn:microsoft.com/office/officeart/2005/8/layout/orgChart1"/>
    <dgm:cxn modelId="{600FD576-D92A-4724-B8D2-061F78F9D92A}" srcId="{481887C6-148B-4C51-BDA0-532DB87EC5B0}" destId="{A1ECB8BB-783B-402C-B2FA-F1542A8154A9}" srcOrd="1" destOrd="0" parTransId="{F6AF99C7-6275-4F22-9C9D-2F22F775DA8D}" sibTransId="{D4F2708B-3728-46BB-A8AA-08296A519212}"/>
    <dgm:cxn modelId="{B4FFD752-3BFD-42A5-8135-50EC077CE2F7}" srcId="{AE8C11F6-AEAC-4151-8C6F-6FE5752D80F8}" destId="{481887C6-148B-4C51-BDA0-532DB87EC5B0}" srcOrd="0" destOrd="0" parTransId="{4CE8FD33-8048-4990-A532-ABD64E9CE598}" sibTransId="{15EB19EC-20DB-4C82-8BEC-7176B6D05F4F}"/>
    <dgm:cxn modelId="{1B0B824B-AA0C-4A10-AA3A-66338FA8B889}" type="presOf" srcId="{782CEBE0-A96A-486B-AE6A-D2F661B79478}" destId="{5BF19309-A685-4610-83D9-01BE23375C6C}" srcOrd="1" destOrd="0" presId="urn:microsoft.com/office/officeart/2005/8/layout/orgChart1"/>
    <dgm:cxn modelId="{C6C8D464-FE55-4AC0-8A6C-68F40EFBB468}" type="presOf" srcId="{B06369ED-B8E1-46D5-8E3D-17664420B452}" destId="{2C2D222B-605A-4AB6-80FB-A4A5E4A041DF}" srcOrd="1" destOrd="0" presId="urn:microsoft.com/office/officeart/2005/8/layout/orgChart1"/>
    <dgm:cxn modelId="{E9FFA18C-5328-49E4-A6B5-DA1069205115}" type="presOf" srcId="{D81DA639-4D37-4EFD-A09B-D0BE7BF12EB0}" destId="{47DCCA05-6773-429F-96CB-1BABBA5D8B3E}" srcOrd="0" destOrd="0" presId="urn:microsoft.com/office/officeart/2005/8/layout/orgChart1"/>
    <dgm:cxn modelId="{8BBE4325-04FC-47B7-A516-7F07F23727B1}" type="presParOf" srcId="{20F2A7F7-AF34-4CEA-BACF-D05F815D9599}" destId="{383E2068-1918-4DEF-8C38-1AEB46B5F6D2}" srcOrd="0" destOrd="0" presId="urn:microsoft.com/office/officeart/2005/8/layout/orgChart1"/>
    <dgm:cxn modelId="{7995C5EE-F3BD-493D-852D-1D2E05C18EC9}" type="presParOf" srcId="{383E2068-1918-4DEF-8C38-1AEB46B5F6D2}" destId="{091EF5C5-E6AD-4D56-B9DB-BD36F0A4287E}" srcOrd="0" destOrd="0" presId="urn:microsoft.com/office/officeart/2005/8/layout/orgChart1"/>
    <dgm:cxn modelId="{4A0D6315-2CA6-4362-8B97-73D2D8457AFF}" type="presParOf" srcId="{091EF5C5-E6AD-4D56-B9DB-BD36F0A4287E}" destId="{FCB232D2-3DBB-45FE-98ED-BA8DA3392400}" srcOrd="0" destOrd="0" presId="urn:microsoft.com/office/officeart/2005/8/layout/orgChart1"/>
    <dgm:cxn modelId="{88933EC0-E541-46E1-9592-C1880BD7B88F}" type="presParOf" srcId="{091EF5C5-E6AD-4D56-B9DB-BD36F0A4287E}" destId="{CFEE65CE-A8E7-42D7-A69D-0A23E9F8AFB6}" srcOrd="1" destOrd="0" presId="urn:microsoft.com/office/officeart/2005/8/layout/orgChart1"/>
    <dgm:cxn modelId="{DCD1C538-97B3-497D-8001-EA2EF8B1C9E9}" type="presParOf" srcId="{383E2068-1918-4DEF-8C38-1AEB46B5F6D2}" destId="{9EE9CA0D-06D3-42AB-A4E9-2780A1D9215C}" srcOrd="1" destOrd="0" presId="urn:microsoft.com/office/officeart/2005/8/layout/orgChart1"/>
    <dgm:cxn modelId="{279B2FA5-1EAE-4A1B-ACBF-B39CD57015C8}" type="presParOf" srcId="{9EE9CA0D-06D3-42AB-A4E9-2780A1D9215C}" destId="{50EEBEB6-4812-4C18-A034-E0FDB655C5DB}" srcOrd="0" destOrd="0" presId="urn:microsoft.com/office/officeart/2005/8/layout/orgChart1"/>
    <dgm:cxn modelId="{7F60898D-5DEB-4083-A6FA-7D6D97C0C67D}" type="presParOf" srcId="{9EE9CA0D-06D3-42AB-A4E9-2780A1D9215C}" destId="{753F2D1B-32D5-4AC0-BCBD-CD39354AF649}" srcOrd="1" destOrd="0" presId="urn:microsoft.com/office/officeart/2005/8/layout/orgChart1"/>
    <dgm:cxn modelId="{2C998BE2-9DE8-4086-A7F8-8C588F68504B}" type="presParOf" srcId="{753F2D1B-32D5-4AC0-BCBD-CD39354AF649}" destId="{F3D56063-6C6D-441F-BDAD-B1021658F240}" srcOrd="0" destOrd="0" presId="urn:microsoft.com/office/officeart/2005/8/layout/orgChart1"/>
    <dgm:cxn modelId="{FEDE8758-C224-4712-8ADB-28D6D83135C2}" type="presParOf" srcId="{F3D56063-6C6D-441F-BDAD-B1021658F240}" destId="{47DCCA05-6773-429F-96CB-1BABBA5D8B3E}" srcOrd="0" destOrd="0" presId="urn:microsoft.com/office/officeart/2005/8/layout/orgChart1"/>
    <dgm:cxn modelId="{95AE0D86-28E5-4D15-9FB5-26DED043FC70}" type="presParOf" srcId="{F3D56063-6C6D-441F-BDAD-B1021658F240}" destId="{AC2B0B74-40A6-4510-BAFB-1D1D1EC8EC0E}" srcOrd="1" destOrd="0" presId="urn:microsoft.com/office/officeart/2005/8/layout/orgChart1"/>
    <dgm:cxn modelId="{C82D1867-33B1-4254-8398-B4D9FBD122E6}" type="presParOf" srcId="{753F2D1B-32D5-4AC0-BCBD-CD39354AF649}" destId="{5C4996BB-1D08-47C0-97D1-91522883A63D}" srcOrd="1" destOrd="0" presId="urn:microsoft.com/office/officeart/2005/8/layout/orgChart1"/>
    <dgm:cxn modelId="{9E7B7F60-9607-4ED5-90EA-20B7A697FA4A}" type="presParOf" srcId="{753F2D1B-32D5-4AC0-BCBD-CD39354AF649}" destId="{A68460CB-0289-4CDF-A00A-093B512F44F1}" srcOrd="2" destOrd="0" presId="urn:microsoft.com/office/officeart/2005/8/layout/orgChart1"/>
    <dgm:cxn modelId="{D5BECD08-1386-4860-809D-FDD76EF4C2EC}" type="presParOf" srcId="{9EE9CA0D-06D3-42AB-A4E9-2780A1D9215C}" destId="{57D2221E-4877-4AB9-B471-1A8B4813357A}" srcOrd="2" destOrd="0" presId="urn:microsoft.com/office/officeart/2005/8/layout/orgChart1"/>
    <dgm:cxn modelId="{9CFF18AD-8179-47E7-9553-CEF9C55DE5D0}" type="presParOf" srcId="{9EE9CA0D-06D3-42AB-A4E9-2780A1D9215C}" destId="{20074A40-982A-4741-8220-9587C13DF11F}" srcOrd="3" destOrd="0" presId="urn:microsoft.com/office/officeart/2005/8/layout/orgChart1"/>
    <dgm:cxn modelId="{EB59EB58-CFB2-4B0C-8702-16DFF0AA4886}" type="presParOf" srcId="{20074A40-982A-4741-8220-9587C13DF11F}" destId="{EC1E3C4B-9086-4C16-80C7-B827D7E6FF25}" srcOrd="0" destOrd="0" presId="urn:microsoft.com/office/officeart/2005/8/layout/orgChart1"/>
    <dgm:cxn modelId="{6E2987E9-6FF7-4815-9584-DB07A75AC089}" type="presParOf" srcId="{EC1E3C4B-9086-4C16-80C7-B827D7E6FF25}" destId="{1AD21193-0969-45E2-9F57-45D4EA396847}" srcOrd="0" destOrd="0" presId="urn:microsoft.com/office/officeart/2005/8/layout/orgChart1"/>
    <dgm:cxn modelId="{0BD56D6E-1B1B-44E2-888F-FCAF1F1ABCD1}" type="presParOf" srcId="{EC1E3C4B-9086-4C16-80C7-B827D7E6FF25}" destId="{8A66AC41-1E7D-4CEF-915C-2137EDF07E60}" srcOrd="1" destOrd="0" presId="urn:microsoft.com/office/officeart/2005/8/layout/orgChart1"/>
    <dgm:cxn modelId="{D1B151C5-BB38-4AA2-B753-173C089380AE}" type="presParOf" srcId="{20074A40-982A-4741-8220-9587C13DF11F}" destId="{544CA68D-D80C-4BF2-8F56-96F0EA54A2D0}" srcOrd="1" destOrd="0" presId="urn:microsoft.com/office/officeart/2005/8/layout/orgChart1"/>
    <dgm:cxn modelId="{BE70765E-41D3-471D-BE83-03730878B868}" type="presParOf" srcId="{20074A40-982A-4741-8220-9587C13DF11F}" destId="{F83A4460-206E-4298-BCE5-02D20295C0C8}" srcOrd="2" destOrd="0" presId="urn:microsoft.com/office/officeart/2005/8/layout/orgChart1"/>
    <dgm:cxn modelId="{7050C712-6C38-471A-8844-D6EDCE0E0C25}" type="presParOf" srcId="{9EE9CA0D-06D3-42AB-A4E9-2780A1D9215C}" destId="{8DF0AFC4-B9D2-480E-8E2C-BAEDC36BC7B5}" srcOrd="4" destOrd="0" presId="urn:microsoft.com/office/officeart/2005/8/layout/orgChart1"/>
    <dgm:cxn modelId="{B5C769D5-6FCA-4D55-B96F-028C6C8BC9AA}" type="presParOf" srcId="{9EE9CA0D-06D3-42AB-A4E9-2780A1D9215C}" destId="{2F4D7AA6-1E27-478A-8904-457E750CF905}" srcOrd="5" destOrd="0" presId="urn:microsoft.com/office/officeart/2005/8/layout/orgChart1"/>
    <dgm:cxn modelId="{8C1D3892-65A7-4A3B-A799-C60D195CA6CC}" type="presParOf" srcId="{2F4D7AA6-1E27-478A-8904-457E750CF905}" destId="{1A989ADA-9910-4605-BABA-32000E6E7C9B}" srcOrd="0" destOrd="0" presId="urn:microsoft.com/office/officeart/2005/8/layout/orgChart1"/>
    <dgm:cxn modelId="{E0949706-1903-4E86-8272-EFFBCB7A3A05}" type="presParOf" srcId="{1A989ADA-9910-4605-BABA-32000E6E7C9B}" destId="{E6D05415-9207-4D31-AAE9-BA46FDCD391B}" srcOrd="0" destOrd="0" presId="urn:microsoft.com/office/officeart/2005/8/layout/orgChart1"/>
    <dgm:cxn modelId="{097A4757-1756-4F8E-9AFB-97FD03676B06}" type="presParOf" srcId="{1A989ADA-9910-4605-BABA-32000E6E7C9B}" destId="{5BF19309-A685-4610-83D9-01BE23375C6C}" srcOrd="1" destOrd="0" presId="urn:microsoft.com/office/officeart/2005/8/layout/orgChart1"/>
    <dgm:cxn modelId="{858B6F68-8833-4775-B4E1-08EF2D3A5AF5}" type="presParOf" srcId="{2F4D7AA6-1E27-478A-8904-457E750CF905}" destId="{B85B67E0-305E-4BE3-A3D8-E438AC8599A4}" srcOrd="1" destOrd="0" presId="urn:microsoft.com/office/officeart/2005/8/layout/orgChart1"/>
    <dgm:cxn modelId="{FB1FC21F-046C-44B7-8427-7C762D3705F7}" type="presParOf" srcId="{2F4D7AA6-1E27-478A-8904-457E750CF905}" destId="{87C65624-40E3-4368-BB2E-A44080FFD4BD}" srcOrd="2" destOrd="0" presId="urn:microsoft.com/office/officeart/2005/8/layout/orgChart1"/>
    <dgm:cxn modelId="{60CB172F-A075-4FBD-8CB2-E9F3EEEF111B}" type="presParOf" srcId="{9EE9CA0D-06D3-42AB-A4E9-2780A1D9215C}" destId="{28BC24AD-9373-4777-A345-7D2840B070E8}" srcOrd="6" destOrd="0" presId="urn:microsoft.com/office/officeart/2005/8/layout/orgChart1"/>
    <dgm:cxn modelId="{00A13CC2-BF4D-4EDC-8151-D539C14410A2}" type="presParOf" srcId="{9EE9CA0D-06D3-42AB-A4E9-2780A1D9215C}" destId="{E6A0279F-0A0C-4524-AD27-178F114373A1}" srcOrd="7" destOrd="0" presId="urn:microsoft.com/office/officeart/2005/8/layout/orgChart1"/>
    <dgm:cxn modelId="{FDA62C25-5E80-4A47-B4E1-A0BD2E715554}" type="presParOf" srcId="{E6A0279F-0A0C-4524-AD27-178F114373A1}" destId="{DD3A5935-3557-43F6-8298-E3F414ED75D9}" srcOrd="0" destOrd="0" presId="urn:microsoft.com/office/officeart/2005/8/layout/orgChart1"/>
    <dgm:cxn modelId="{184DBEC5-5686-4C1C-AD5C-625CA0C02B4B}" type="presParOf" srcId="{DD3A5935-3557-43F6-8298-E3F414ED75D9}" destId="{60AE1245-7315-4BAA-ACF1-B204505C0739}" srcOrd="0" destOrd="0" presId="urn:microsoft.com/office/officeart/2005/8/layout/orgChart1"/>
    <dgm:cxn modelId="{AD99D0D5-869E-4F4C-8AED-BBA51F977403}" type="presParOf" srcId="{DD3A5935-3557-43F6-8298-E3F414ED75D9}" destId="{2C2D222B-605A-4AB6-80FB-A4A5E4A041DF}" srcOrd="1" destOrd="0" presId="urn:microsoft.com/office/officeart/2005/8/layout/orgChart1"/>
    <dgm:cxn modelId="{BA58CD45-D6CA-4A2D-8E31-08C1C1AA4966}" type="presParOf" srcId="{E6A0279F-0A0C-4524-AD27-178F114373A1}" destId="{5A1AC76C-BAD3-4DEB-A6CD-7F291D8C5E91}" srcOrd="1" destOrd="0" presId="urn:microsoft.com/office/officeart/2005/8/layout/orgChart1"/>
    <dgm:cxn modelId="{82F25E01-3425-45F9-B4BE-315F2575EFD8}" type="presParOf" srcId="{E6A0279F-0A0C-4524-AD27-178F114373A1}" destId="{D984C946-2ABE-4DD9-84DF-59A2C74D46F5}" srcOrd="2" destOrd="0" presId="urn:microsoft.com/office/officeart/2005/8/layout/orgChart1"/>
    <dgm:cxn modelId="{E50B9E0A-0BD9-484E-B8F4-B85A22CAFF69}" type="presParOf" srcId="{383E2068-1918-4DEF-8C38-1AEB46B5F6D2}" destId="{BDCA5F89-15E0-40A4-A94A-4FFC7A53915F}"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1C6CEF2-112D-4B38-BF12-F8A23B3E331B}">
      <dsp:nvSpPr>
        <dsp:cNvPr id="0" name=""/>
        <dsp:cNvSpPr/>
      </dsp:nvSpPr>
      <dsp:spPr>
        <a:xfrm>
          <a:off x="7568909" y="1771541"/>
          <a:ext cx="95004" cy="416209"/>
        </a:xfrm>
        <a:custGeom>
          <a:avLst/>
          <a:gdLst/>
          <a:ahLst/>
          <a:cxnLst/>
          <a:rect l="0" t="0" r="0" b="0"/>
          <a:pathLst>
            <a:path>
              <a:moveTo>
                <a:pt x="0" y="0"/>
              </a:moveTo>
              <a:lnTo>
                <a:pt x="0" y="416209"/>
              </a:lnTo>
              <a:lnTo>
                <a:pt x="95004" y="41620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56B046-25DD-4E53-81B7-1852C07D736A}">
      <dsp:nvSpPr>
        <dsp:cNvPr id="0" name=""/>
        <dsp:cNvSpPr/>
      </dsp:nvSpPr>
      <dsp:spPr>
        <a:xfrm>
          <a:off x="7473905" y="1771541"/>
          <a:ext cx="95004" cy="416209"/>
        </a:xfrm>
        <a:custGeom>
          <a:avLst/>
          <a:gdLst/>
          <a:ahLst/>
          <a:cxnLst/>
          <a:rect l="0" t="0" r="0" b="0"/>
          <a:pathLst>
            <a:path>
              <a:moveTo>
                <a:pt x="95004" y="0"/>
              </a:moveTo>
              <a:lnTo>
                <a:pt x="95004" y="416209"/>
              </a:lnTo>
              <a:lnTo>
                <a:pt x="0" y="41620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FCB05E-6E84-410E-B465-52B8BF55498C}">
      <dsp:nvSpPr>
        <dsp:cNvPr id="0" name=""/>
        <dsp:cNvSpPr/>
      </dsp:nvSpPr>
      <dsp:spPr>
        <a:xfrm>
          <a:off x="6474098" y="1129131"/>
          <a:ext cx="642409" cy="416209"/>
        </a:xfrm>
        <a:custGeom>
          <a:avLst/>
          <a:gdLst/>
          <a:ahLst/>
          <a:cxnLst/>
          <a:rect l="0" t="0" r="0" b="0"/>
          <a:pathLst>
            <a:path>
              <a:moveTo>
                <a:pt x="0" y="0"/>
              </a:moveTo>
              <a:lnTo>
                <a:pt x="0" y="416209"/>
              </a:lnTo>
              <a:lnTo>
                <a:pt x="642409" y="41620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60221-C839-4EC9-9C15-6118847F165C}">
      <dsp:nvSpPr>
        <dsp:cNvPr id="0" name=""/>
        <dsp:cNvSpPr/>
      </dsp:nvSpPr>
      <dsp:spPr>
        <a:xfrm>
          <a:off x="5379287" y="1771541"/>
          <a:ext cx="95004" cy="416209"/>
        </a:xfrm>
        <a:custGeom>
          <a:avLst/>
          <a:gdLst/>
          <a:ahLst/>
          <a:cxnLst/>
          <a:rect l="0" t="0" r="0" b="0"/>
          <a:pathLst>
            <a:path>
              <a:moveTo>
                <a:pt x="0" y="0"/>
              </a:moveTo>
              <a:lnTo>
                <a:pt x="0" y="416209"/>
              </a:lnTo>
              <a:lnTo>
                <a:pt x="95004" y="41620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B8AA7A-146A-48A2-A6F8-1B376011FDE0}">
      <dsp:nvSpPr>
        <dsp:cNvPr id="0" name=""/>
        <dsp:cNvSpPr/>
      </dsp:nvSpPr>
      <dsp:spPr>
        <a:xfrm>
          <a:off x="5284282" y="1771541"/>
          <a:ext cx="95004" cy="416209"/>
        </a:xfrm>
        <a:custGeom>
          <a:avLst/>
          <a:gdLst/>
          <a:ahLst/>
          <a:cxnLst/>
          <a:rect l="0" t="0" r="0" b="0"/>
          <a:pathLst>
            <a:path>
              <a:moveTo>
                <a:pt x="95004" y="0"/>
              </a:moveTo>
              <a:lnTo>
                <a:pt x="95004" y="416209"/>
              </a:lnTo>
              <a:lnTo>
                <a:pt x="0" y="41620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ABB350-016C-4CC8-9A0F-E53966FF45B7}">
      <dsp:nvSpPr>
        <dsp:cNvPr id="0" name=""/>
        <dsp:cNvSpPr/>
      </dsp:nvSpPr>
      <dsp:spPr>
        <a:xfrm>
          <a:off x="5831688" y="1129131"/>
          <a:ext cx="642409" cy="416209"/>
        </a:xfrm>
        <a:custGeom>
          <a:avLst/>
          <a:gdLst/>
          <a:ahLst/>
          <a:cxnLst/>
          <a:rect l="0" t="0" r="0" b="0"/>
          <a:pathLst>
            <a:path>
              <a:moveTo>
                <a:pt x="642409" y="0"/>
              </a:moveTo>
              <a:lnTo>
                <a:pt x="642409" y="416209"/>
              </a:lnTo>
              <a:lnTo>
                <a:pt x="0" y="41620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0BF5A0-45CF-413F-9F35-45F41FF32F96}">
      <dsp:nvSpPr>
        <dsp:cNvPr id="0" name=""/>
        <dsp:cNvSpPr/>
      </dsp:nvSpPr>
      <dsp:spPr>
        <a:xfrm>
          <a:off x="4284475" y="486721"/>
          <a:ext cx="2189622" cy="190008"/>
        </a:xfrm>
        <a:custGeom>
          <a:avLst/>
          <a:gdLst/>
          <a:ahLst/>
          <a:cxnLst/>
          <a:rect l="0" t="0" r="0" b="0"/>
          <a:pathLst>
            <a:path>
              <a:moveTo>
                <a:pt x="0" y="0"/>
              </a:moveTo>
              <a:lnTo>
                <a:pt x="0" y="95004"/>
              </a:lnTo>
              <a:lnTo>
                <a:pt x="2189622" y="95004"/>
              </a:lnTo>
              <a:lnTo>
                <a:pt x="2189622" y="19000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CC1284-BDD5-4E88-B415-7BF562458A43}">
      <dsp:nvSpPr>
        <dsp:cNvPr id="0" name=""/>
        <dsp:cNvSpPr/>
      </dsp:nvSpPr>
      <dsp:spPr>
        <a:xfrm>
          <a:off x="3189664" y="1771541"/>
          <a:ext cx="95004" cy="416209"/>
        </a:xfrm>
        <a:custGeom>
          <a:avLst/>
          <a:gdLst/>
          <a:ahLst/>
          <a:cxnLst/>
          <a:rect l="0" t="0" r="0" b="0"/>
          <a:pathLst>
            <a:path>
              <a:moveTo>
                <a:pt x="0" y="0"/>
              </a:moveTo>
              <a:lnTo>
                <a:pt x="0" y="416209"/>
              </a:lnTo>
              <a:lnTo>
                <a:pt x="95004" y="41620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94870-0EF3-4948-9508-D30AFAC6A936}">
      <dsp:nvSpPr>
        <dsp:cNvPr id="0" name=""/>
        <dsp:cNvSpPr/>
      </dsp:nvSpPr>
      <dsp:spPr>
        <a:xfrm>
          <a:off x="3094660" y="1771541"/>
          <a:ext cx="95004" cy="416209"/>
        </a:xfrm>
        <a:custGeom>
          <a:avLst/>
          <a:gdLst/>
          <a:ahLst/>
          <a:cxnLst/>
          <a:rect l="0" t="0" r="0" b="0"/>
          <a:pathLst>
            <a:path>
              <a:moveTo>
                <a:pt x="95004" y="0"/>
              </a:moveTo>
              <a:lnTo>
                <a:pt x="95004" y="416209"/>
              </a:lnTo>
              <a:lnTo>
                <a:pt x="0" y="41620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C57FF-A18C-4C35-9738-C53875E8748D}">
      <dsp:nvSpPr>
        <dsp:cNvPr id="0" name=""/>
        <dsp:cNvSpPr/>
      </dsp:nvSpPr>
      <dsp:spPr>
        <a:xfrm>
          <a:off x="2094853" y="1129131"/>
          <a:ext cx="642409" cy="416209"/>
        </a:xfrm>
        <a:custGeom>
          <a:avLst/>
          <a:gdLst/>
          <a:ahLst/>
          <a:cxnLst/>
          <a:rect l="0" t="0" r="0" b="0"/>
          <a:pathLst>
            <a:path>
              <a:moveTo>
                <a:pt x="0" y="0"/>
              </a:moveTo>
              <a:lnTo>
                <a:pt x="0" y="416209"/>
              </a:lnTo>
              <a:lnTo>
                <a:pt x="642409" y="41620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85CDAF-F147-4238-B1BF-9E11604DF2E9}">
      <dsp:nvSpPr>
        <dsp:cNvPr id="0" name=""/>
        <dsp:cNvSpPr/>
      </dsp:nvSpPr>
      <dsp:spPr>
        <a:xfrm>
          <a:off x="1000042" y="1771541"/>
          <a:ext cx="95004" cy="416209"/>
        </a:xfrm>
        <a:custGeom>
          <a:avLst/>
          <a:gdLst/>
          <a:ahLst/>
          <a:cxnLst/>
          <a:rect l="0" t="0" r="0" b="0"/>
          <a:pathLst>
            <a:path>
              <a:moveTo>
                <a:pt x="0" y="0"/>
              </a:moveTo>
              <a:lnTo>
                <a:pt x="0" y="416209"/>
              </a:lnTo>
              <a:lnTo>
                <a:pt x="95004" y="41620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4EA643-81A3-4E59-A656-DF55F5B152B6}">
      <dsp:nvSpPr>
        <dsp:cNvPr id="0" name=""/>
        <dsp:cNvSpPr/>
      </dsp:nvSpPr>
      <dsp:spPr>
        <a:xfrm>
          <a:off x="905038" y="1771541"/>
          <a:ext cx="95004" cy="416209"/>
        </a:xfrm>
        <a:custGeom>
          <a:avLst/>
          <a:gdLst/>
          <a:ahLst/>
          <a:cxnLst/>
          <a:rect l="0" t="0" r="0" b="0"/>
          <a:pathLst>
            <a:path>
              <a:moveTo>
                <a:pt x="95004" y="0"/>
              </a:moveTo>
              <a:lnTo>
                <a:pt x="95004" y="416209"/>
              </a:lnTo>
              <a:lnTo>
                <a:pt x="0" y="41620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1DFA98-5C6A-4477-B868-2B29B2872963}">
      <dsp:nvSpPr>
        <dsp:cNvPr id="0" name=""/>
        <dsp:cNvSpPr/>
      </dsp:nvSpPr>
      <dsp:spPr>
        <a:xfrm>
          <a:off x="1452443" y="1129131"/>
          <a:ext cx="642409" cy="416209"/>
        </a:xfrm>
        <a:custGeom>
          <a:avLst/>
          <a:gdLst/>
          <a:ahLst/>
          <a:cxnLst/>
          <a:rect l="0" t="0" r="0" b="0"/>
          <a:pathLst>
            <a:path>
              <a:moveTo>
                <a:pt x="642409" y="0"/>
              </a:moveTo>
              <a:lnTo>
                <a:pt x="642409" y="416209"/>
              </a:lnTo>
              <a:lnTo>
                <a:pt x="0" y="41620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BCA5DA-0020-44D1-AE9A-944B139368CF}">
      <dsp:nvSpPr>
        <dsp:cNvPr id="0" name=""/>
        <dsp:cNvSpPr/>
      </dsp:nvSpPr>
      <dsp:spPr>
        <a:xfrm>
          <a:off x="2094853" y="486721"/>
          <a:ext cx="2189622" cy="190008"/>
        </a:xfrm>
        <a:custGeom>
          <a:avLst/>
          <a:gdLst/>
          <a:ahLst/>
          <a:cxnLst/>
          <a:rect l="0" t="0" r="0" b="0"/>
          <a:pathLst>
            <a:path>
              <a:moveTo>
                <a:pt x="2189622" y="0"/>
              </a:moveTo>
              <a:lnTo>
                <a:pt x="2189622" y="95004"/>
              </a:lnTo>
              <a:lnTo>
                <a:pt x="0" y="95004"/>
              </a:lnTo>
              <a:lnTo>
                <a:pt x="0" y="19000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D5ACA7-B803-41E0-B607-B28D5691EB13}">
      <dsp:nvSpPr>
        <dsp:cNvPr id="0" name=""/>
        <dsp:cNvSpPr/>
      </dsp:nvSpPr>
      <dsp:spPr>
        <a:xfrm>
          <a:off x="3832074" y="34320"/>
          <a:ext cx="904802" cy="452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R="0" lvl="0" algn="ctr" defTabSz="1289050" rtl="0">
            <a:lnSpc>
              <a:spcPct val="90000"/>
            </a:lnSpc>
            <a:spcBef>
              <a:spcPct val="0"/>
            </a:spcBef>
            <a:spcAft>
              <a:spcPct val="35000"/>
            </a:spcAft>
          </a:pPr>
          <a:r>
            <a:rPr lang="en-IN" sz="2900" b="1" kern="1200" baseline="0" dirty="0" smtClean="0">
              <a:latin typeface="Times New Roman"/>
            </a:rPr>
            <a:t>CEO</a:t>
          </a:r>
          <a:endParaRPr lang="en-IN" sz="2900" kern="1200" dirty="0" smtClean="0"/>
        </a:p>
      </dsp:txBody>
      <dsp:txXfrm>
        <a:off x="3832074" y="34320"/>
        <a:ext cx="904802" cy="452401"/>
      </dsp:txXfrm>
    </dsp:sp>
    <dsp:sp modelId="{E29B12CA-BA86-46DE-A87D-9441EC25DE7E}">
      <dsp:nvSpPr>
        <dsp:cNvPr id="0" name=""/>
        <dsp:cNvSpPr/>
      </dsp:nvSpPr>
      <dsp:spPr>
        <a:xfrm>
          <a:off x="1642452" y="676730"/>
          <a:ext cx="904802" cy="452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R="0" lvl="0" algn="ctr" defTabSz="1289050" rtl="0">
            <a:lnSpc>
              <a:spcPct val="90000"/>
            </a:lnSpc>
            <a:spcBef>
              <a:spcPct val="0"/>
            </a:spcBef>
            <a:spcAft>
              <a:spcPct val="35000"/>
            </a:spcAft>
          </a:pPr>
          <a:endParaRPr lang="en-IN" sz="2900" kern="1200" dirty="0" smtClean="0"/>
        </a:p>
      </dsp:txBody>
      <dsp:txXfrm>
        <a:off x="1642452" y="676730"/>
        <a:ext cx="904802" cy="452401"/>
      </dsp:txXfrm>
    </dsp:sp>
    <dsp:sp modelId="{5E6425D3-BA5F-48E0-A5A6-550E843502FF}">
      <dsp:nvSpPr>
        <dsp:cNvPr id="0" name=""/>
        <dsp:cNvSpPr/>
      </dsp:nvSpPr>
      <dsp:spPr>
        <a:xfrm>
          <a:off x="547640" y="1319140"/>
          <a:ext cx="904802" cy="452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R="0" lvl="0" algn="ctr" defTabSz="1289050" rtl="0">
            <a:lnSpc>
              <a:spcPct val="90000"/>
            </a:lnSpc>
            <a:spcBef>
              <a:spcPct val="0"/>
            </a:spcBef>
            <a:spcAft>
              <a:spcPct val="35000"/>
            </a:spcAft>
          </a:pPr>
          <a:endParaRPr lang="en-IN" sz="2900" kern="1200" dirty="0" smtClean="0"/>
        </a:p>
      </dsp:txBody>
      <dsp:txXfrm>
        <a:off x="547640" y="1319140"/>
        <a:ext cx="904802" cy="452401"/>
      </dsp:txXfrm>
    </dsp:sp>
    <dsp:sp modelId="{DB15673F-BBAB-4708-B7B6-7BE57C20E658}">
      <dsp:nvSpPr>
        <dsp:cNvPr id="0" name=""/>
        <dsp:cNvSpPr/>
      </dsp:nvSpPr>
      <dsp:spPr>
        <a:xfrm>
          <a:off x="235" y="1961550"/>
          <a:ext cx="904802" cy="452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R="0" lvl="0" algn="ctr" defTabSz="1289050" rtl="0">
            <a:lnSpc>
              <a:spcPct val="90000"/>
            </a:lnSpc>
            <a:spcBef>
              <a:spcPct val="0"/>
            </a:spcBef>
            <a:spcAft>
              <a:spcPct val="35000"/>
            </a:spcAft>
          </a:pPr>
          <a:endParaRPr lang="en-IN" sz="2900" kern="1200" dirty="0" smtClean="0"/>
        </a:p>
      </dsp:txBody>
      <dsp:txXfrm>
        <a:off x="235" y="1961550"/>
        <a:ext cx="904802" cy="452401"/>
      </dsp:txXfrm>
    </dsp:sp>
    <dsp:sp modelId="{3D12C0E4-921B-4C5A-8981-8124C0325375}">
      <dsp:nvSpPr>
        <dsp:cNvPr id="0" name=""/>
        <dsp:cNvSpPr/>
      </dsp:nvSpPr>
      <dsp:spPr>
        <a:xfrm>
          <a:off x="1095046" y="1961550"/>
          <a:ext cx="904802" cy="452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R="0" lvl="0" algn="ctr" defTabSz="1289050" rtl="0">
            <a:lnSpc>
              <a:spcPct val="90000"/>
            </a:lnSpc>
            <a:spcBef>
              <a:spcPct val="0"/>
            </a:spcBef>
            <a:spcAft>
              <a:spcPct val="35000"/>
            </a:spcAft>
          </a:pPr>
          <a:endParaRPr lang="en-IN" sz="2900" kern="1200" dirty="0" smtClean="0"/>
        </a:p>
      </dsp:txBody>
      <dsp:txXfrm>
        <a:off x="1095046" y="1961550"/>
        <a:ext cx="904802" cy="452401"/>
      </dsp:txXfrm>
    </dsp:sp>
    <dsp:sp modelId="{194532FB-C17F-4685-A387-A2F5DC907D31}">
      <dsp:nvSpPr>
        <dsp:cNvPr id="0" name=""/>
        <dsp:cNvSpPr/>
      </dsp:nvSpPr>
      <dsp:spPr>
        <a:xfrm>
          <a:off x="2737263" y="1319140"/>
          <a:ext cx="904802" cy="452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R="0" lvl="0" algn="ctr" defTabSz="1289050" rtl="0">
            <a:lnSpc>
              <a:spcPct val="90000"/>
            </a:lnSpc>
            <a:spcBef>
              <a:spcPct val="0"/>
            </a:spcBef>
            <a:spcAft>
              <a:spcPct val="35000"/>
            </a:spcAft>
          </a:pPr>
          <a:endParaRPr lang="en-IN" sz="2900" kern="1200" dirty="0" smtClean="0"/>
        </a:p>
      </dsp:txBody>
      <dsp:txXfrm>
        <a:off x="2737263" y="1319140"/>
        <a:ext cx="904802" cy="452401"/>
      </dsp:txXfrm>
    </dsp:sp>
    <dsp:sp modelId="{66835253-3506-449C-ACE6-803317F1B677}">
      <dsp:nvSpPr>
        <dsp:cNvPr id="0" name=""/>
        <dsp:cNvSpPr/>
      </dsp:nvSpPr>
      <dsp:spPr>
        <a:xfrm>
          <a:off x="2189857" y="1961550"/>
          <a:ext cx="904802" cy="452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R="0" lvl="0" algn="ctr" defTabSz="1289050" rtl="0">
            <a:lnSpc>
              <a:spcPct val="90000"/>
            </a:lnSpc>
            <a:spcBef>
              <a:spcPct val="0"/>
            </a:spcBef>
            <a:spcAft>
              <a:spcPct val="35000"/>
            </a:spcAft>
          </a:pPr>
          <a:endParaRPr lang="en-IN" sz="2900" kern="1200" dirty="0" smtClean="0"/>
        </a:p>
      </dsp:txBody>
      <dsp:txXfrm>
        <a:off x="2189857" y="1961550"/>
        <a:ext cx="904802" cy="452401"/>
      </dsp:txXfrm>
    </dsp:sp>
    <dsp:sp modelId="{AAC8B8BA-6134-4AFE-A38E-1E0A00619151}">
      <dsp:nvSpPr>
        <dsp:cNvPr id="0" name=""/>
        <dsp:cNvSpPr/>
      </dsp:nvSpPr>
      <dsp:spPr>
        <a:xfrm>
          <a:off x="3284669" y="1961550"/>
          <a:ext cx="904802" cy="452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R="0" lvl="0" algn="ctr" defTabSz="1289050" rtl="0">
            <a:lnSpc>
              <a:spcPct val="90000"/>
            </a:lnSpc>
            <a:spcBef>
              <a:spcPct val="0"/>
            </a:spcBef>
            <a:spcAft>
              <a:spcPct val="35000"/>
            </a:spcAft>
          </a:pPr>
          <a:endParaRPr lang="en-IN" sz="2900" kern="1200" dirty="0" smtClean="0"/>
        </a:p>
      </dsp:txBody>
      <dsp:txXfrm>
        <a:off x="3284669" y="1961550"/>
        <a:ext cx="904802" cy="452401"/>
      </dsp:txXfrm>
    </dsp:sp>
    <dsp:sp modelId="{C56EE0B1-E10A-4130-9366-1D057C595EB8}">
      <dsp:nvSpPr>
        <dsp:cNvPr id="0" name=""/>
        <dsp:cNvSpPr/>
      </dsp:nvSpPr>
      <dsp:spPr>
        <a:xfrm>
          <a:off x="6021697" y="676730"/>
          <a:ext cx="904802" cy="452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R="0" lvl="0" algn="ctr" defTabSz="1289050" rtl="0">
            <a:lnSpc>
              <a:spcPct val="90000"/>
            </a:lnSpc>
            <a:spcBef>
              <a:spcPct val="0"/>
            </a:spcBef>
            <a:spcAft>
              <a:spcPct val="35000"/>
            </a:spcAft>
          </a:pPr>
          <a:endParaRPr lang="en-IN" sz="2900" kern="1200" dirty="0" smtClean="0"/>
        </a:p>
      </dsp:txBody>
      <dsp:txXfrm>
        <a:off x="6021697" y="676730"/>
        <a:ext cx="904802" cy="452401"/>
      </dsp:txXfrm>
    </dsp:sp>
    <dsp:sp modelId="{EDFE51E6-8E36-436B-8E7F-19EF22C45CFA}">
      <dsp:nvSpPr>
        <dsp:cNvPr id="0" name=""/>
        <dsp:cNvSpPr/>
      </dsp:nvSpPr>
      <dsp:spPr>
        <a:xfrm>
          <a:off x="4926885" y="1319140"/>
          <a:ext cx="904802" cy="452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R="0" lvl="0" algn="ctr" defTabSz="1289050" rtl="0">
            <a:lnSpc>
              <a:spcPct val="90000"/>
            </a:lnSpc>
            <a:spcBef>
              <a:spcPct val="0"/>
            </a:spcBef>
            <a:spcAft>
              <a:spcPct val="35000"/>
            </a:spcAft>
          </a:pPr>
          <a:endParaRPr lang="en-IN" sz="2900" kern="1200" dirty="0" smtClean="0"/>
        </a:p>
      </dsp:txBody>
      <dsp:txXfrm>
        <a:off x="4926885" y="1319140"/>
        <a:ext cx="904802" cy="452401"/>
      </dsp:txXfrm>
    </dsp:sp>
    <dsp:sp modelId="{004484CB-A9ED-429F-BC4F-2801DE8193F5}">
      <dsp:nvSpPr>
        <dsp:cNvPr id="0" name=""/>
        <dsp:cNvSpPr/>
      </dsp:nvSpPr>
      <dsp:spPr>
        <a:xfrm>
          <a:off x="4379480" y="1961550"/>
          <a:ext cx="904802" cy="452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R="0" lvl="0" algn="ctr" defTabSz="1289050" rtl="0">
            <a:lnSpc>
              <a:spcPct val="90000"/>
            </a:lnSpc>
            <a:spcBef>
              <a:spcPct val="0"/>
            </a:spcBef>
            <a:spcAft>
              <a:spcPct val="35000"/>
            </a:spcAft>
          </a:pPr>
          <a:endParaRPr lang="en-IN" sz="2900" kern="1200" dirty="0" smtClean="0"/>
        </a:p>
      </dsp:txBody>
      <dsp:txXfrm>
        <a:off x="4379480" y="1961550"/>
        <a:ext cx="904802" cy="452401"/>
      </dsp:txXfrm>
    </dsp:sp>
    <dsp:sp modelId="{89FAAAEB-03B4-4899-814E-A3636B0607AA}">
      <dsp:nvSpPr>
        <dsp:cNvPr id="0" name=""/>
        <dsp:cNvSpPr/>
      </dsp:nvSpPr>
      <dsp:spPr>
        <a:xfrm>
          <a:off x="5474291" y="1961550"/>
          <a:ext cx="904802" cy="452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R="0" lvl="0" algn="ctr" defTabSz="1289050" rtl="0">
            <a:lnSpc>
              <a:spcPct val="90000"/>
            </a:lnSpc>
            <a:spcBef>
              <a:spcPct val="0"/>
            </a:spcBef>
            <a:spcAft>
              <a:spcPct val="35000"/>
            </a:spcAft>
          </a:pPr>
          <a:endParaRPr lang="en-IN" sz="2900" kern="1200" dirty="0" smtClean="0"/>
        </a:p>
      </dsp:txBody>
      <dsp:txXfrm>
        <a:off x="5474291" y="1961550"/>
        <a:ext cx="904802" cy="452401"/>
      </dsp:txXfrm>
    </dsp:sp>
    <dsp:sp modelId="{0BEE38DA-3436-455C-8087-71926D59D794}">
      <dsp:nvSpPr>
        <dsp:cNvPr id="0" name=""/>
        <dsp:cNvSpPr/>
      </dsp:nvSpPr>
      <dsp:spPr>
        <a:xfrm>
          <a:off x="7116508" y="1319140"/>
          <a:ext cx="904802" cy="452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R="0" lvl="0" algn="ctr" defTabSz="1289050" rtl="0">
            <a:lnSpc>
              <a:spcPct val="90000"/>
            </a:lnSpc>
            <a:spcBef>
              <a:spcPct val="0"/>
            </a:spcBef>
            <a:spcAft>
              <a:spcPct val="35000"/>
            </a:spcAft>
          </a:pPr>
          <a:endParaRPr lang="en-IN" sz="2900" kern="1200" dirty="0" smtClean="0"/>
        </a:p>
      </dsp:txBody>
      <dsp:txXfrm>
        <a:off x="7116508" y="1319140"/>
        <a:ext cx="904802" cy="452401"/>
      </dsp:txXfrm>
    </dsp:sp>
    <dsp:sp modelId="{591E53CB-FEC5-46EB-BE06-F60F8E5827EA}">
      <dsp:nvSpPr>
        <dsp:cNvPr id="0" name=""/>
        <dsp:cNvSpPr/>
      </dsp:nvSpPr>
      <dsp:spPr>
        <a:xfrm>
          <a:off x="6569102" y="1961550"/>
          <a:ext cx="904802" cy="452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R="0" lvl="0" algn="ctr" defTabSz="1289050" rtl="0">
            <a:lnSpc>
              <a:spcPct val="90000"/>
            </a:lnSpc>
            <a:spcBef>
              <a:spcPct val="0"/>
            </a:spcBef>
            <a:spcAft>
              <a:spcPct val="35000"/>
            </a:spcAft>
          </a:pPr>
          <a:endParaRPr lang="en-IN" sz="2900" kern="1200" dirty="0" smtClean="0"/>
        </a:p>
      </dsp:txBody>
      <dsp:txXfrm>
        <a:off x="6569102" y="1961550"/>
        <a:ext cx="904802" cy="452401"/>
      </dsp:txXfrm>
    </dsp:sp>
    <dsp:sp modelId="{91E2C5CE-0307-4F69-BFD4-255C45499830}">
      <dsp:nvSpPr>
        <dsp:cNvPr id="0" name=""/>
        <dsp:cNvSpPr/>
      </dsp:nvSpPr>
      <dsp:spPr>
        <a:xfrm>
          <a:off x="7663913" y="1961550"/>
          <a:ext cx="904802" cy="45240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R="0" lvl="0" algn="ctr" defTabSz="1289050" rtl="0">
            <a:lnSpc>
              <a:spcPct val="90000"/>
            </a:lnSpc>
            <a:spcBef>
              <a:spcPct val="0"/>
            </a:spcBef>
            <a:spcAft>
              <a:spcPct val="35000"/>
            </a:spcAft>
          </a:pPr>
          <a:endParaRPr lang="en-IN" sz="2900" kern="1200" dirty="0" smtClean="0"/>
        </a:p>
      </dsp:txBody>
      <dsp:txXfrm>
        <a:off x="7663913" y="1961550"/>
        <a:ext cx="904802" cy="452401"/>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DAA962E-8139-4CBB-BB32-2C51586E6628}">
      <dsp:nvSpPr>
        <dsp:cNvPr id="0" name=""/>
        <dsp:cNvSpPr/>
      </dsp:nvSpPr>
      <dsp:spPr>
        <a:xfrm>
          <a:off x="4284476" y="1043012"/>
          <a:ext cx="3416548" cy="540371"/>
        </a:xfrm>
        <a:custGeom>
          <a:avLst/>
          <a:gdLst/>
          <a:ahLst/>
          <a:cxnLst/>
          <a:rect l="0" t="0" r="0" b="0"/>
          <a:pathLst>
            <a:path>
              <a:moveTo>
                <a:pt x="0" y="0"/>
              </a:moveTo>
              <a:lnTo>
                <a:pt x="0" y="270185"/>
              </a:lnTo>
              <a:lnTo>
                <a:pt x="3416548" y="270185"/>
              </a:lnTo>
              <a:lnTo>
                <a:pt x="3416548" y="5403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297E6C-E577-4FDE-9A0C-7079D6178413}">
      <dsp:nvSpPr>
        <dsp:cNvPr id="0" name=""/>
        <dsp:cNvSpPr/>
      </dsp:nvSpPr>
      <dsp:spPr>
        <a:xfrm>
          <a:off x="4284476" y="1043012"/>
          <a:ext cx="1144326" cy="540371"/>
        </a:xfrm>
        <a:custGeom>
          <a:avLst/>
          <a:gdLst/>
          <a:ahLst/>
          <a:cxnLst/>
          <a:rect l="0" t="0" r="0" b="0"/>
          <a:pathLst>
            <a:path>
              <a:moveTo>
                <a:pt x="0" y="0"/>
              </a:moveTo>
              <a:lnTo>
                <a:pt x="0" y="270185"/>
              </a:lnTo>
              <a:lnTo>
                <a:pt x="1144326" y="270185"/>
              </a:lnTo>
              <a:lnTo>
                <a:pt x="1144326" y="5403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28ED3F-CC50-430C-B276-04C0E3C7C510}">
      <dsp:nvSpPr>
        <dsp:cNvPr id="0" name=""/>
        <dsp:cNvSpPr/>
      </dsp:nvSpPr>
      <dsp:spPr>
        <a:xfrm>
          <a:off x="3182710" y="1043012"/>
          <a:ext cx="1101765" cy="540371"/>
        </a:xfrm>
        <a:custGeom>
          <a:avLst/>
          <a:gdLst/>
          <a:ahLst/>
          <a:cxnLst/>
          <a:rect l="0" t="0" r="0" b="0"/>
          <a:pathLst>
            <a:path>
              <a:moveTo>
                <a:pt x="1101765" y="0"/>
              </a:moveTo>
              <a:lnTo>
                <a:pt x="1101765" y="270185"/>
              </a:lnTo>
              <a:lnTo>
                <a:pt x="0" y="270185"/>
              </a:lnTo>
              <a:lnTo>
                <a:pt x="0" y="5403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8323CC-79CB-4916-959A-B1DDC00A52BB}">
      <dsp:nvSpPr>
        <dsp:cNvPr id="0" name=""/>
        <dsp:cNvSpPr/>
      </dsp:nvSpPr>
      <dsp:spPr>
        <a:xfrm>
          <a:off x="903193" y="1043012"/>
          <a:ext cx="3381282" cy="540371"/>
        </a:xfrm>
        <a:custGeom>
          <a:avLst/>
          <a:gdLst/>
          <a:ahLst/>
          <a:cxnLst/>
          <a:rect l="0" t="0" r="0" b="0"/>
          <a:pathLst>
            <a:path>
              <a:moveTo>
                <a:pt x="3381282" y="0"/>
              </a:moveTo>
              <a:lnTo>
                <a:pt x="3381282" y="270185"/>
              </a:lnTo>
              <a:lnTo>
                <a:pt x="0" y="270185"/>
              </a:lnTo>
              <a:lnTo>
                <a:pt x="0" y="5403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B57F7B-736B-49F5-9E56-A61831316F02}">
      <dsp:nvSpPr>
        <dsp:cNvPr id="0" name=""/>
        <dsp:cNvSpPr/>
      </dsp:nvSpPr>
      <dsp:spPr>
        <a:xfrm>
          <a:off x="2997877" y="407368"/>
          <a:ext cx="2573196" cy="6356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R="0" lvl="0" algn="ctr" defTabSz="889000" rtl="0">
            <a:lnSpc>
              <a:spcPct val="90000"/>
            </a:lnSpc>
            <a:spcBef>
              <a:spcPct val="0"/>
            </a:spcBef>
            <a:spcAft>
              <a:spcPct val="35000"/>
            </a:spcAft>
          </a:pPr>
          <a:r>
            <a:rPr lang="en-IN" sz="2000" b="1" kern="1200" baseline="0" smtClean="0">
              <a:latin typeface="Times New Roman"/>
            </a:rPr>
            <a:t>CEO</a:t>
          </a:r>
          <a:endParaRPr lang="en-IN" sz="2000" kern="1200" smtClean="0"/>
        </a:p>
      </dsp:txBody>
      <dsp:txXfrm>
        <a:off x="2997877" y="407368"/>
        <a:ext cx="2573196" cy="635643"/>
      </dsp:txXfrm>
    </dsp:sp>
    <dsp:sp modelId="{4E66E912-BCE4-4FB2-B8C8-54813A8E61BF}">
      <dsp:nvSpPr>
        <dsp:cNvPr id="0" name=""/>
        <dsp:cNvSpPr/>
      </dsp:nvSpPr>
      <dsp:spPr>
        <a:xfrm>
          <a:off x="2922" y="1583383"/>
          <a:ext cx="1800542" cy="51754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R="0" lvl="0" algn="ctr" defTabSz="1466850" rtl="0">
            <a:lnSpc>
              <a:spcPct val="90000"/>
            </a:lnSpc>
            <a:spcBef>
              <a:spcPct val="0"/>
            </a:spcBef>
            <a:spcAft>
              <a:spcPct val="35000"/>
            </a:spcAft>
          </a:pPr>
          <a:endParaRPr lang="en-IN" sz="3300" kern="1200" smtClean="0"/>
        </a:p>
      </dsp:txBody>
      <dsp:txXfrm>
        <a:off x="2922" y="1583383"/>
        <a:ext cx="1800542" cy="517546"/>
      </dsp:txXfrm>
    </dsp:sp>
    <dsp:sp modelId="{67AEF807-CFC6-4A91-8688-19BCA10D301C}">
      <dsp:nvSpPr>
        <dsp:cNvPr id="0" name=""/>
        <dsp:cNvSpPr/>
      </dsp:nvSpPr>
      <dsp:spPr>
        <a:xfrm>
          <a:off x="2343835" y="1583383"/>
          <a:ext cx="1677749" cy="60153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marR="0" lvl="0" algn="ctr" defTabSz="1733550" rtl="0">
            <a:lnSpc>
              <a:spcPct val="90000"/>
            </a:lnSpc>
            <a:spcBef>
              <a:spcPct val="0"/>
            </a:spcBef>
            <a:spcAft>
              <a:spcPct val="35000"/>
            </a:spcAft>
          </a:pPr>
          <a:endParaRPr lang="en-IN" sz="3900" kern="1200" smtClean="0"/>
        </a:p>
      </dsp:txBody>
      <dsp:txXfrm>
        <a:off x="2343835" y="1583383"/>
        <a:ext cx="1677749" cy="601536"/>
      </dsp:txXfrm>
    </dsp:sp>
    <dsp:sp modelId="{5B6CDA0E-A343-4B41-8B99-6962F69B8641}">
      <dsp:nvSpPr>
        <dsp:cNvPr id="0" name=""/>
        <dsp:cNvSpPr/>
      </dsp:nvSpPr>
      <dsp:spPr>
        <a:xfrm>
          <a:off x="4561956" y="1583383"/>
          <a:ext cx="1733690" cy="55624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R="0" lvl="0" algn="ctr" defTabSz="1600200" rtl="0">
            <a:lnSpc>
              <a:spcPct val="90000"/>
            </a:lnSpc>
            <a:spcBef>
              <a:spcPct val="0"/>
            </a:spcBef>
            <a:spcAft>
              <a:spcPct val="35000"/>
            </a:spcAft>
          </a:pPr>
          <a:endParaRPr lang="en-IN" sz="3600" kern="1200" smtClean="0"/>
        </a:p>
      </dsp:txBody>
      <dsp:txXfrm>
        <a:off x="4561956" y="1583383"/>
        <a:ext cx="1733690" cy="556247"/>
      </dsp:txXfrm>
    </dsp:sp>
    <dsp:sp modelId="{18E38603-635B-423A-B25A-D31E3B3BEF18}">
      <dsp:nvSpPr>
        <dsp:cNvPr id="0" name=""/>
        <dsp:cNvSpPr/>
      </dsp:nvSpPr>
      <dsp:spPr>
        <a:xfrm>
          <a:off x="6836018" y="1583383"/>
          <a:ext cx="1730011" cy="54641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495" tIns="23495" rIns="23495" bIns="23495" numCol="1" spcCol="1270" anchor="ctr" anchorCtr="0">
          <a:noAutofit/>
        </a:bodyPr>
        <a:lstStyle/>
        <a:p>
          <a:pPr marR="0" lvl="0" algn="ctr" defTabSz="1644650" rtl="0">
            <a:lnSpc>
              <a:spcPct val="90000"/>
            </a:lnSpc>
            <a:spcBef>
              <a:spcPct val="0"/>
            </a:spcBef>
            <a:spcAft>
              <a:spcPct val="35000"/>
            </a:spcAft>
          </a:pPr>
          <a:endParaRPr lang="en-IN" sz="3700" b="1" kern="1200" baseline="0" smtClean="0">
            <a:latin typeface="Times New Roman"/>
          </a:endParaRPr>
        </a:p>
      </dsp:txBody>
      <dsp:txXfrm>
        <a:off x="6836018" y="1583383"/>
        <a:ext cx="1730011" cy="546418"/>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8BC24AD-9373-4777-A345-7D2840B070E8}">
      <dsp:nvSpPr>
        <dsp:cNvPr id="0" name=""/>
        <dsp:cNvSpPr/>
      </dsp:nvSpPr>
      <dsp:spPr>
        <a:xfrm>
          <a:off x="4392488" y="773677"/>
          <a:ext cx="2807650" cy="324852"/>
        </a:xfrm>
        <a:custGeom>
          <a:avLst/>
          <a:gdLst/>
          <a:ahLst/>
          <a:cxnLst/>
          <a:rect l="0" t="0" r="0" b="0"/>
          <a:pathLst>
            <a:path>
              <a:moveTo>
                <a:pt x="0" y="0"/>
              </a:moveTo>
              <a:lnTo>
                <a:pt x="0" y="162426"/>
              </a:lnTo>
              <a:lnTo>
                <a:pt x="2807650" y="162426"/>
              </a:lnTo>
              <a:lnTo>
                <a:pt x="2807650" y="3248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F0AFC4-B9D2-480E-8E2C-BAEDC36BC7B5}">
      <dsp:nvSpPr>
        <dsp:cNvPr id="0" name=""/>
        <dsp:cNvSpPr/>
      </dsp:nvSpPr>
      <dsp:spPr>
        <a:xfrm>
          <a:off x="4392488" y="773677"/>
          <a:ext cx="935883" cy="324852"/>
        </a:xfrm>
        <a:custGeom>
          <a:avLst/>
          <a:gdLst/>
          <a:ahLst/>
          <a:cxnLst/>
          <a:rect l="0" t="0" r="0" b="0"/>
          <a:pathLst>
            <a:path>
              <a:moveTo>
                <a:pt x="0" y="0"/>
              </a:moveTo>
              <a:lnTo>
                <a:pt x="0" y="162426"/>
              </a:lnTo>
              <a:lnTo>
                <a:pt x="935883" y="162426"/>
              </a:lnTo>
              <a:lnTo>
                <a:pt x="935883" y="3248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D2221E-4877-4AB9-B471-1A8B4813357A}">
      <dsp:nvSpPr>
        <dsp:cNvPr id="0" name=""/>
        <dsp:cNvSpPr/>
      </dsp:nvSpPr>
      <dsp:spPr>
        <a:xfrm>
          <a:off x="3456604" y="773677"/>
          <a:ext cx="935883" cy="324852"/>
        </a:xfrm>
        <a:custGeom>
          <a:avLst/>
          <a:gdLst/>
          <a:ahLst/>
          <a:cxnLst/>
          <a:rect l="0" t="0" r="0" b="0"/>
          <a:pathLst>
            <a:path>
              <a:moveTo>
                <a:pt x="935883" y="0"/>
              </a:moveTo>
              <a:lnTo>
                <a:pt x="935883" y="162426"/>
              </a:lnTo>
              <a:lnTo>
                <a:pt x="0" y="162426"/>
              </a:lnTo>
              <a:lnTo>
                <a:pt x="0" y="3248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EEBEB6-4812-4C18-A034-E0FDB655C5DB}">
      <dsp:nvSpPr>
        <dsp:cNvPr id="0" name=""/>
        <dsp:cNvSpPr/>
      </dsp:nvSpPr>
      <dsp:spPr>
        <a:xfrm>
          <a:off x="1584837" y="773677"/>
          <a:ext cx="2807650" cy="324852"/>
        </a:xfrm>
        <a:custGeom>
          <a:avLst/>
          <a:gdLst/>
          <a:ahLst/>
          <a:cxnLst/>
          <a:rect l="0" t="0" r="0" b="0"/>
          <a:pathLst>
            <a:path>
              <a:moveTo>
                <a:pt x="2807650" y="0"/>
              </a:moveTo>
              <a:lnTo>
                <a:pt x="2807650" y="162426"/>
              </a:lnTo>
              <a:lnTo>
                <a:pt x="0" y="162426"/>
              </a:lnTo>
              <a:lnTo>
                <a:pt x="0" y="32485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B232D2-3DBB-45FE-98ED-BA8DA3392400}">
      <dsp:nvSpPr>
        <dsp:cNvPr id="0" name=""/>
        <dsp:cNvSpPr/>
      </dsp:nvSpPr>
      <dsp:spPr>
        <a:xfrm>
          <a:off x="3619030" y="220"/>
          <a:ext cx="1546915" cy="77345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IN" sz="1700" kern="1200" dirty="0"/>
            <a:t>PRESIDENT</a:t>
          </a:r>
        </a:p>
      </dsp:txBody>
      <dsp:txXfrm>
        <a:off x="3619030" y="220"/>
        <a:ext cx="1546915" cy="773457"/>
      </dsp:txXfrm>
    </dsp:sp>
    <dsp:sp modelId="{47DCCA05-6773-429F-96CB-1BABBA5D8B3E}">
      <dsp:nvSpPr>
        <dsp:cNvPr id="0" name=""/>
        <dsp:cNvSpPr/>
      </dsp:nvSpPr>
      <dsp:spPr>
        <a:xfrm>
          <a:off x="811379" y="1098530"/>
          <a:ext cx="1546915" cy="77345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IN" sz="1700" kern="1200"/>
            <a:t>VICE PRESIDENT</a:t>
          </a:r>
        </a:p>
        <a:p>
          <a:pPr lvl="0" algn="ctr" defTabSz="755650">
            <a:lnSpc>
              <a:spcPct val="90000"/>
            </a:lnSpc>
            <a:spcBef>
              <a:spcPct val="0"/>
            </a:spcBef>
            <a:spcAft>
              <a:spcPct val="35000"/>
            </a:spcAft>
          </a:pPr>
          <a:r>
            <a:rPr lang="en-IN" sz="1700" kern="1200"/>
            <a:t>Production</a:t>
          </a:r>
        </a:p>
      </dsp:txBody>
      <dsp:txXfrm>
        <a:off x="811379" y="1098530"/>
        <a:ext cx="1546915" cy="773457"/>
      </dsp:txXfrm>
    </dsp:sp>
    <dsp:sp modelId="{1AD21193-0969-45E2-9F57-45D4EA396847}">
      <dsp:nvSpPr>
        <dsp:cNvPr id="0" name=""/>
        <dsp:cNvSpPr/>
      </dsp:nvSpPr>
      <dsp:spPr>
        <a:xfrm>
          <a:off x="2683146" y="1098530"/>
          <a:ext cx="1546915" cy="77345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IN" sz="1700" kern="1200"/>
            <a:t>VICE PRESIDENT</a:t>
          </a:r>
        </a:p>
        <a:p>
          <a:pPr lvl="0" algn="ctr" defTabSz="755650">
            <a:lnSpc>
              <a:spcPct val="90000"/>
            </a:lnSpc>
            <a:spcBef>
              <a:spcPct val="0"/>
            </a:spcBef>
            <a:spcAft>
              <a:spcPct val="35000"/>
            </a:spcAft>
          </a:pPr>
          <a:r>
            <a:rPr lang="en-IN" sz="1700" kern="1200"/>
            <a:t>Marketing</a:t>
          </a:r>
        </a:p>
      </dsp:txBody>
      <dsp:txXfrm>
        <a:off x="2683146" y="1098530"/>
        <a:ext cx="1546915" cy="773457"/>
      </dsp:txXfrm>
    </dsp:sp>
    <dsp:sp modelId="{E6D05415-9207-4D31-AAE9-BA46FDCD391B}">
      <dsp:nvSpPr>
        <dsp:cNvPr id="0" name=""/>
        <dsp:cNvSpPr/>
      </dsp:nvSpPr>
      <dsp:spPr>
        <a:xfrm>
          <a:off x="4554914" y="1098530"/>
          <a:ext cx="1546915" cy="77345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IN" sz="1700" kern="1200"/>
            <a:t>VICE PRESIDENT</a:t>
          </a:r>
        </a:p>
        <a:p>
          <a:pPr lvl="0" algn="ctr" defTabSz="755650">
            <a:lnSpc>
              <a:spcPct val="90000"/>
            </a:lnSpc>
            <a:spcBef>
              <a:spcPct val="0"/>
            </a:spcBef>
            <a:spcAft>
              <a:spcPct val="35000"/>
            </a:spcAft>
          </a:pPr>
          <a:r>
            <a:rPr lang="en-IN" sz="1700" kern="1200"/>
            <a:t>Finance</a:t>
          </a:r>
        </a:p>
      </dsp:txBody>
      <dsp:txXfrm>
        <a:off x="4554914" y="1098530"/>
        <a:ext cx="1546915" cy="773457"/>
      </dsp:txXfrm>
    </dsp:sp>
    <dsp:sp modelId="{60AE1245-7315-4BAA-ACF1-B204505C0739}">
      <dsp:nvSpPr>
        <dsp:cNvPr id="0" name=""/>
        <dsp:cNvSpPr/>
      </dsp:nvSpPr>
      <dsp:spPr>
        <a:xfrm>
          <a:off x="6426681" y="1098530"/>
          <a:ext cx="1546915" cy="77345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en-IN" sz="1700" kern="1200"/>
            <a:t>VICE PRESIDENT</a:t>
          </a:r>
        </a:p>
        <a:p>
          <a:pPr lvl="0" algn="ctr" defTabSz="755650">
            <a:lnSpc>
              <a:spcPct val="90000"/>
            </a:lnSpc>
            <a:spcBef>
              <a:spcPct val="0"/>
            </a:spcBef>
            <a:spcAft>
              <a:spcPct val="35000"/>
            </a:spcAft>
          </a:pPr>
          <a:r>
            <a:rPr lang="en-IN" sz="1700" kern="1200"/>
            <a:t>Human Resource</a:t>
          </a:r>
        </a:p>
      </dsp:txBody>
      <dsp:txXfrm>
        <a:off x="6426681" y="1098530"/>
        <a:ext cx="1546915" cy="773457"/>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E5F0F14-63B4-466C-BAC7-4034D7A99C29}" type="datetimeFigureOut">
              <a:rPr lang="en-IN" smtClean="0"/>
              <a:pPr/>
              <a:t>08-04-2013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5F0F14-63B4-466C-BAC7-4034D7A99C29}" type="datetimeFigureOut">
              <a:rPr lang="en-IN" smtClean="0"/>
              <a:pPr/>
              <a:t>08-04-2013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5F0F14-63B4-466C-BAC7-4034D7A99C29}" type="datetimeFigureOut">
              <a:rPr lang="en-IN" smtClean="0"/>
              <a:pPr/>
              <a:t>08-04-2013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E5F0F14-63B4-466C-BAC7-4034D7A99C29}" type="datetimeFigureOut">
              <a:rPr lang="en-IN" smtClean="0"/>
              <a:pPr/>
              <a:t>08-04-2013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5F0F14-63B4-466C-BAC7-4034D7A99C29}" type="datetimeFigureOut">
              <a:rPr lang="en-IN" smtClean="0"/>
              <a:pPr/>
              <a:t>08-04-2013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E5F0F14-63B4-466C-BAC7-4034D7A99C29}" type="datetimeFigureOut">
              <a:rPr lang="en-IN" smtClean="0"/>
              <a:pPr/>
              <a:t>08-04-2013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E5F0F14-63B4-466C-BAC7-4034D7A99C29}" type="datetimeFigureOut">
              <a:rPr lang="en-IN" smtClean="0"/>
              <a:pPr/>
              <a:t>08-04-2013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E5F0F14-63B4-466C-BAC7-4034D7A99C29}" type="datetimeFigureOut">
              <a:rPr lang="en-IN" smtClean="0"/>
              <a:pPr/>
              <a:t>08-04-2013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F0F14-63B4-466C-BAC7-4034D7A99C29}" type="datetimeFigureOut">
              <a:rPr lang="en-IN" smtClean="0"/>
              <a:pPr/>
              <a:t>08-04-2013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5F0F14-63B4-466C-BAC7-4034D7A99C29}" type="datetimeFigureOut">
              <a:rPr lang="en-IN" smtClean="0"/>
              <a:pPr/>
              <a:t>08-04-2013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5F0F14-63B4-466C-BAC7-4034D7A99C29}" type="datetimeFigureOut">
              <a:rPr lang="en-IN" smtClean="0"/>
              <a:pPr/>
              <a:t>08-04-2013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0955B5-BDCA-4B19-85DF-3B4186D0648D}"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5F0F14-63B4-466C-BAC7-4034D7A99C29}" type="datetimeFigureOut">
              <a:rPr lang="en-IN" smtClean="0"/>
              <a:pPr/>
              <a:t>08-04-2013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0955B5-BDCA-4B19-85DF-3B4186D0648D}"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090663"/>
          </a:xfrm>
        </p:spPr>
        <p:txBody>
          <a:bodyPr>
            <a:normAutofit/>
          </a:bodyPr>
          <a:lstStyle/>
          <a:p>
            <a:r>
              <a:rPr lang="en-US" sz="4800" b="1" dirty="0" smtClean="0"/>
              <a:t>Organizing</a:t>
            </a:r>
            <a:endParaRPr lang="en-IN" sz="48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Organizational Structures</a:t>
            </a:r>
            <a:endParaRPr lang="en-IN" dirty="0"/>
          </a:p>
        </p:txBody>
      </p:sp>
      <p:sp>
        <p:nvSpPr>
          <p:cNvPr id="3" name="Content Placeholder 2"/>
          <p:cNvSpPr>
            <a:spLocks noGrp="1"/>
          </p:cNvSpPr>
          <p:nvPr>
            <p:ph idx="1"/>
          </p:nvPr>
        </p:nvSpPr>
        <p:spPr>
          <a:xfrm>
            <a:off x="457200" y="1412776"/>
            <a:ext cx="8229600" cy="5256584"/>
          </a:xfrm>
        </p:spPr>
        <p:txBody>
          <a:bodyPr>
            <a:normAutofit/>
          </a:bodyPr>
          <a:lstStyle/>
          <a:p>
            <a:pPr>
              <a:buNone/>
            </a:pPr>
            <a:r>
              <a:rPr lang="en-US" dirty="0" smtClean="0"/>
              <a:t>	</a:t>
            </a:r>
            <a:r>
              <a:rPr lang="en-US" b="1" dirty="0" smtClean="0"/>
              <a:t>Functional Organization</a:t>
            </a:r>
          </a:p>
          <a:p>
            <a:r>
              <a:rPr lang="en-US" dirty="0" smtClean="0"/>
              <a:t>Division by Function</a:t>
            </a:r>
          </a:p>
          <a:p>
            <a:pPr>
              <a:buNone/>
            </a:pPr>
            <a:r>
              <a:rPr lang="en-US" dirty="0" smtClean="0"/>
              <a:t>	</a:t>
            </a:r>
            <a:r>
              <a:rPr lang="en-US" b="1" dirty="0" smtClean="0"/>
              <a:t>Product / Market Organization</a:t>
            </a:r>
            <a:endParaRPr lang="en-US" dirty="0" smtClean="0"/>
          </a:p>
          <a:p>
            <a:r>
              <a:rPr lang="en-US" dirty="0" smtClean="0"/>
              <a:t>Division by Product</a:t>
            </a:r>
          </a:p>
          <a:p>
            <a:r>
              <a:rPr lang="en-US" dirty="0" smtClean="0"/>
              <a:t>Division by Geography</a:t>
            </a:r>
          </a:p>
          <a:p>
            <a:r>
              <a:rPr lang="en-US" dirty="0" smtClean="0"/>
              <a:t>Division by Customer</a:t>
            </a:r>
          </a:p>
          <a:p>
            <a:pPr>
              <a:buNone/>
            </a:pPr>
            <a:r>
              <a:rPr lang="en-US" dirty="0" smtClean="0"/>
              <a:t>	</a:t>
            </a:r>
            <a:r>
              <a:rPr lang="en-US" b="1" dirty="0" smtClean="0"/>
              <a:t>Matrix Organization</a:t>
            </a:r>
          </a:p>
          <a:p>
            <a:r>
              <a:rPr lang="en-US" dirty="0" smtClean="0"/>
              <a:t>Dow – Corning Matrix</a:t>
            </a:r>
          </a:p>
          <a:p>
            <a:endParaRPr lang="en-US" dirty="0" smtClean="0"/>
          </a:p>
          <a:p>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188640"/>
            <a:ext cx="8229600" cy="576064"/>
          </a:xfrm>
        </p:spPr>
        <p:txBody>
          <a:bodyPr>
            <a:normAutofit fontScale="90000"/>
          </a:bodyPr>
          <a:lstStyle/>
          <a:p>
            <a:pPr algn="ctr"/>
            <a:r>
              <a:rPr lang="en-US" b="0" cap="none" dirty="0" smtClean="0"/>
              <a:t>Functional Organizational Chart</a:t>
            </a:r>
            <a:endParaRPr lang="en-IN" b="0" cap="none" dirty="0"/>
          </a:p>
        </p:txBody>
      </p:sp>
      <p:sp>
        <p:nvSpPr>
          <p:cNvPr id="12" name="Title 1"/>
          <p:cNvSpPr txBox="1">
            <a:spLocks/>
          </p:cNvSpPr>
          <p:nvPr/>
        </p:nvSpPr>
        <p:spPr>
          <a:xfrm>
            <a:off x="467544" y="2996952"/>
            <a:ext cx="8229600" cy="504056"/>
          </a:xfrm>
          <a:prstGeom prst="rect">
            <a:avLst/>
          </a:prstGeom>
        </p:spPr>
        <p:txBody>
          <a:bodyPr vert="horz" lIns="91440" tIns="45720" rIns="91440" bIns="45720" rtlCol="0" anchor="t">
            <a:normAutofit fontScale="90000" lnSpcReduction="20000"/>
          </a:bodyPr>
          <a:lstStyle/>
          <a:p>
            <a:pPr lvl="0" algn="ctr">
              <a:spcBef>
                <a:spcPct val="0"/>
              </a:spcBef>
            </a:pPr>
            <a:r>
              <a:rPr lang="en-US" sz="3600" dirty="0" smtClean="0"/>
              <a:t>Product/Market Organizational Chart</a:t>
            </a:r>
            <a:endParaRPr kumimoji="0" lang="en-IN" sz="4000" b="1" i="0" u="none" strike="noStrike" kern="1200" cap="all" spc="0" normalizeH="0" baseline="0" noProof="0" dirty="0">
              <a:ln>
                <a:noFill/>
              </a:ln>
              <a:solidFill>
                <a:schemeClr val="tx1"/>
              </a:solidFill>
              <a:effectLst/>
              <a:uLnTx/>
              <a:uFillTx/>
              <a:latin typeface="+mj-lt"/>
              <a:ea typeface="+mj-ea"/>
              <a:cs typeface="+mj-cs"/>
            </a:endParaRPr>
          </a:p>
        </p:txBody>
      </p:sp>
      <p:graphicFrame>
        <p:nvGraphicFramePr>
          <p:cNvPr id="7" name="Diagram 6"/>
          <p:cNvGraphicFramePr/>
          <p:nvPr/>
        </p:nvGraphicFramePr>
        <p:xfrm>
          <a:off x="179512" y="980728"/>
          <a:ext cx="8784976" cy="1872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0419" name="Group 3"/>
          <p:cNvGrpSpPr>
            <a:grpSpLocks/>
          </p:cNvGrpSpPr>
          <p:nvPr/>
        </p:nvGrpSpPr>
        <p:grpSpPr bwMode="auto">
          <a:xfrm>
            <a:off x="179512" y="3501008"/>
            <a:ext cx="8712969" cy="3168352"/>
            <a:chOff x="457" y="8806"/>
            <a:chExt cx="10675" cy="4459"/>
          </a:xfrm>
        </p:grpSpPr>
        <p:sp>
          <p:nvSpPr>
            <p:cNvPr id="60420" name="Rectangle 4"/>
            <p:cNvSpPr>
              <a:spLocks noChangeArrowheads="1"/>
            </p:cNvSpPr>
            <p:nvPr/>
          </p:nvSpPr>
          <p:spPr bwMode="auto">
            <a:xfrm>
              <a:off x="457" y="8806"/>
              <a:ext cx="10675" cy="4459"/>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endParaRPr lang="en-IN"/>
            </a:p>
          </p:txBody>
        </p:sp>
        <p:grpSp>
          <p:nvGrpSpPr>
            <p:cNvPr id="60421" name="Group 5"/>
            <p:cNvGrpSpPr>
              <a:grpSpLocks/>
            </p:cNvGrpSpPr>
            <p:nvPr/>
          </p:nvGrpSpPr>
          <p:grpSpPr bwMode="auto">
            <a:xfrm>
              <a:off x="582" y="9155"/>
              <a:ext cx="10412" cy="3471"/>
              <a:chOff x="582" y="9155"/>
              <a:chExt cx="10412" cy="3471"/>
            </a:xfrm>
          </p:grpSpPr>
          <p:cxnSp>
            <p:nvCxnSpPr>
              <p:cNvPr id="60422" name="AutoShape 6"/>
              <p:cNvCxnSpPr>
                <a:cxnSpLocks noChangeShapeType="1"/>
              </p:cNvCxnSpPr>
              <p:nvPr/>
            </p:nvCxnSpPr>
            <p:spPr bwMode="auto">
              <a:xfrm>
                <a:off x="5800" y="9595"/>
                <a:ext cx="1" cy="2251"/>
              </a:xfrm>
              <a:prstGeom prst="straightConnector1">
                <a:avLst/>
              </a:prstGeom>
              <a:noFill/>
              <a:ln w="9525">
                <a:solidFill>
                  <a:srgbClr val="005392"/>
                </a:solidFill>
                <a:round/>
                <a:headEnd/>
                <a:tailEnd/>
              </a:ln>
            </p:spPr>
          </p:cxnSp>
          <p:cxnSp>
            <p:nvCxnSpPr>
              <p:cNvPr id="60423" name="AutoShape 7"/>
              <p:cNvCxnSpPr>
                <a:cxnSpLocks noChangeShapeType="1"/>
              </p:cNvCxnSpPr>
              <p:nvPr/>
            </p:nvCxnSpPr>
            <p:spPr bwMode="auto">
              <a:xfrm>
                <a:off x="2724" y="11449"/>
                <a:ext cx="6146" cy="0"/>
              </a:xfrm>
              <a:prstGeom prst="straightConnector1">
                <a:avLst/>
              </a:prstGeom>
              <a:noFill/>
              <a:ln w="9525">
                <a:solidFill>
                  <a:srgbClr val="000000"/>
                </a:solidFill>
                <a:round/>
                <a:headEnd/>
                <a:tailEnd/>
              </a:ln>
            </p:spPr>
          </p:cxnSp>
          <p:cxnSp>
            <p:nvCxnSpPr>
              <p:cNvPr id="60424" name="AutoShape 8"/>
              <p:cNvCxnSpPr>
                <a:cxnSpLocks noChangeShapeType="1"/>
              </p:cNvCxnSpPr>
              <p:nvPr/>
            </p:nvCxnSpPr>
            <p:spPr bwMode="auto">
              <a:xfrm>
                <a:off x="2724" y="11449"/>
                <a:ext cx="0" cy="400"/>
              </a:xfrm>
              <a:prstGeom prst="straightConnector1">
                <a:avLst/>
              </a:prstGeom>
              <a:noFill/>
              <a:ln w="9525">
                <a:solidFill>
                  <a:srgbClr val="000000"/>
                </a:solidFill>
                <a:round/>
                <a:headEnd/>
                <a:tailEnd/>
              </a:ln>
            </p:spPr>
          </p:cxnSp>
          <p:cxnSp>
            <p:nvCxnSpPr>
              <p:cNvPr id="60425" name="AutoShape 9"/>
              <p:cNvCxnSpPr>
                <a:cxnSpLocks noChangeShapeType="1"/>
              </p:cNvCxnSpPr>
              <p:nvPr/>
            </p:nvCxnSpPr>
            <p:spPr bwMode="auto">
              <a:xfrm>
                <a:off x="8870" y="11448"/>
                <a:ext cx="1" cy="401"/>
              </a:xfrm>
              <a:prstGeom prst="straightConnector1">
                <a:avLst/>
              </a:prstGeom>
              <a:noFill/>
              <a:ln w="9525">
                <a:solidFill>
                  <a:srgbClr val="000000"/>
                </a:solidFill>
                <a:round/>
                <a:headEnd/>
                <a:tailEnd/>
              </a:ln>
            </p:spPr>
          </p:cxnSp>
          <p:sp>
            <p:nvSpPr>
              <p:cNvPr id="60426" name="Rectangle 10"/>
              <p:cNvSpPr>
                <a:spLocks noChangeArrowheads="1"/>
              </p:cNvSpPr>
              <p:nvPr/>
            </p:nvSpPr>
            <p:spPr bwMode="auto">
              <a:xfrm>
                <a:off x="582" y="10313"/>
                <a:ext cx="2354" cy="736"/>
              </a:xfrm>
              <a:prstGeom prst="rect">
                <a:avLst/>
              </a:prstGeom>
              <a:solidFill>
                <a:srgbClr val="4F81BD"/>
              </a:solidFill>
              <a:ln w="38100">
                <a:no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1" i="0" u="none" strike="noStrike" cap="none" normalizeH="0" baseline="0" smtClean="0">
                    <a:ln>
                      <a:noFill/>
                    </a:ln>
                    <a:solidFill>
                      <a:srgbClr val="FFFFFF"/>
                    </a:solidFill>
                    <a:effectLst/>
                    <a:latin typeface="Times New Roman" pitchFamily="18" charset="0"/>
                    <a:cs typeface="Arial" pitchFamily="34" charset="0"/>
                  </a:rPr>
                  <a:t>VICE PRESIDENT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1" i="0" u="none" strike="noStrike" cap="none" normalizeH="0" baseline="0" smtClean="0">
                    <a:ln>
                      <a:noFill/>
                    </a:ln>
                    <a:solidFill>
                      <a:srgbClr val="FFFFFF"/>
                    </a:solidFill>
                    <a:effectLst/>
                    <a:latin typeface="Times New Roman" pitchFamily="18" charset="0"/>
                    <a:cs typeface="Arial" pitchFamily="34" charset="0"/>
                  </a:rPr>
                  <a:t>Production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427" name="Rectangle 11"/>
              <p:cNvSpPr>
                <a:spLocks noChangeArrowheads="1"/>
              </p:cNvSpPr>
              <p:nvPr/>
            </p:nvSpPr>
            <p:spPr bwMode="auto">
              <a:xfrm>
                <a:off x="3046" y="10322"/>
                <a:ext cx="2534" cy="727"/>
              </a:xfrm>
              <a:prstGeom prst="rect">
                <a:avLst/>
              </a:prstGeom>
              <a:solidFill>
                <a:srgbClr val="4F81BD"/>
              </a:solidFill>
              <a:ln w="38100">
                <a:no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1" i="0" u="none" strike="noStrike" cap="none" normalizeH="0" baseline="0" smtClean="0">
                    <a:ln>
                      <a:noFill/>
                    </a:ln>
                    <a:solidFill>
                      <a:srgbClr val="FFFFFF"/>
                    </a:solidFill>
                    <a:effectLst/>
                    <a:latin typeface="Times New Roman" pitchFamily="18" charset="0"/>
                    <a:cs typeface="Arial" pitchFamily="34" charset="0"/>
                  </a:rPr>
                  <a:t>VICE PRESIDENT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1" i="0" u="none" strike="noStrike" cap="none" normalizeH="0" baseline="0" smtClean="0">
                    <a:ln>
                      <a:noFill/>
                    </a:ln>
                    <a:solidFill>
                      <a:srgbClr val="FFFFFF"/>
                    </a:solidFill>
                    <a:effectLst/>
                    <a:latin typeface="Times New Roman" pitchFamily="18" charset="0"/>
                    <a:cs typeface="Arial" pitchFamily="34" charset="0"/>
                  </a:rPr>
                  <a:t>Marketing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428" name="Rectangle 12"/>
              <p:cNvSpPr>
                <a:spLocks noChangeArrowheads="1"/>
              </p:cNvSpPr>
              <p:nvPr/>
            </p:nvSpPr>
            <p:spPr bwMode="auto">
              <a:xfrm>
                <a:off x="5969" y="10352"/>
                <a:ext cx="2451" cy="697"/>
              </a:xfrm>
              <a:prstGeom prst="rect">
                <a:avLst/>
              </a:prstGeom>
              <a:solidFill>
                <a:srgbClr val="4F81BD"/>
              </a:solidFill>
              <a:ln w="38100">
                <a:no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1" i="0" u="none" strike="noStrike" cap="none" normalizeH="0" baseline="0" smtClean="0">
                    <a:ln>
                      <a:noFill/>
                    </a:ln>
                    <a:solidFill>
                      <a:srgbClr val="FFFFFF"/>
                    </a:solidFill>
                    <a:effectLst/>
                    <a:latin typeface="Times New Roman" pitchFamily="18" charset="0"/>
                    <a:cs typeface="Arial" pitchFamily="34" charset="0"/>
                  </a:rPr>
                  <a:t>VICE PRESIDENT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1" i="0" u="none" strike="noStrike" cap="none" normalizeH="0" baseline="0" smtClean="0">
                    <a:ln>
                      <a:noFill/>
                    </a:ln>
                    <a:solidFill>
                      <a:srgbClr val="FFFFFF"/>
                    </a:solidFill>
                    <a:effectLst/>
                    <a:latin typeface="Times New Roman" pitchFamily="18" charset="0"/>
                    <a:cs typeface="Arial" pitchFamily="34" charset="0"/>
                  </a:rPr>
                  <a:t>Finance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429" name="Rectangle 13"/>
              <p:cNvSpPr>
                <a:spLocks noChangeArrowheads="1"/>
              </p:cNvSpPr>
              <p:nvPr/>
            </p:nvSpPr>
            <p:spPr bwMode="auto">
              <a:xfrm>
                <a:off x="8611" y="10305"/>
                <a:ext cx="2383" cy="772"/>
              </a:xfrm>
              <a:prstGeom prst="rect">
                <a:avLst/>
              </a:prstGeom>
              <a:solidFill>
                <a:srgbClr val="4F81BD"/>
              </a:solidFill>
              <a:ln w="38100">
                <a:no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1" i="0" u="none" strike="noStrike" cap="none" normalizeH="0" baseline="0" smtClean="0">
                    <a:ln>
                      <a:noFill/>
                    </a:ln>
                    <a:solidFill>
                      <a:srgbClr val="FFFFFF"/>
                    </a:solidFill>
                    <a:effectLst/>
                    <a:latin typeface="Times New Roman" pitchFamily="18" charset="0"/>
                    <a:cs typeface="Arial" pitchFamily="34" charset="0"/>
                  </a:rPr>
                  <a:t>VICE PRESIDENT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1" i="0" u="none" strike="noStrike" cap="none" normalizeH="0" baseline="0" smtClean="0">
                    <a:ln>
                      <a:noFill/>
                    </a:ln>
                    <a:solidFill>
                      <a:srgbClr val="FFFFFF"/>
                    </a:solidFill>
                    <a:effectLst/>
                    <a:latin typeface="Times New Roman" pitchFamily="18" charset="0"/>
                    <a:cs typeface="Arial" pitchFamily="34" charset="0"/>
                  </a:rPr>
                  <a:t>R &amp; 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430" name="Rectangle 14"/>
              <p:cNvSpPr>
                <a:spLocks noChangeArrowheads="1"/>
              </p:cNvSpPr>
              <p:nvPr/>
            </p:nvSpPr>
            <p:spPr bwMode="auto">
              <a:xfrm>
                <a:off x="4880" y="9155"/>
                <a:ext cx="1805" cy="419"/>
              </a:xfrm>
              <a:prstGeom prst="rect">
                <a:avLst/>
              </a:prstGeom>
              <a:solidFill>
                <a:srgbClr val="4F81BD"/>
              </a:solidFill>
              <a:ln w="38100">
                <a:no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1" i="0" u="none" strike="noStrike" cap="none" normalizeH="0" baseline="0" dirty="0" smtClean="0">
                    <a:ln>
                      <a:noFill/>
                    </a:ln>
                    <a:solidFill>
                      <a:srgbClr val="FFFFFF"/>
                    </a:solidFill>
                    <a:effectLst/>
                    <a:latin typeface="Times New Roman" pitchFamily="18" charset="0"/>
                    <a:cs typeface="Arial" pitchFamily="34" charset="0"/>
                  </a:rPr>
                  <a:t>PRESIDENT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60431" name="AutoShape 15"/>
              <p:cNvCxnSpPr>
                <a:cxnSpLocks noChangeShapeType="1"/>
              </p:cNvCxnSpPr>
              <p:nvPr/>
            </p:nvCxnSpPr>
            <p:spPr bwMode="auto">
              <a:xfrm>
                <a:off x="1796" y="9879"/>
                <a:ext cx="8019" cy="0"/>
              </a:xfrm>
              <a:prstGeom prst="straightConnector1">
                <a:avLst/>
              </a:prstGeom>
              <a:noFill/>
              <a:ln w="9525">
                <a:solidFill>
                  <a:srgbClr val="000000"/>
                </a:solidFill>
                <a:round/>
                <a:headEnd/>
                <a:tailEnd/>
              </a:ln>
            </p:spPr>
          </p:cxnSp>
          <p:cxnSp>
            <p:nvCxnSpPr>
              <p:cNvPr id="60432" name="AutoShape 16"/>
              <p:cNvCxnSpPr>
                <a:cxnSpLocks noChangeShapeType="1"/>
              </p:cNvCxnSpPr>
              <p:nvPr/>
            </p:nvCxnSpPr>
            <p:spPr bwMode="auto">
              <a:xfrm>
                <a:off x="1796" y="9879"/>
                <a:ext cx="0" cy="434"/>
              </a:xfrm>
              <a:prstGeom prst="straightConnector1">
                <a:avLst/>
              </a:prstGeom>
              <a:noFill/>
              <a:ln w="9525">
                <a:solidFill>
                  <a:srgbClr val="000000"/>
                </a:solidFill>
                <a:round/>
                <a:headEnd/>
                <a:tailEnd/>
              </a:ln>
            </p:spPr>
          </p:cxnSp>
          <p:cxnSp>
            <p:nvCxnSpPr>
              <p:cNvPr id="60433" name="AutoShape 17"/>
              <p:cNvCxnSpPr>
                <a:cxnSpLocks noChangeShapeType="1"/>
              </p:cNvCxnSpPr>
              <p:nvPr/>
            </p:nvCxnSpPr>
            <p:spPr bwMode="auto">
              <a:xfrm>
                <a:off x="7195" y="9893"/>
                <a:ext cx="0" cy="464"/>
              </a:xfrm>
              <a:prstGeom prst="straightConnector1">
                <a:avLst/>
              </a:prstGeom>
              <a:noFill/>
              <a:ln w="9525">
                <a:solidFill>
                  <a:srgbClr val="000000"/>
                </a:solidFill>
                <a:round/>
                <a:headEnd/>
                <a:tailEnd/>
              </a:ln>
            </p:spPr>
          </p:cxnSp>
          <p:cxnSp>
            <p:nvCxnSpPr>
              <p:cNvPr id="60434" name="AutoShape 18"/>
              <p:cNvCxnSpPr>
                <a:cxnSpLocks noChangeShapeType="1"/>
              </p:cNvCxnSpPr>
              <p:nvPr/>
            </p:nvCxnSpPr>
            <p:spPr bwMode="auto">
              <a:xfrm>
                <a:off x="9815" y="9879"/>
                <a:ext cx="0" cy="431"/>
              </a:xfrm>
              <a:prstGeom prst="straightConnector1">
                <a:avLst/>
              </a:prstGeom>
              <a:noFill/>
              <a:ln w="9525">
                <a:solidFill>
                  <a:srgbClr val="000000"/>
                </a:solidFill>
                <a:round/>
                <a:headEnd/>
                <a:tailEnd/>
              </a:ln>
            </p:spPr>
          </p:cxnSp>
          <p:cxnSp>
            <p:nvCxnSpPr>
              <p:cNvPr id="60435" name="AutoShape 19"/>
              <p:cNvCxnSpPr>
                <a:cxnSpLocks noChangeShapeType="1"/>
              </p:cNvCxnSpPr>
              <p:nvPr/>
            </p:nvCxnSpPr>
            <p:spPr bwMode="auto">
              <a:xfrm>
                <a:off x="4280" y="9879"/>
                <a:ext cx="0" cy="440"/>
              </a:xfrm>
              <a:prstGeom prst="straightConnector1">
                <a:avLst/>
              </a:prstGeom>
              <a:noFill/>
              <a:ln w="9525">
                <a:solidFill>
                  <a:srgbClr val="000000"/>
                </a:solidFill>
                <a:round/>
                <a:headEnd/>
                <a:tailEnd/>
              </a:ln>
            </p:spPr>
          </p:cxnSp>
          <p:grpSp>
            <p:nvGrpSpPr>
              <p:cNvPr id="60436" name="Group 20"/>
              <p:cNvGrpSpPr>
                <a:grpSpLocks/>
              </p:cNvGrpSpPr>
              <p:nvPr/>
            </p:nvGrpSpPr>
            <p:grpSpPr bwMode="auto">
              <a:xfrm>
                <a:off x="1221" y="11846"/>
                <a:ext cx="9094" cy="780"/>
                <a:chOff x="1221" y="11846"/>
                <a:chExt cx="9094" cy="780"/>
              </a:xfrm>
            </p:grpSpPr>
            <p:sp>
              <p:nvSpPr>
                <p:cNvPr id="60437" name="Rectangle 21"/>
                <p:cNvSpPr>
                  <a:spLocks noChangeArrowheads="1"/>
                </p:cNvSpPr>
                <p:nvPr/>
              </p:nvSpPr>
              <p:spPr bwMode="auto">
                <a:xfrm>
                  <a:off x="1221" y="11858"/>
                  <a:ext cx="2921" cy="744"/>
                </a:xfrm>
                <a:prstGeom prst="rect">
                  <a:avLst/>
                </a:prstGeom>
                <a:solidFill>
                  <a:srgbClr val="4F81BD"/>
                </a:solidFill>
                <a:ln w="38100">
                  <a:no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1" i="0" u="none" strike="noStrike" cap="none" normalizeH="0" baseline="0" dirty="0" smtClean="0">
                      <a:ln>
                        <a:noFill/>
                      </a:ln>
                      <a:solidFill>
                        <a:srgbClr val="FFFFFF"/>
                      </a:solidFill>
                      <a:effectLst/>
                      <a:latin typeface="Times New Roman" pitchFamily="18" charset="0"/>
                      <a:cs typeface="Arial" pitchFamily="34" charset="0"/>
                    </a:rPr>
                    <a:t>GENERAL MANAGER</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rgbClr val="FFFFFF"/>
                      </a:solidFill>
                      <a:effectLst/>
                      <a:latin typeface="Times New Roman" pitchFamily="18" charset="0"/>
                      <a:cs typeface="Arial" pitchFamily="34" charset="0"/>
                    </a:rPr>
                    <a:t>Pharmaceutical products</a:t>
                  </a: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n-IN" sz="1100" b="1" i="0" u="none" strike="noStrike" cap="none" normalizeH="0" baseline="0" dirty="0" smtClean="0">
                    <a:ln>
                      <a:noFill/>
                    </a:ln>
                    <a:solidFill>
                      <a:srgbClr val="FFFFFF"/>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0438" name="Rectangle 22"/>
                <p:cNvSpPr>
                  <a:spLocks noChangeArrowheads="1"/>
                </p:cNvSpPr>
                <p:nvPr/>
              </p:nvSpPr>
              <p:spPr bwMode="auto">
                <a:xfrm>
                  <a:off x="4364" y="11846"/>
                  <a:ext cx="2818" cy="756"/>
                </a:xfrm>
                <a:prstGeom prst="rect">
                  <a:avLst/>
                </a:prstGeom>
                <a:solidFill>
                  <a:srgbClr val="4F81BD"/>
                </a:solidFill>
                <a:ln w="38100">
                  <a:no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smtClean="0">
                      <a:ln>
                        <a:noFill/>
                      </a:ln>
                      <a:solidFill>
                        <a:srgbClr val="FFFFFF"/>
                      </a:solidFill>
                      <a:effectLst/>
                      <a:latin typeface="Times New Roman" pitchFamily="18" charset="0"/>
                      <a:cs typeface="Arial" pitchFamily="34" charset="0"/>
                    </a:rPr>
                    <a:t>GENERAL MANAGER</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smtClean="0">
                      <a:ln>
                        <a:noFill/>
                      </a:ln>
                      <a:solidFill>
                        <a:srgbClr val="FFFFFF"/>
                      </a:solidFill>
                      <a:effectLst/>
                      <a:latin typeface="Times New Roman" pitchFamily="18" charset="0"/>
                      <a:cs typeface="Arial" pitchFamily="34" charset="0"/>
                    </a:rPr>
                    <a:t>Proprietary Products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439" name="Rectangle 23"/>
                <p:cNvSpPr>
                  <a:spLocks noChangeArrowheads="1"/>
                </p:cNvSpPr>
                <p:nvPr/>
              </p:nvSpPr>
              <p:spPr bwMode="auto">
                <a:xfrm>
                  <a:off x="7459" y="11848"/>
                  <a:ext cx="2856" cy="778"/>
                </a:xfrm>
                <a:prstGeom prst="rect">
                  <a:avLst/>
                </a:prstGeom>
                <a:solidFill>
                  <a:srgbClr val="4F81BD"/>
                </a:solidFill>
                <a:ln w="38100">
                  <a:no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1" i="0" u="none" strike="noStrike" cap="none" normalizeH="0" baseline="0" smtClean="0">
                      <a:ln>
                        <a:noFill/>
                      </a:ln>
                      <a:solidFill>
                        <a:srgbClr val="FFFFFF"/>
                      </a:solidFill>
                      <a:effectLst/>
                      <a:latin typeface="Times New Roman" pitchFamily="18" charset="0"/>
                      <a:cs typeface="Arial" pitchFamily="34" charset="0"/>
                    </a:rPr>
                    <a:t>GENERAL MANAGER</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1" i="0" u="none" strike="noStrike" cap="none" normalizeH="0" baseline="0" smtClean="0">
                      <a:ln>
                        <a:noFill/>
                      </a:ln>
                      <a:solidFill>
                        <a:srgbClr val="FFFFFF"/>
                      </a:solidFill>
                      <a:effectLst/>
                      <a:latin typeface="Times New Roman" pitchFamily="18" charset="0"/>
                      <a:cs typeface="Arial" pitchFamily="34" charset="0"/>
                    </a:rPr>
                    <a:t>Personal care products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457200" y="0"/>
            <a:ext cx="8229600" cy="404664"/>
          </a:xfrm>
        </p:spPr>
        <p:txBody>
          <a:bodyPr>
            <a:noAutofit/>
          </a:bodyPr>
          <a:lstStyle/>
          <a:p>
            <a:pPr algn="ctr"/>
            <a:r>
              <a:rPr lang="en-US" sz="2800" b="0" cap="none" dirty="0" smtClean="0"/>
              <a:t>Division by Geography</a:t>
            </a:r>
            <a:endParaRPr lang="en-IN" sz="2800" b="0" cap="none" dirty="0"/>
          </a:p>
        </p:txBody>
      </p:sp>
      <p:sp>
        <p:nvSpPr>
          <p:cNvPr id="12" name="Title 1"/>
          <p:cNvSpPr txBox="1">
            <a:spLocks/>
          </p:cNvSpPr>
          <p:nvPr/>
        </p:nvSpPr>
        <p:spPr>
          <a:xfrm>
            <a:off x="467544" y="3717032"/>
            <a:ext cx="8229600" cy="432048"/>
          </a:xfrm>
          <a:prstGeom prst="rect">
            <a:avLst/>
          </a:prstGeom>
        </p:spPr>
        <p:txBody>
          <a:bodyPr vert="horz" lIns="91440" tIns="45720" rIns="91440" bIns="45720" rtlCol="0" anchor="t">
            <a:normAutofit fontScale="75000" lnSpcReduction="20000"/>
          </a:bodyPr>
          <a:lstStyle/>
          <a:p>
            <a:pPr lvl="0" algn="ctr">
              <a:spcBef>
                <a:spcPct val="0"/>
              </a:spcBef>
            </a:pPr>
            <a:r>
              <a:rPr lang="en-US" sz="3600" dirty="0" smtClean="0"/>
              <a:t>Division by Customer</a:t>
            </a:r>
            <a:endParaRPr kumimoji="0" lang="en-IN" sz="4000" b="1" i="0" u="none" strike="noStrike" kern="1200" cap="all" spc="0" normalizeH="0" baseline="0" noProof="0" dirty="0">
              <a:ln>
                <a:noFill/>
              </a:ln>
              <a:solidFill>
                <a:schemeClr val="tx1"/>
              </a:solidFill>
              <a:effectLst/>
              <a:uLnTx/>
              <a:uFillTx/>
              <a:latin typeface="+mj-lt"/>
              <a:ea typeface="+mj-ea"/>
              <a:cs typeface="+mj-cs"/>
            </a:endParaRPr>
          </a:p>
        </p:txBody>
      </p:sp>
      <p:grpSp>
        <p:nvGrpSpPr>
          <p:cNvPr id="61444" name="Group 4"/>
          <p:cNvGrpSpPr>
            <a:grpSpLocks/>
          </p:cNvGrpSpPr>
          <p:nvPr/>
        </p:nvGrpSpPr>
        <p:grpSpPr bwMode="auto">
          <a:xfrm>
            <a:off x="251520" y="476672"/>
            <a:ext cx="8712968" cy="3096344"/>
            <a:chOff x="667" y="11520"/>
            <a:chExt cx="10565" cy="3738"/>
          </a:xfrm>
        </p:grpSpPr>
        <p:sp>
          <p:nvSpPr>
            <p:cNvPr id="61445" name="Rectangle 5"/>
            <p:cNvSpPr>
              <a:spLocks noChangeArrowheads="1"/>
            </p:cNvSpPr>
            <p:nvPr/>
          </p:nvSpPr>
          <p:spPr bwMode="auto">
            <a:xfrm>
              <a:off x="667" y="11520"/>
              <a:ext cx="10565" cy="3738"/>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endParaRPr lang="en-IN"/>
            </a:p>
          </p:txBody>
        </p:sp>
        <p:grpSp>
          <p:nvGrpSpPr>
            <p:cNvPr id="61446" name="Group 6"/>
            <p:cNvGrpSpPr>
              <a:grpSpLocks/>
            </p:cNvGrpSpPr>
            <p:nvPr/>
          </p:nvGrpSpPr>
          <p:grpSpPr bwMode="auto">
            <a:xfrm>
              <a:off x="806" y="11665"/>
              <a:ext cx="10270" cy="3410"/>
              <a:chOff x="806" y="11665"/>
              <a:chExt cx="10270" cy="3410"/>
            </a:xfrm>
          </p:grpSpPr>
          <p:grpSp>
            <p:nvGrpSpPr>
              <p:cNvPr id="61447" name="Group 7"/>
              <p:cNvGrpSpPr>
                <a:grpSpLocks/>
              </p:cNvGrpSpPr>
              <p:nvPr/>
            </p:nvGrpSpPr>
            <p:grpSpPr bwMode="auto">
              <a:xfrm>
                <a:off x="1104" y="12513"/>
                <a:ext cx="9813" cy="2562"/>
                <a:chOff x="1090" y="12471"/>
                <a:chExt cx="9813" cy="2562"/>
              </a:xfrm>
            </p:grpSpPr>
            <p:grpSp>
              <p:nvGrpSpPr>
                <p:cNvPr id="61448" name="Group 8"/>
                <p:cNvGrpSpPr>
                  <a:grpSpLocks/>
                </p:cNvGrpSpPr>
                <p:nvPr/>
              </p:nvGrpSpPr>
              <p:grpSpPr bwMode="auto">
                <a:xfrm>
                  <a:off x="2391" y="12471"/>
                  <a:ext cx="7018" cy="1942"/>
                  <a:chOff x="3047" y="6263"/>
                  <a:chExt cx="5729" cy="1942"/>
                </a:xfrm>
              </p:grpSpPr>
              <p:cxnSp>
                <p:nvCxnSpPr>
                  <p:cNvPr id="61449" name="AutoShape 9"/>
                  <p:cNvCxnSpPr>
                    <a:cxnSpLocks noChangeShapeType="1"/>
                  </p:cNvCxnSpPr>
                  <p:nvPr/>
                </p:nvCxnSpPr>
                <p:spPr bwMode="auto">
                  <a:xfrm>
                    <a:off x="5827" y="6263"/>
                    <a:ext cx="1" cy="1861"/>
                  </a:xfrm>
                  <a:prstGeom prst="straightConnector1">
                    <a:avLst/>
                  </a:prstGeom>
                  <a:noFill/>
                  <a:ln w="9525">
                    <a:solidFill>
                      <a:srgbClr val="005392"/>
                    </a:solidFill>
                    <a:round/>
                    <a:headEnd/>
                    <a:tailEnd/>
                  </a:ln>
                </p:spPr>
              </p:cxnSp>
              <p:cxnSp>
                <p:nvCxnSpPr>
                  <p:cNvPr id="61450" name="AutoShape 10"/>
                  <p:cNvCxnSpPr>
                    <a:cxnSpLocks noChangeShapeType="1"/>
                  </p:cNvCxnSpPr>
                  <p:nvPr/>
                </p:nvCxnSpPr>
                <p:spPr bwMode="auto">
                  <a:xfrm>
                    <a:off x="3047" y="7818"/>
                    <a:ext cx="5729" cy="1"/>
                  </a:xfrm>
                  <a:prstGeom prst="straightConnector1">
                    <a:avLst/>
                  </a:prstGeom>
                  <a:noFill/>
                  <a:ln w="9525">
                    <a:solidFill>
                      <a:srgbClr val="000000"/>
                    </a:solidFill>
                    <a:round/>
                    <a:headEnd/>
                    <a:tailEnd/>
                  </a:ln>
                </p:spPr>
              </p:cxnSp>
              <p:cxnSp>
                <p:nvCxnSpPr>
                  <p:cNvPr id="61451" name="AutoShape 11"/>
                  <p:cNvCxnSpPr>
                    <a:cxnSpLocks noChangeShapeType="1"/>
                  </p:cNvCxnSpPr>
                  <p:nvPr/>
                </p:nvCxnSpPr>
                <p:spPr bwMode="auto">
                  <a:xfrm>
                    <a:off x="3072" y="7818"/>
                    <a:ext cx="1" cy="387"/>
                  </a:xfrm>
                  <a:prstGeom prst="straightConnector1">
                    <a:avLst/>
                  </a:prstGeom>
                  <a:noFill/>
                  <a:ln w="9525">
                    <a:solidFill>
                      <a:srgbClr val="000000"/>
                    </a:solidFill>
                    <a:round/>
                    <a:headEnd/>
                    <a:tailEnd/>
                  </a:ln>
                </p:spPr>
              </p:cxnSp>
              <p:cxnSp>
                <p:nvCxnSpPr>
                  <p:cNvPr id="61452" name="AutoShape 12"/>
                  <p:cNvCxnSpPr>
                    <a:cxnSpLocks noChangeShapeType="1"/>
                  </p:cNvCxnSpPr>
                  <p:nvPr/>
                </p:nvCxnSpPr>
                <p:spPr bwMode="auto">
                  <a:xfrm>
                    <a:off x="8771" y="7807"/>
                    <a:ext cx="0" cy="331"/>
                  </a:xfrm>
                  <a:prstGeom prst="straightConnector1">
                    <a:avLst/>
                  </a:prstGeom>
                  <a:noFill/>
                  <a:ln w="9525">
                    <a:solidFill>
                      <a:srgbClr val="000000"/>
                    </a:solidFill>
                    <a:round/>
                    <a:headEnd/>
                    <a:tailEnd/>
                  </a:ln>
                </p:spPr>
              </p:cxnSp>
            </p:grpSp>
            <p:sp>
              <p:nvSpPr>
                <p:cNvPr id="61453" name="Rectangle 13"/>
                <p:cNvSpPr>
                  <a:spLocks noChangeArrowheads="1"/>
                </p:cNvSpPr>
                <p:nvPr/>
              </p:nvSpPr>
              <p:spPr bwMode="auto">
                <a:xfrm>
                  <a:off x="1090" y="14332"/>
                  <a:ext cx="2581" cy="701"/>
                </a:xfrm>
                <a:prstGeom prst="rect">
                  <a:avLst/>
                </a:prstGeom>
                <a:solidFill>
                  <a:srgbClr val="4F81BD"/>
                </a:solidFill>
                <a:ln w="38100">
                  <a:no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rgbClr val="FFFFFF"/>
                      </a:solidFill>
                      <a:effectLst/>
                      <a:latin typeface="Times New Roman" pitchFamily="18" charset="0"/>
                      <a:cs typeface="Arial" pitchFamily="34" charset="0"/>
                    </a:rPr>
                    <a:t>VICE PRESIDENT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rgbClr val="FFFFFF"/>
                      </a:solidFill>
                      <a:effectLst/>
                      <a:latin typeface="Times New Roman" pitchFamily="18" charset="0"/>
                      <a:cs typeface="Arial" pitchFamily="34" charset="0"/>
                    </a:rPr>
                    <a:t>North America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454" name="Rectangle 14"/>
                <p:cNvSpPr>
                  <a:spLocks noChangeArrowheads="1"/>
                </p:cNvSpPr>
                <p:nvPr/>
              </p:nvSpPr>
              <p:spPr bwMode="auto">
                <a:xfrm>
                  <a:off x="4352" y="14334"/>
                  <a:ext cx="2891" cy="699"/>
                </a:xfrm>
                <a:prstGeom prst="rect">
                  <a:avLst/>
                </a:prstGeom>
                <a:solidFill>
                  <a:srgbClr val="4F81BD"/>
                </a:solidFill>
                <a:ln w="38100">
                  <a:no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dirty="0" smtClean="0">
                      <a:ln>
                        <a:noFill/>
                      </a:ln>
                      <a:solidFill>
                        <a:srgbClr val="FFFFFF"/>
                      </a:solidFill>
                      <a:effectLst/>
                      <a:latin typeface="Times New Roman" pitchFamily="18" charset="0"/>
                      <a:cs typeface="Arial" pitchFamily="34" charset="0"/>
                    </a:rPr>
                    <a:t>VICE PRESIDENT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dirty="0" smtClean="0">
                      <a:ln>
                        <a:noFill/>
                      </a:ln>
                      <a:solidFill>
                        <a:srgbClr val="FFFFFF"/>
                      </a:solidFill>
                      <a:effectLst/>
                      <a:latin typeface="Times New Roman" pitchFamily="18" charset="0"/>
                      <a:cs typeface="Arial" pitchFamily="34" charset="0"/>
                    </a:rPr>
                    <a:t>Latin America and Far East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455" name="Rectangle 15"/>
                <p:cNvSpPr>
                  <a:spLocks noChangeArrowheads="1"/>
                </p:cNvSpPr>
                <p:nvPr/>
              </p:nvSpPr>
              <p:spPr bwMode="auto">
                <a:xfrm>
                  <a:off x="7842" y="14350"/>
                  <a:ext cx="3061" cy="683"/>
                </a:xfrm>
                <a:prstGeom prst="rect">
                  <a:avLst/>
                </a:prstGeom>
                <a:solidFill>
                  <a:srgbClr val="4F81BD"/>
                </a:solidFill>
                <a:ln w="38100">
                  <a:no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rgbClr val="FFFFFF"/>
                      </a:solidFill>
                      <a:effectLst/>
                      <a:latin typeface="Times New Roman" pitchFamily="18" charset="0"/>
                      <a:cs typeface="Arial" pitchFamily="34" charset="0"/>
                    </a:rPr>
                    <a:t>VICE PRESIDENT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rgbClr val="FFFFFF"/>
                      </a:solidFill>
                      <a:effectLst/>
                      <a:latin typeface="Times New Roman" pitchFamily="18" charset="0"/>
                      <a:cs typeface="Arial" pitchFamily="34" charset="0"/>
                    </a:rPr>
                    <a:t>Europe, Africa &amp; Middle East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61456" name="Group 16"/>
              <p:cNvGrpSpPr>
                <a:grpSpLocks/>
              </p:cNvGrpSpPr>
              <p:nvPr/>
            </p:nvGrpSpPr>
            <p:grpSpPr bwMode="auto">
              <a:xfrm>
                <a:off x="806" y="11665"/>
                <a:ext cx="10270" cy="2709"/>
                <a:chOff x="806" y="11665"/>
                <a:chExt cx="10270" cy="2709"/>
              </a:xfrm>
            </p:grpSpPr>
            <p:cxnSp>
              <p:nvCxnSpPr>
                <p:cNvPr id="61457" name="AutoShape 17"/>
                <p:cNvCxnSpPr>
                  <a:cxnSpLocks noChangeShapeType="1"/>
                </p:cNvCxnSpPr>
                <p:nvPr/>
              </p:nvCxnSpPr>
              <p:spPr bwMode="auto">
                <a:xfrm>
                  <a:off x="5799" y="12194"/>
                  <a:ext cx="7" cy="2180"/>
                </a:xfrm>
                <a:prstGeom prst="straightConnector1">
                  <a:avLst/>
                </a:prstGeom>
                <a:noFill/>
                <a:ln w="9525">
                  <a:solidFill>
                    <a:srgbClr val="005392"/>
                  </a:solidFill>
                  <a:round/>
                  <a:headEnd/>
                  <a:tailEnd/>
                </a:ln>
              </p:spPr>
            </p:cxnSp>
            <p:sp>
              <p:nvSpPr>
                <p:cNvPr id="61458" name="Rectangle 18"/>
                <p:cNvSpPr>
                  <a:spLocks noChangeArrowheads="1"/>
                </p:cNvSpPr>
                <p:nvPr/>
              </p:nvSpPr>
              <p:spPr bwMode="auto">
                <a:xfrm>
                  <a:off x="806" y="12989"/>
                  <a:ext cx="2239" cy="744"/>
                </a:xfrm>
                <a:prstGeom prst="rect">
                  <a:avLst/>
                </a:prstGeom>
                <a:solidFill>
                  <a:srgbClr val="4F81BD"/>
                </a:solidFill>
                <a:ln w="38100">
                  <a:no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smtClean="0">
                      <a:ln>
                        <a:noFill/>
                      </a:ln>
                      <a:solidFill>
                        <a:srgbClr val="FFFFFF"/>
                      </a:solidFill>
                      <a:effectLst/>
                      <a:latin typeface="Times New Roman" pitchFamily="18" charset="0"/>
                      <a:cs typeface="Arial" pitchFamily="34" charset="0"/>
                    </a:rPr>
                    <a:t>VICE PRESIDENT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smtClean="0">
                      <a:ln>
                        <a:noFill/>
                      </a:ln>
                      <a:solidFill>
                        <a:srgbClr val="FFFFFF"/>
                      </a:solidFill>
                      <a:effectLst/>
                      <a:latin typeface="Times New Roman" pitchFamily="18" charset="0"/>
                      <a:cs typeface="Arial" pitchFamily="34" charset="0"/>
                    </a:rPr>
                    <a:t>Production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459" name="Rectangle 19"/>
                <p:cNvSpPr>
                  <a:spLocks noChangeArrowheads="1"/>
                </p:cNvSpPr>
                <p:nvPr/>
              </p:nvSpPr>
              <p:spPr bwMode="auto">
                <a:xfrm>
                  <a:off x="3384" y="12984"/>
                  <a:ext cx="2183" cy="735"/>
                </a:xfrm>
                <a:prstGeom prst="rect">
                  <a:avLst/>
                </a:prstGeom>
                <a:solidFill>
                  <a:srgbClr val="4F81BD"/>
                </a:solidFill>
                <a:ln w="38100">
                  <a:no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rgbClr val="FFFFFF"/>
                      </a:solidFill>
                      <a:effectLst/>
                      <a:latin typeface="Times New Roman" pitchFamily="18" charset="0"/>
                      <a:cs typeface="Arial" pitchFamily="34" charset="0"/>
                    </a:rPr>
                    <a:t>VICE PRESIDENT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smtClean="0">
                      <a:ln>
                        <a:noFill/>
                      </a:ln>
                      <a:solidFill>
                        <a:srgbClr val="FFFFFF"/>
                      </a:solidFill>
                      <a:effectLst/>
                      <a:latin typeface="Times New Roman" pitchFamily="18" charset="0"/>
                      <a:cs typeface="Arial" pitchFamily="34" charset="0"/>
                    </a:rPr>
                    <a:t>Marketing</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460" name="Rectangle 20"/>
                <p:cNvSpPr>
                  <a:spLocks noChangeArrowheads="1"/>
                </p:cNvSpPr>
                <p:nvPr/>
              </p:nvSpPr>
              <p:spPr bwMode="auto">
                <a:xfrm>
                  <a:off x="6067" y="12986"/>
                  <a:ext cx="2204" cy="670"/>
                </a:xfrm>
                <a:prstGeom prst="rect">
                  <a:avLst/>
                </a:prstGeom>
                <a:solidFill>
                  <a:srgbClr val="4F81BD"/>
                </a:solidFill>
                <a:ln w="38100">
                  <a:no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smtClean="0">
                      <a:ln>
                        <a:noFill/>
                      </a:ln>
                      <a:solidFill>
                        <a:srgbClr val="FFFFFF"/>
                      </a:solidFill>
                      <a:effectLst/>
                      <a:latin typeface="Times New Roman" pitchFamily="18" charset="0"/>
                      <a:cs typeface="Arial" pitchFamily="34" charset="0"/>
                    </a:rPr>
                    <a:t>VICE PRESIDENT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smtClean="0">
                      <a:ln>
                        <a:noFill/>
                      </a:ln>
                      <a:solidFill>
                        <a:srgbClr val="FFFFFF"/>
                      </a:solidFill>
                      <a:effectLst/>
                      <a:latin typeface="Times New Roman" pitchFamily="18" charset="0"/>
                      <a:cs typeface="Arial" pitchFamily="34" charset="0"/>
                    </a:rPr>
                    <a:t>Finance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461" name="Rectangle 21"/>
                <p:cNvSpPr>
                  <a:spLocks noChangeArrowheads="1"/>
                </p:cNvSpPr>
                <p:nvPr/>
              </p:nvSpPr>
              <p:spPr bwMode="auto">
                <a:xfrm>
                  <a:off x="8391" y="12995"/>
                  <a:ext cx="2685" cy="697"/>
                </a:xfrm>
                <a:prstGeom prst="rect">
                  <a:avLst/>
                </a:prstGeom>
                <a:solidFill>
                  <a:srgbClr val="4F81BD"/>
                </a:solidFill>
                <a:ln w="38100">
                  <a:no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smtClean="0">
                      <a:ln>
                        <a:noFill/>
                      </a:ln>
                      <a:solidFill>
                        <a:srgbClr val="FFFFFF"/>
                      </a:solidFill>
                      <a:effectLst/>
                      <a:latin typeface="Times New Roman" pitchFamily="18" charset="0"/>
                      <a:cs typeface="Arial" pitchFamily="34" charset="0"/>
                    </a:rPr>
                    <a:t>VICE PRESIDENT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smtClean="0">
                      <a:ln>
                        <a:noFill/>
                      </a:ln>
                      <a:solidFill>
                        <a:srgbClr val="FFFFFF"/>
                      </a:solidFill>
                      <a:effectLst/>
                      <a:latin typeface="Times New Roman" pitchFamily="18" charset="0"/>
                      <a:cs typeface="Arial" pitchFamily="34" charset="0"/>
                    </a:rPr>
                    <a:t>Research &amp; Development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462" name="Rectangle 22"/>
                <p:cNvSpPr>
                  <a:spLocks noChangeArrowheads="1"/>
                </p:cNvSpPr>
                <p:nvPr/>
              </p:nvSpPr>
              <p:spPr bwMode="auto">
                <a:xfrm>
                  <a:off x="4879" y="11665"/>
                  <a:ext cx="1805" cy="529"/>
                </a:xfrm>
                <a:prstGeom prst="rect">
                  <a:avLst/>
                </a:prstGeom>
                <a:solidFill>
                  <a:srgbClr val="4F81BD"/>
                </a:solidFill>
                <a:ln w="38100">
                  <a:no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1" i="0" u="none" strike="noStrike" cap="none" normalizeH="0" baseline="0" smtClean="0">
                      <a:ln>
                        <a:noFill/>
                      </a:ln>
                      <a:solidFill>
                        <a:srgbClr val="FFFFFF"/>
                      </a:solidFill>
                      <a:effectLst/>
                      <a:latin typeface="Times New Roman" pitchFamily="18" charset="0"/>
                      <a:cs typeface="Arial" pitchFamily="34" charset="0"/>
                    </a:rPr>
                    <a:t>PRESIDENT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1463" name="AutoShape 23"/>
                <p:cNvCxnSpPr>
                  <a:cxnSpLocks noChangeShapeType="1"/>
                </p:cNvCxnSpPr>
                <p:nvPr/>
              </p:nvCxnSpPr>
              <p:spPr bwMode="auto">
                <a:xfrm>
                  <a:off x="1949" y="12569"/>
                  <a:ext cx="7836" cy="0"/>
                </a:xfrm>
                <a:prstGeom prst="straightConnector1">
                  <a:avLst/>
                </a:prstGeom>
                <a:noFill/>
                <a:ln w="9525">
                  <a:solidFill>
                    <a:srgbClr val="000000"/>
                  </a:solidFill>
                  <a:round/>
                  <a:headEnd/>
                  <a:tailEnd/>
                </a:ln>
              </p:spPr>
            </p:cxnSp>
            <p:cxnSp>
              <p:nvCxnSpPr>
                <p:cNvPr id="61464" name="AutoShape 24"/>
                <p:cNvCxnSpPr>
                  <a:cxnSpLocks noChangeShapeType="1"/>
                </p:cNvCxnSpPr>
                <p:nvPr/>
              </p:nvCxnSpPr>
              <p:spPr bwMode="auto">
                <a:xfrm>
                  <a:off x="1948" y="12581"/>
                  <a:ext cx="1" cy="403"/>
                </a:xfrm>
                <a:prstGeom prst="straightConnector1">
                  <a:avLst/>
                </a:prstGeom>
                <a:noFill/>
                <a:ln w="9525">
                  <a:solidFill>
                    <a:srgbClr val="000000"/>
                  </a:solidFill>
                  <a:round/>
                  <a:headEnd/>
                  <a:tailEnd/>
                </a:ln>
              </p:spPr>
            </p:cxnSp>
            <p:cxnSp>
              <p:nvCxnSpPr>
                <p:cNvPr id="61465" name="AutoShape 25"/>
                <p:cNvCxnSpPr>
                  <a:cxnSpLocks noChangeShapeType="1"/>
                </p:cNvCxnSpPr>
                <p:nvPr/>
              </p:nvCxnSpPr>
              <p:spPr bwMode="auto">
                <a:xfrm>
                  <a:off x="7179" y="12569"/>
                  <a:ext cx="0" cy="426"/>
                </a:xfrm>
                <a:prstGeom prst="straightConnector1">
                  <a:avLst/>
                </a:prstGeom>
                <a:noFill/>
                <a:ln w="9525">
                  <a:solidFill>
                    <a:srgbClr val="000000"/>
                  </a:solidFill>
                  <a:round/>
                  <a:headEnd/>
                  <a:tailEnd/>
                </a:ln>
              </p:spPr>
            </p:cxnSp>
            <p:cxnSp>
              <p:nvCxnSpPr>
                <p:cNvPr id="61466" name="AutoShape 26"/>
                <p:cNvCxnSpPr>
                  <a:cxnSpLocks noChangeShapeType="1"/>
                </p:cNvCxnSpPr>
                <p:nvPr/>
              </p:nvCxnSpPr>
              <p:spPr bwMode="auto">
                <a:xfrm>
                  <a:off x="9785" y="12578"/>
                  <a:ext cx="0" cy="411"/>
                </a:xfrm>
                <a:prstGeom prst="straightConnector1">
                  <a:avLst/>
                </a:prstGeom>
                <a:noFill/>
                <a:ln w="9525">
                  <a:solidFill>
                    <a:srgbClr val="000000"/>
                  </a:solidFill>
                  <a:round/>
                  <a:headEnd/>
                  <a:tailEnd/>
                </a:ln>
              </p:spPr>
            </p:cxnSp>
            <p:cxnSp>
              <p:nvCxnSpPr>
                <p:cNvPr id="61467" name="AutoShape 27"/>
                <p:cNvCxnSpPr>
                  <a:cxnSpLocks noChangeShapeType="1"/>
                </p:cNvCxnSpPr>
                <p:nvPr/>
              </p:nvCxnSpPr>
              <p:spPr bwMode="auto">
                <a:xfrm>
                  <a:off x="4446" y="12587"/>
                  <a:ext cx="0" cy="374"/>
                </a:xfrm>
                <a:prstGeom prst="straightConnector1">
                  <a:avLst/>
                </a:prstGeom>
                <a:noFill/>
                <a:ln w="9525">
                  <a:solidFill>
                    <a:srgbClr val="000000"/>
                  </a:solidFill>
                  <a:round/>
                  <a:headEnd/>
                  <a:tailEnd/>
                </a:ln>
              </p:spPr>
            </p:cxnSp>
          </p:grpSp>
        </p:grpSp>
      </p:grpSp>
      <p:grpSp>
        <p:nvGrpSpPr>
          <p:cNvPr id="61470" name="Group 30"/>
          <p:cNvGrpSpPr>
            <a:grpSpLocks/>
          </p:cNvGrpSpPr>
          <p:nvPr/>
        </p:nvGrpSpPr>
        <p:grpSpPr bwMode="auto">
          <a:xfrm>
            <a:off x="179512" y="4221088"/>
            <a:ext cx="8784976" cy="2376264"/>
            <a:chOff x="1371" y="2008"/>
            <a:chExt cx="9580" cy="2727"/>
          </a:xfrm>
        </p:grpSpPr>
        <p:sp>
          <p:nvSpPr>
            <p:cNvPr id="61471" name="Rectangle 31"/>
            <p:cNvSpPr>
              <a:spLocks noChangeArrowheads="1"/>
            </p:cNvSpPr>
            <p:nvPr/>
          </p:nvSpPr>
          <p:spPr bwMode="auto">
            <a:xfrm>
              <a:off x="1371" y="2008"/>
              <a:ext cx="9580" cy="2727"/>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ts val="1000"/>
                </a:spcAft>
                <a:buClrTx/>
                <a:buSzTx/>
                <a:buFontTx/>
                <a:buNone/>
                <a:tabLst/>
              </a:pPr>
              <a:endParaRPr kumimoji="0" lang="en-IN"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1472" name="Group 32"/>
            <p:cNvGrpSpPr>
              <a:grpSpLocks/>
            </p:cNvGrpSpPr>
            <p:nvPr/>
          </p:nvGrpSpPr>
          <p:grpSpPr bwMode="auto">
            <a:xfrm>
              <a:off x="1653" y="2326"/>
              <a:ext cx="9039" cy="1830"/>
              <a:chOff x="1653" y="2326"/>
              <a:chExt cx="9039" cy="1830"/>
            </a:xfrm>
          </p:grpSpPr>
          <p:sp>
            <p:nvSpPr>
              <p:cNvPr id="61473" name="Rectangle 33"/>
              <p:cNvSpPr>
                <a:spLocks noChangeArrowheads="1"/>
              </p:cNvSpPr>
              <p:nvPr/>
            </p:nvSpPr>
            <p:spPr bwMode="auto">
              <a:xfrm>
                <a:off x="4915" y="2326"/>
                <a:ext cx="2534" cy="526"/>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200" b="0" i="0" u="none" strike="noStrike" cap="none" normalizeH="0" baseline="0" smtClean="0">
                    <a:ln>
                      <a:noFill/>
                    </a:ln>
                    <a:solidFill>
                      <a:srgbClr val="FFFFFF"/>
                    </a:solidFill>
                    <a:effectLst/>
                    <a:latin typeface="Times New Roman" pitchFamily="18" charset="0"/>
                    <a:cs typeface="Arial" pitchFamily="34" charset="0"/>
                  </a:rPr>
                  <a:t>PRESIDENT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1474" name="AutoShape 34"/>
              <p:cNvCxnSpPr>
                <a:cxnSpLocks noChangeShapeType="1"/>
              </p:cNvCxnSpPr>
              <p:nvPr/>
            </p:nvCxnSpPr>
            <p:spPr bwMode="auto">
              <a:xfrm>
                <a:off x="6189" y="2852"/>
                <a:ext cx="0" cy="540"/>
              </a:xfrm>
              <a:prstGeom prst="straightConnector1">
                <a:avLst/>
              </a:prstGeom>
              <a:noFill/>
              <a:ln w="9525">
                <a:solidFill>
                  <a:srgbClr val="000000"/>
                </a:solidFill>
                <a:round/>
                <a:headEnd/>
                <a:tailEnd/>
              </a:ln>
            </p:spPr>
          </p:cxnSp>
          <p:sp>
            <p:nvSpPr>
              <p:cNvPr id="61475" name="Rectangle 35"/>
              <p:cNvSpPr>
                <a:spLocks noChangeArrowheads="1"/>
              </p:cNvSpPr>
              <p:nvPr/>
            </p:nvSpPr>
            <p:spPr bwMode="auto">
              <a:xfrm>
                <a:off x="4773" y="3392"/>
                <a:ext cx="2837" cy="762"/>
              </a:xfrm>
              <a:prstGeom prst="rect">
                <a:avLst/>
              </a:prstGeom>
              <a:gradFill rotWithShape="0">
                <a:gsLst>
                  <a:gs pos="0">
                    <a:srgbClr val="4F81BD"/>
                  </a:gs>
                  <a:gs pos="100000">
                    <a:srgbClr val="365E8F"/>
                  </a:gs>
                </a:gsLst>
                <a:path path="shape">
                  <a:fillToRect l="50000" t="50000" r="50000" b="50000"/>
                </a:path>
              </a:gradFill>
              <a:ln w="0">
                <a:noFill/>
                <a:miter lim="800000"/>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0" i="0" u="none" strike="noStrike" cap="none" normalizeH="0" baseline="0" dirty="0" smtClean="0">
                    <a:ln>
                      <a:noFill/>
                    </a:ln>
                    <a:solidFill>
                      <a:srgbClr val="FFFFFF"/>
                    </a:solidFill>
                    <a:effectLst/>
                    <a:latin typeface="Times New Roman" pitchFamily="18" charset="0"/>
                    <a:cs typeface="Arial" pitchFamily="34" charset="0"/>
                  </a:rPr>
                  <a:t>VICE PRESIDENT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0" i="0" u="none" strike="noStrike" cap="none" normalizeH="0" baseline="0" dirty="0" smtClean="0">
                    <a:ln>
                      <a:noFill/>
                    </a:ln>
                    <a:solidFill>
                      <a:srgbClr val="FFFFFF"/>
                    </a:solidFill>
                    <a:effectLst/>
                    <a:latin typeface="Times New Roman" pitchFamily="18" charset="0"/>
                    <a:cs typeface="Arial" pitchFamily="34" charset="0"/>
                  </a:rPr>
                  <a:t>Consumer Products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61476" name="AutoShape 36"/>
              <p:cNvCxnSpPr>
                <a:cxnSpLocks noChangeShapeType="1"/>
              </p:cNvCxnSpPr>
              <p:nvPr/>
            </p:nvCxnSpPr>
            <p:spPr bwMode="auto">
              <a:xfrm>
                <a:off x="3102" y="3075"/>
                <a:ext cx="6218" cy="2"/>
              </a:xfrm>
              <a:prstGeom prst="straightConnector1">
                <a:avLst/>
              </a:prstGeom>
              <a:noFill/>
              <a:ln w="9525">
                <a:solidFill>
                  <a:srgbClr val="000000"/>
                </a:solidFill>
                <a:round/>
                <a:headEnd/>
                <a:tailEnd/>
              </a:ln>
            </p:spPr>
          </p:cxnSp>
          <p:sp>
            <p:nvSpPr>
              <p:cNvPr id="61477" name="Rectangle 37"/>
              <p:cNvSpPr>
                <a:spLocks noChangeArrowheads="1"/>
              </p:cNvSpPr>
              <p:nvPr/>
            </p:nvSpPr>
            <p:spPr bwMode="auto">
              <a:xfrm>
                <a:off x="7855" y="3380"/>
                <a:ext cx="2837" cy="762"/>
              </a:xfrm>
              <a:prstGeom prst="rect">
                <a:avLst/>
              </a:prstGeom>
              <a:gradFill rotWithShape="0">
                <a:gsLst>
                  <a:gs pos="0">
                    <a:srgbClr val="4F81BD"/>
                  </a:gs>
                  <a:gs pos="100000">
                    <a:srgbClr val="365E8F"/>
                  </a:gs>
                </a:gsLst>
                <a:path path="shape">
                  <a:fillToRect l="50000" t="50000" r="50000" b="50000"/>
                </a:path>
              </a:gradFill>
              <a:ln w="0">
                <a:noFill/>
                <a:miter lim="800000"/>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0" i="0" u="none" strike="noStrike" cap="none" normalizeH="0" baseline="0" dirty="0" smtClean="0">
                    <a:ln>
                      <a:noFill/>
                    </a:ln>
                    <a:solidFill>
                      <a:srgbClr val="FFFFFF"/>
                    </a:solidFill>
                    <a:effectLst/>
                    <a:latin typeface="Times New Roman" pitchFamily="18" charset="0"/>
                    <a:cs typeface="Arial" pitchFamily="34" charset="0"/>
                  </a:rPr>
                  <a:t>VICE PRESIDENT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0" i="0" u="none" strike="noStrike" cap="none" normalizeH="0" baseline="0" dirty="0" smtClean="0">
                    <a:ln>
                      <a:noFill/>
                    </a:ln>
                    <a:solidFill>
                      <a:srgbClr val="FFFFFF"/>
                    </a:solidFill>
                    <a:effectLst/>
                    <a:latin typeface="Times New Roman" pitchFamily="18" charset="0"/>
                    <a:cs typeface="Arial" pitchFamily="34" charset="0"/>
                  </a:rPr>
                  <a:t>Military Products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1478" name="Rectangle 38"/>
              <p:cNvSpPr>
                <a:spLocks noChangeArrowheads="1"/>
              </p:cNvSpPr>
              <p:nvPr/>
            </p:nvSpPr>
            <p:spPr bwMode="auto">
              <a:xfrm>
                <a:off x="1653" y="3394"/>
                <a:ext cx="2837" cy="762"/>
              </a:xfrm>
              <a:prstGeom prst="rect">
                <a:avLst/>
              </a:prstGeom>
              <a:gradFill rotWithShape="0">
                <a:gsLst>
                  <a:gs pos="0">
                    <a:srgbClr val="4F81BD"/>
                  </a:gs>
                  <a:gs pos="100000">
                    <a:srgbClr val="365E8F"/>
                  </a:gs>
                </a:gsLst>
                <a:path path="shape">
                  <a:fillToRect l="50000" t="50000" r="50000" b="50000"/>
                </a:path>
              </a:gradFill>
              <a:ln w="0">
                <a:noFill/>
                <a:miter lim="800000"/>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0" i="0" u="none" strike="noStrike" cap="none" normalizeH="0" baseline="0" dirty="0" smtClean="0">
                    <a:ln>
                      <a:noFill/>
                    </a:ln>
                    <a:solidFill>
                      <a:srgbClr val="FFFFFF"/>
                    </a:solidFill>
                    <a:effectLst/>
                    <a:latin typeface="Times New Roman" pitchFamily="18" charset="0"/>
                    <a:cs typeface="Arial" pitchFamily="34" charset="0"/>
                  </a:rPr>
                  <a:t>VICE PRESIDENT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0" i="0" u="none" strike="noStrike" cap="none" normalizeH="0" baseline="0" dirty="0" smtClean="0">
                    <a:ln>
                      <a:noFill/>
                    </a:ln>
                    <a:solidFill>
                      <a:srgbClr val="FFFFFF"/>
                    </a:solidFill>
                    <a:effectLst/>
                    <a:latin typeface="Times New Roman" pitchFamily="18" charset="0"/>
                    <a:cs typeface="Arial" pitchFamily="34" charset="0"/>
                  </a:rPr>
                  <a:t>Industrial Products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61479" name="AutoShape 39"/>
              <p:cNvCxnSpPr>
                <a:cxnSpLocks noChangeShapeType="1"/>
              </p:cNvCxnSpPr>
              <p:nvPr/>
            </p:nvCxnSpPr>
            <p:spPr bwMode="auto">
              <a:xfrm>
                <a:off x="3102" y="3075"/>
                <a:ext cx="0" cy="305"/>
              </a:xfrm>
              <a:prstGeom prst="straightConnector1">
                <a:avLst/>
              </a:prstGeom>
              <a:noFill/>
              <a:ln w="9525">
                <a:solidFill>
                  <a:srgbClr val="000000"/>
                </a:solidFill>
                <a:round/>
                <a:headEnd/>
                <a:tailEnd/>
              </a:ln>
            </p:spPr>
          </p:cxnSp>
          <p:cxnSp>
            <p:nvCxnSpPr>
              <p:cNvPr id="61480" name="AutoShape 40"/>
              <p:cNvCxnSpPr>
                <a:cxnSpLocks noChangeShapeType="1"/>
              </p:cNvCxnSpPr>
              <p:nvPr/>
            </p:nvCxnSpPr>
            <p:spPr bwMode="auto">
              <a:xfrm>
                <a:off x="9320" y="3077"/>
                <a:ext cx="0" cy="305"/>
              </a:xfrm>
              <a:prstGeom prst="straightConnector1">
                <a:avLst/>
              </a:prstGeom>
              <a:noFill/>
              <a:ln w="9525">
                <a:solidFill>
                  <a:srgbClr val="000000"/>
                </a:solidFill>
                <a:round/>
                <a:headEnd/>
                <a:tailEnd/>
              </a:ln>
            </p:spPr>
          </p:cxnSp>
        </p:gr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32656"/>
          </a:xfrm>
        </p:spPr>
        <p:txBody>
          <a:bodyPr>
            <a:noAutofit/>
          </a:bodyPr>
          <a:lstStyle/>
          <a:p>
            <a:r>
              <a:rPr lang="en-US" sz="2800" dirty="0" smtClean="0"/>
              <a:t>Matrix Organization</a:t>
            </a:r>
            <a:endParaRPr lang="en-IN" sz="2800" dirty="0"/>
          </a:p>
        </p:txBody>
      </p:sp>
      <p:grpSp>
        <p:nvGrpSpPr>
          <p:cNvPr id="62466" name="Group 2"/>
          <p:cNvGrpSpPr>
            <a:grpSpLocks/>
          </p:cNvGrpSpPr>
          <p:nvPr/>
        </p:nvGrpSpPr>
        <p:grpSpPr bwMode="auto">
          <a:xfrm>
            <a:off x="179512" y="404664"/>
            <a:ext cx="8784976" cy="6264696"/>
            <a:chOff x="100" y="4345"/>
            <a:chExt cx="11764" cy="10179"/>
          </a:xfrm>
        </p:grpSpPr>
        <p:grpSp>
          <p:nvGrpSpPr>
            <p:cNvPr id="62468" name="Group 4"/>
            <p:cNvGrpSpPr>
              <a:grpSpLocks/>
            </p:cNvGrpSpPr>
            <p:nvPr/>
          </p:nvGrpSpPr>
          <p:grpSpPr bwMode="auto">
            <a:xfrm>
              <a:off x="100" y="4615"/>
              <a:ext cx="11764" cy="9083"/>
              <a:chOff x="100" y="4977"/>
              <a:chExt cx="11764" cy="9083"/>
            </a:xfrm>
          </p:grpSpPr>
          <p:sp>
            <p:nvSpPr>
              <p:cNvPr id="62469" name="Rectangle 5"/>
              <p:cNvSpPr>
                <a:spLocks noChangeArrowheads="1"/>
              </p:cNvSpPr>
              <p:nvPr/>
            </p:nvSpPr>
            <p:spPr bwMode="auto">
              <a:xfrm>
                <a:off x="1824" y="9404"/>
                <a:ext cx="9572" cy="795"/>
              </a:xfrm>
              <a:prstGeom prst="rect">
                <a:avLst/>
              </a:prstGeom>
              <a:gradFill rotWithShape="0">
                <a:gsLst>
                  <a:gs pos="0">
                    <a:srgbClr val="FABF8F"/>
                  </a:gs>
                  <a:gs pos="50000">
                    <a:srgbClr val="FDE9D9"/>
                  </a:gs>
                  <a:gs pos="100000">
                    <a:srgbClr val="FABF8F"/>
                  </a:gs>
                </a:gsLst>
                <a:lin ang="18900000" scaled="1"/>
              </a:gradFill>
              <a:ln w="12700">
                <a:solidFill>
                  <a:srgbClr val="FABF8F"/>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endParaRPr lang="en-IN"/>
              </a:p>
            </p:txBody>
          </p:sp>
          <p:sp>
            <p:nvSpPr>
              <p:cNvPr id="62470" name="Rectangle 6"/>
              <p:cNvSpPr>
                <a:spLocks noChangeArrowheads="1"/>
              </p:cNvSpPr>
              <p:nvPr/>
            </p:nvSpPr>
            <p:spPr bwMode="auto">
              <a:xfrm>
                <a:off x="6380" y="6071"/>
                <a:ext cx="1645" cy="378"/>
              </a:xfrm>
              <a:prstGeom prst="rect">
                <a:avLst/>
              </a:prstGeom>
              <a:noFill/>
              <a:ln w="38100">
                <a:no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1" i="0" u="none" strike="noStrike" cap="none" normalizeH="0" baseline="0" smtClean="0">
                    <a:ln>
                      <a:noFill/>
                    </a:ln>
                    <a:solidFill>
                      <a:srgbClr val="7030A0"/>
                    </a:solidFill>
                    <a:effectLst/>
                    <a:latin typeface="Calibri" pitchFamily="34" charset="0"/>
                    <a:cs typeface="Arial" pitchFamily="34" charset="0"/>
                  </a:rPr>
                  <a:t>PRESIDENT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62471" name="Group 7"/>
              <p:cNvGrpSpPr>
                <a:grpSpLocks/>
              </p:cNvGrpSpPr>
              <p:nvPr/>
            </p:nvGrpSpPr>
            <p:grpSpPr bwMode="auto">
              <a:xfrm>
                <a:off x="4829" y="4977"/>
                <a:ext cx="2837" cy="1948"/>
                <a:chOff x="4068" y="4707"/>
                <a:chExt cx="2837" cy="1948"/>
              </a:xfrm>
            </p:grpSpPr>
            <p:sp>
              <p:nvSpPr>
                <p:cNvPr id="62472" name="Rectangle 8"/>
                <p:cNvSpPr>
                  <a:spLocks noChangeArrowheads="1"/>
                </p:cNvSpPr>
                <p:nvPr/>
              </p:nvSpPr>
              <p:spPr bwMode="auto">
                <a:xfrm>
                  <a:off x="4068" y="4707"/>
                  <a:ext cx="2837" cy="591"/>
                </a:xfrm>
                <a:prstGeom prst="rect">
                  <a:avLst/>
                </a:prstGeom>
                <a:solidFill>
                  <a:srgbClr val="C0504D"/>
                </a:solidFill>
                <a:ln w="38100">
                  <a:solidFill>
                    <a:srgbClr val="F2F2F2"/>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1" i="0" u="none" strike="noStrike" cap="none" normalizeH="0" baseline="0" smtClean="0">
                      <a:ln>
                        <a:noFill/>
                      </a:ln>
                      <a:solidFill>
                        <a:srgbClr val="FFFFFF"/>
                      </a:solidFill>
                      <a:effectLst/>
                      <a:latin typeface="Calibri" pitchFamily="34" charset="0"/>
                      <a:cs typeface="Arial" pitchFamily="34" charset="0"/>
                    </a:rPr>
                    <a:t>BOARD CHAIRMAN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2473" name="AutoShape 9"/>
                <p:cNvCxnSpPr>
                  <a:cxnSpLocks noChangeShapeType="1"/>
                </p:cNvCxnSpPr>
                <p:nvPr/>
              </p:nvCxnSpPr>
              <p:spPr bwMode="auto">
                <a:xfrm>
                  <a:off x="5502" y="5337"/>
                  <a:ext cx="0" cy="476"/>
                </a:xfrm>
                <a:prstGeom prst="straightConnector1">
                  <a:avLst/>
                </a:prstGeom>
                <a:noFill/>
                <a:ln w="9525">
                  <a:solidFill>
                    <a:srgbClr val="000000"/>
                  </a:solidFill>
                  <a:round/>
                  <a:headEnd/>
                  <a:tailEnd/>
                </a:ln>
              </p:spPr>
            </p:cxnSp>
            <p:sp>
              <p:nvSpPr>
                <p:cNvPr id="62474" name="Oval 10"/>
                <p:cNvSpPr>
                  <a:spLocks noChangeArrowheads="1"/>
                </p:cNvSpPr>
                <p:nvPr/>
              </p:nvSpPr>
              <p:spPr bwMode="auto">
                <a:xfrm>
                  <a:off x="5330" y="5800"/>
                  <a:ext cx="353" cy="339"/>
                </a:xfrm>
                <a:prstGeom prst="ellipse">
                  <a:avLst/>
                </a:prstGeom>
                <a:solidFill>
                  <a:srgbClr val="8064A2"/>
                </a:solidFill>
                <a:ln w="38100">
                  <a:solidFill>
                    <a:srgbClr val="F2F2F2"/>
                  </a:solidFill>
                  <a:round/>
                  <a:headEnd/>
                  <a:tailEnd/>
                </a:ln>
                <a:effectLst>
                  <a:outerShdw dist="28398" dir="3806097" algn="ctr" rotWithShape="0">
                    <a:srgbClr val="3F3151">
                      <a:alpha val="50000"/>
                    </a:srgbClr>
                  </a:outerShdw>
                </a:effectLst>
              </p:spPr>
              <p:txBody>
                <a:bodyPr vert="horz" wrap="square" lIns="91440" tIns="45720" rIns="91440" bIns="45720" numCol="1" anchor="t" anchorCtr="0" compatLnSpc="1">
                  <a:prstTxWarp prst="textNoShape">
                    <a:avLst/>
                  </a:prstTxWarp>
                </a:bodyPr>
                <a:lstStyle/>
                <a:p>
                  <a:endParaRPr lang="en-IN"/>
                </a:p>
              </p:txBody>
            </p:sp>
            <p:cxnSp>
              <p:nvCxnSpPr>
                <p:cNvPr id="62475" name="AutoShape 11"/>
                <p:cNvCxnSpPr>
                  <a:cxnSpLocks noChangeShapeType="1"/>
                </p:cNvCxnSpPr>
                <p:nvPr/>
              </p:nvCxnSpPr>
              <p:spPr bwMode="auto">
                <a:xfrm>
                  <a:off x="5518" y="6179"/>
                  <a:ext cx="0" cy="476"/>
                </a:xfrm>
                <a:prstGeom prst="straightConnector1">
                  <a:avLst/>
                </a:prstGeom>
                <a:noFill/>
                <a:ln w="9525">
                  <a:solidFill>
                    <a:srgbClr val="000000"/>
                  </a:solidFill>
                  <a:round/>
                  <a:headEnd/>
                  <a:tailEnd/>
                </a:ln>
              </p:spPr>
            </p:cxnSp>
          </p:grpSp>
          <p:cxnSp>
            <p:nvCxnSpPr>
              <p:cNvPr id="62476" name="AutoShape 12"/>
              <p:cNvCxnSpPr>
                <a:cxnSpLocks noChangeShapeType="1"/>
              </p:cNvCxnSpPr>
              <p:nvPr/>
            </p:nvCxnSpPr>
            <p:spPr bwMode="auto">
              <a:xfrm>
                <a:off x="1557" y="6926"/>
                <a:ext cx="9839" cy="2"/>
              </a:xfrm>
              <a:prstGeom prst="straightConnector1">
                <a:avLst/>
              </a:prstGeom>
              <a:noFill/>
              <a:ln w="9525">
                <a:solidFill>
                  <a:srgbClr val="000000"/>
                </a:solidFill>
                <a:round/>
                <a:headEnd/>
                <a:tailEnd type="triangle" w="med" len="med"/>
              </a:ln>
            </p:spPr>
          </p:cxnSp>
          <p:cxnSp>
            <p:nvCxnSpPr>
              <p:cNvPr id="62477" name="AutoShape 13"/>
              <p:cNvCxnSpPr>
                <a:cxnSpLocks noChangeShapeType="1"/>
              </p:cNvCxnSpPr>
              <p:nvPr/>
            </p:nvCxnSpPr>
            <p:spPr bwMode="auto">
              <a:xfrm flipH="1">
                <a:off x="1557" y="6928"/>
                <a:ext cx="2" cy="6723"/>
              </a:xfrm>
              <a:prstGeom prst="straightConnector1">
                <a:avLst/>
              </a:prstGeom>
              <a:noFill/>
              <a:ln w="9525">
                <a:solidFill>
                  <a:srgbClr val="000000"/>
                </a:solidFill>
                <a:round/>
                <a:headEnd/>
                <a:tailEnd type="triangle" w="med" len="med"/>
              </a:ln>
            </p:spPr>
          </p:cxnSp>
          <p:sp>
            <p:nvSpPr>
              <p:cNvPr id="62478" name="Rectangle 14"/>
              <p:cNvSpPr>
                <a:spLocks noChangeArrowheads="1"/>
              </p:cNvSpPr>
              <p:nvPr/>
            </p:nvSpPr>
            <p:spPr bwMode="auto">
              <a:xfrm>
                <a:off x="6296" y="6549"/>
                <a:ext cx="2123" cy="591"/>
              </a:xfrm>
              <a:prstGeom prst="rect">
                <a:avLst/>
              </a:prstGeom>
              <a:noFill/>
              <a:ln w="38100">
                <a:no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300" b="1" i="0" u="none" strike="noStrike" cap="none" normalizeH="0" baseline="0" smtClean="0">
                    <a:ln>
                      <a:noFill/>
                    </a:ln>
                    <a:solidFill>
                      <a:srgbClr val="FF0000"/>
                    </a:solidFill>
                    <a:effectLst/>
                    <a:latin typeface="Calibri" pitchFamily="34" charset="0"/>
                    <a:cs typeface="Arial" pitchFamily="34" charset="0"/>
                  </a:rPr>
                  <a:t>Cost Centers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2479" name="Rectangle 15"/>
              <p:cNvSpPr>
                <a:spLocks noChangeArrowheads="1"/>
              </p:cNvSpPr>
              <p:nvPr/>
            </p:nvSpPr>
            <p:spPr bwMode="auto">
              <a:xfrm>
                <a:off x="100" y="9295"/>
                <a:ext cx="1517" cy="910"/>
              </a:xfrm>
              <a:prstGeom prst="rect">
                <a:avLst/>
              </a:prstGeom>
              <a:noFill/>
              <a:ln w="38100">
                <a:no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300" b="1" i="0" u="none" strike="noStrike" cap="none" normalizeH="0" baseline="0" smtClean="0">
                    <a:ln>
                      <a:noFill/>
                    </a:ln>
                    <a:solidFill>
                      <a:srgbClr val="008E40"/>
                    </a:solidFill>
                    <a:effectLst/>
                    <a:latin typeface="Calibri" pitchFamily="34" charset="0"/>
                    <a:cs typeface="Arial" pitchFamily="34" charset="0"/>
                  </a:rPr>
                  <a:t>Profit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300" b="1" i="0" u="none" strike="noStrike" cap="none" normalizeH="0" baseline="0" smtClean="0">
                    <a:ln>
                      <a:noFill/>
                    </a:ln>
                    <a:solidFill>
                      <a:srgbClr val="008E40"/>
                    </a:solidFill>
                    <a:effectLst/>
                    <a:latin typeface="Calibri" pitchFamily="34" charset="0"/>
                    <a:cs typeface="Arial" pitchFamily="34" charset="0"/>
                  </a:rPr>
                  <a:t> Centers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2480" name="AutoShape 16"/>
              <p:cNvCxnSpPr>
                <a:cxnSpLocks noChangeShapeType="1"/>
              </p:cNvCxnSpPr>
              <p:nvPr/>
            </p:nvCxnSpPr>
            <p:spPr bwMode="auto">
              <a:xfrm>
                <a:off x="1557" y="8927"/>
                <a:ext cx="555" cy="0"/>
              </a:xfrm>
              <a:prstGeom prst="straightConnector1">
                <a:avLst/>
              </a:prstGeom>
              <a:noFill/>
              <a:ln w="9525">
                <a:solidFill>
                  <a:srgbClr val="000000"/>
                </a:solidFill>
                <a:round/>
                <a:headEnd/>
                <a:tailEnd/>
              </a:ln>
            </p:spPr>
          </p:cxnSp>
          <p:sp>
            <p:nvSpPr>
              <p:cNvPr id="62481" name="Rectangle 17"/>
              <p:cNvSpPr>
                <a:spLocks noChangeArrowheads="1"/>
              </p:cNvSpPr>
              <p:nvPr/>
            </p:nvSpPr>
            <p:spPr bwMode="auto">
              <a:xfrm>
                <a:off x="2080" y="8689"/>
                <a:ext cx="1549" cy="454"/>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300" b="1" i="0" u="none" strike="noStrike" cap="none" normalizeH="0" baseline="0" smtClean="0">
                    <a:ln>
                      <a:noFill/>
                    </a:ln>
                    <a:solidFill>
                      <a:srgbClr val="00B050"/>
                    </a:solidFill>
                    <a:effectLst/>
                    <a:latin typeface="Calibri" pitchFamily="34" charset="0"/>
                    <a:cs typeface="Arial" pitchFamily="34" charset="0"/>
                  </a:rPr>
                  <a:t>Bus No. 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2482" name="Rectangle 18"/>
              <p:cNvSpPr>
                <a:spLocks noChangeArrowheads="1"/>
              </p:cNvSpPr>
              <p:nvPr/>
            </p:nvSpPr>
            <p:spPr bwMode="auto">
              <a:xfrm>
                <a:off x="2101" y="9545"/>
                <a:ext cx="1573" cy="454"/>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300" b="1" i="0" u="none" strike="noStrike" cap="none" normalizeH="0" baseline="0" smtClean="0">
                    <a:ln>
                      <a:noFill/>
                    </a:ln>
                    <a:solidFill>
                      <a:srgbClr val="00B050"/>
                    </a:solidFill>
                    <a:effectLst/>
                    <a:latin typeface="Calibri" pitchFamily="34" charset="0"/>
                    <a:cs typeface="Arial" pitchFamily="34" charset="0"/>
                  </a:rPr>
                  <a:t>Bus No. 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2483" name="AutoShape 19"/>
              <p:cNvCxnSpPr>
                <a:cxnSpLocks noChangeShapeType="1"/>
              </p:cNvCxnSpPr>
              <p:nvPr/>
            </p:nvCxnSpPr>
            <p:spPr bwMode="auto">
              <a:xfrm>
                <a:off x="1527" y="9783"/>
                <a:ext cx="555" cy="0"/>
              </a:xfrm>
              <a:prstGeom prst="straightConnector1">
                <a:avLst/>
              </a:prstGeom>
              <a:noFill/>
              <a:ln w="9525">
                <a:solidFill>
                  <a:srgbClr val="000000"/>
                </a:solidFill>
                <a:round/>
                <a:headEnd/>
                <a:tailEnd/>
              </a:ln>
            </p:spPr>
          </p:cxnSp>
          <p:cxnSp>
            <p:nvCxnSpPr>
              <p:cNvPr id="62484" name="AutoShape 20"/>
              <p:cNvCxnSpPr>
                <a:cxnSpLocks noChangeShapeType="1"/>
              </p:cNvCxnSpPr>
              <p:nvPr/>
            </p:nvCxnSpPr>
            <p:spPr bwMode="auto">
              <a:xfrm>
                <a:off x="1557" y="10607"/>
                <a:ext cx="555" cy="0"/>
              </a:xfrm>
              <a:prstGeom prst="straightConnector1">
                <a:avLst/>
              </a:prstGeom>
              <a:noFill/>
              <a:ln w="9525">
                <a:solidFill>
                  <a:srgbClr val="000000"/>
                </a:solidFill>
                <a:round/>
                <a:headEnd/>
                <a:tailEnd/>
              </a:ln>
            </p:spPr>
          </p:cxnSp>
          <p:sp>
            <p:nvSpPr>
              <p:cNvPr id="62485" name="Rectangle 21"/>
              <p:cNvSpPr>
                <a:spLocks noChangeArrowheads="1"/>
              </p:cNvSpPr>
              <p:nvPr/>
            </p:nvSpPr>
            <p:spPr bwMode="auto">
              <a:xfrm>
                <a:off x="2071" y="10384"/>
                <a:ext cx="1603" cy="454"/>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300" b="1" i="0" u="none" strike="noStrike" cap="none" normalizeH="0" baseline="0" smtClean="0">
                    <a:ln>
                      <a:noFill/>
                    </a:ln>
                    <a:solidFill>
                      <a:srgbClr val="00B050"/>
                    </a:solidFill>
                    <a:effectLst/>
                    <a:latin typeface="Calibri" pitchFamily="34" charset="0"/>
                    <a:cs typeface="Arial" pitchFamily="34" charset="0"/>
                  </a:rPr>
                  <a:t>Bus No. 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2486" name="Rectangle 22"/>
              <p:cNvSpPr>
                <a:spLocks noChangeArrowheads="1"/>
              </p:cNvSpPr>
              <p:nvPr/>
            </p:nvSpPr>
            <p:spPr bwMode="auto">
              <a:xfrm>
                <a:off x="2071" y="11135"/>
                <a:ext cx="1603" cy="454"/>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300" b="1" i="0" u="none" strike="noStrike" cap="none" normalizeH="0" baseline="0" smtClean="0">
                    <a:ln>
                      <a:noFill/>
                    </a:ln>
                    <a:solidFill>
                      <a:srgbClr val="00B050"/>
                    </a:solidFill>
                    <a:effectLst/>
                    <a:latin typeface="Calibri" pitchFamily="34" charset="0"/>
                    <a:cs typeface="Arial" pitchFamily="34" charset="0"/>
                  </a:rPr>
                  <a:t>Bus No. 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2487" name="Rectangle 23"/>
              <p:cNvSpPr>
                <a:spLocks noChangeArrowheads="1"/>
              </p:cNvSpPr>
              <p:nvPr/>
            </p:nvSpPr>
            <p:spPr bwMode="auto">
              <a:xfrm rot="5400000">
                <a:off x="1372" y="9623"/>
                <a:ext cx="6375" cy="1502"/>
              </a:xfrm>
              <a:prstGeom prst="rect">
                <a:avLst/>
              </a:prstGeom>
              <a:noFill/>
              <a:ln w="12700">
                <a:solidFill>
                  <a:srgbClr val="8064A2"/>
                </a:solidFill>
                <a:prstDash val="dash"/>
                <a:miter lim="800000"/>
                <a:headEnd/>
                <a:tailEnd/>
              </a:ln>
              <a:effectLst/>
            </p:spPr>
            <p:txBody>
              <a:bodyPr vert="horz" wrap="square" lIns="91440" tIns="45720" rIns="91440" bIns="45720" numCol="1" anchor="t" anchorCtr="0" compatLnSpc="1">
                <a:prstTxWarp prst="textNoShape">
                  <a:avLst/>
                </a:prstTxWarp>
              </a:bodyPr>
              <a:lstStyle/>
              <a:p>
                <a:endParaRPr lang="en-IN"/>
              </a:p>
            </p:txBody>
          </p:sp>
          <p:sp>
            <p:nvSpPr>
              <p:cNvPr id="62488" name="Rectangle 24"/>
              <p:cNvSpPr>
                <a:spLocks noChangeArrowheads="1"/>
              </p:cNvSpPr>
              <p:nvPr/>
            </p:nvSpPr>
            <p:spPr bwMode="auto">
              <a:xfrm>
                <a:off x="3985" y="7459"/>
                <a:ext cx="1177" cy="806"/>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300" b="1" i="0" u="none" strike="noStrike" cap="none" normalizeH="0" baseline="0" smtClean="0">
                    <a:ln>
                      <a:noFill/>
                    </a:ln>
                    <a:solidFill>
                      <a:srgbClr val="FF0000"/>
                    </a:solidFill>
                    <a:effectLst/>
                    <a:latin typeface="Calibri" pitchFamily="34" charset="0"/>
                    <a:cs typeface="Arial" pitchFamily="34" charset="0"/>
                  </a:rPr>
                  <a:t>MKTG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300" b="1" i="0" u="none" strike="noStrike" cap="none" normalizeH="0" baseline="0" smtClean="0">
                    <a:ln>
                      <a:noFill/>
                    </a:ln>
                    <a:solidFill>
                      <a:srgbClr val="FF0000"/>
                    </a:solidFill>
                    <a:effectLst/>
                    <a:latin typeface="Calibri" pitchFamily="34" charset="0"/>
                    <a:cs typeface="Arial" pitchFamily="34" charset="0"/>
                  </a:rPr>
                  <a:t>MGR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2489" name="AutoShape 25"/>
              <p:cNvCxnSpPr>
                <a:cxnSpLocks noChangeShapeType="1"/>
              </p:cNvCxnSpPr>
              <p:nvPr/>
            </p:nvCxnSpPr>
            <p:spPr bwMode="auto">
              <a:xfrm>
                <a:off x="1542" y="11373"/>
                <a:ext cx="555" cy="0"/>
              </a:xfrm>
              <a:prstGeom prst="straightConnector1">
                <a:avLst/>
              </a:prstGeom>
              <a:noFill/>
              <a:ln w="9525">
                <a:solidFill>
                  <a:srgbClr val="000000"/>
                </a:solidFill>
                <a:round/>
                <a:headEnd/>
                <a:tailEnd/>
              </a:ln>
            </p:spPr>
          </p:cxnSp>
          <p:cxnSp>
            <p:nvCxnSpPr>
              <p:cNvPr id="62490" name="AutoShape 26"/>
              <p:cNvCxnSpPr>
                <a:cxnSpLocks noChangeShapeType="1"/>
              </p:cNvCxnSpPr>
              <p:nvPr/>
            </p:nvCxnSpPr>
            <p:spPr bwMode="auto">
              <a:xfrm>
                <a:off x="3627" y="8912"/>
                <a:ext cx="754" cy="0"/>
              </a:xfrm>
              <a:prstGeom prst="straightConnector1">
                <a:avLst/>
              </a:prstGeom>
              <a:noFill/>
              <a:ln w="9525">
                <a:solidFill>
                  <a:srgbClr val="000000"/>
                </a:solidFill>
                <a:prstDash val="lgDash"/>
                <a:round/>
                <a:headEnd/>
                <a:tailEnd/>
              </a:ln>
            </p:spPr>
          </p:cxnSp>
          <p:cxnSp>
            <p:nvCxnSpPr>
              <p:cNvPr id="62491" name="AutoShape 27"/>
              <p:cNvCxnSpPr>
                <a:cxnSpLocks noChangeShapeType="1"/>
              </p:cNvCxnSpPr>
              <p:nvPr/>
            </p:nvCxnSpPr>
            <p:spPr bwMode="auto">
              <a:xfrm>
                <a:off x="4584" y="6930"/>
                <a:ext cx="0" cy="530"/>
              </a:xfrm>
              <a:prstGeom prst="straightConnector1">
                <a:avLst/>
              </a:prstGeom>
              <a:noFill/>
              <a:ln w="9525">
                <a:solidFill>
                  <a:srgbClr val="000000"/>
                </a:solidFill>
                <a:round/>
                <a:headEnd/>
                <a:tailEnd/>
              </a:ln>
            </p:spPr>
          </p:cxnSp>
          <p:sp>
            <p:nvSpPr>
              <p:cNvPr id="62492" name="Rectangle 28"/>
              <p:cNvSpPr>
                <a:spLocks noChangeArrowheads="1"/>
              </p:cNvSpPr>
              <p:nvPr/>
            </p:nvSpPr>
            <p:spPr bwMode="auto">
              <a:xfrm>
                <a:off x="5425" y="7459"/>
                <a:ext cx="1177" cy="806"/>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300" b="1" i="0" u="none" strike="noStrike" cap="none" normalizeH="0" baseline="0" smtClean="0">
                    <a:ln>
                      <a:noFill/>
                    </a:ln>
                    <a:solidFill>
                      <a:srgbClr val="FF0000"/>
                    </a:solidFill>
                    <a:effectLst/>
                    <a:latin typeface="Calibri" pitchFamily="34" charset="0"/>
                    <a:cs typeface="Arial" pitchFamily="34" charset="0"/>
                  </a:rPr>
                  <a:t>MFG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300" b="1" i="0" u="none" strike="noStrike" cap="none" normalizeH="0" baseline="0" smtClean="0">
                    <a:ln>
                      <a:noFill/>
                    </a:ln>
                    <a:solidFill>
                      <a:srgbClr val="FF0000"/>
                    </a:solidFill>
                    <a:effectLst/>
                    <a:latin typeface="Calibri" pitchFamily="34" charset="0"/>
                    <a:cs typeface="Arial" pitchFamily="34" charset="0"/>
                  </a:rPr>
                  <a:t>MGR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2493" name="Rectangle 29"/>
              <p:cNvSpPr>
                <a:spLocks noChangeArrowheads="1"/>
              </p:cNvSpPr>
              <p:nvPr/>
            </p:nvSpPr>
            <p:spPr bwMode="auto">
              <a:xfrm>
                <a:off x="6805" y="7474"/>
                <a:ext cx="1177" cy="806"/>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300" b="1" i="0" u="none" strike="noStrike" cap="none" normalizeH="0" baseline="0" smtClean="0">
                    <a:ln>
                      <a:noFill/>
                    </a:ln>
                    <a:solidFill>
                      <a:srgbClr val="FF0000"/>
                    </a:solidFill>
                    <a:effectLst/>
                    <a:latin typeface="Calibri" pitchFamily="34" charset="0"/>
                    <a:cs typeface="Arial" pitchFamily="34" charset="0"/>
                  </a:rPr>
                  <a:t>TS&amp;D</a:t>
                </a:r>
                <a:endParaRPr kumimoji="0" lang="en-IN" sz="1300" b="1" i="0" u="none" strike="noStrike" cap="none" normalizeH="0" baseline="0" smtClean="0">
                  <a:ln>
                    <a:noFill/>
                  </a:ln>
                  <a:solidFill>
                    <a:srgbClr val="FF0000"/>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300" b="1" i="0" u="none" strike="noStrike" cap="none" normalizeH="0" baseline="0" smtClean="0">
                    <a:ln>
                      <a:noFill/>
                    </a:ln>
                    <a:solidFill>
                      <a:srgbClr val="FF0000"/>
                    </a:solidFill>
                    <a:effectLst/>
                    <a:latin typeface="Calibri" pitchFamily="34" charset="0"/>
                    <a:cs typeface="Arial" pitchFamily="34" charset="0"/>
                  </a:rPr>
                  <a:t>MGR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2494" name="Rectangle 30"/>
              <p:cNvSpPr>
                <a:spLocks noChangeArrowheads="1"/>
              </p:cNvSpPr>
              <p:nvPr/>
            </p:nvSpPr>
            <p:spPr bwMode="auto">
              <a:xfrm>
                <a:off x="8245" y="7489"/>
                <a:ext cx="1177" cy="806"/>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300" b="1" i="0" u="none" strike="noStrike" cap="none" normalizeH="0" baseline="0" smtClean="0">
                    <a:ln>
                      <a:noFill/>
                    </a:ln>
                    <a:solidFill>
                      <a:srgbClr val="FF0000"/>
                    </a:solidFill>
                    <a:effectLst/>
                    <a:latin typeface="Calibri" pitchFamily="34" charset="0"/>
                    <a:cs typeface="Arial" pitchFamily="34" charset="0"/>
                  </a:rPr>
                  <a:t>RES</a:t>
                </a:r>
                <a:endParaRPr kumimoji="0" lang="en-IN" sz="1300" b="1" i="0" u="none" strike="noStrike" cap="none" normalizeH="0" baseline="0" smtClean="0">
                  <a:ln>
                    <a:noFill/>
                  </a:ln>
                  <a:solidFill>
                    <a:srgbClr val="FF0000"/>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300" b="1" i="0" u="none" strike="noStrike" cap="none" normalizeH="0" baseline="0" smtClean="0">
                    <a:ln>
                      <a:noFill/>
                    </a:ln>
                    <a:solidFill>
                      <a:srgbClr val="FF0000"/>
                    </a:solidFill>
                    <a:effectLst/>
                    <a:latin typeface="Calibri" pitchFamily="34" charset="0"/>
                    <a:cs typeface="Arial" pitchFamily="34" charset="0"/>
                  </a:rPr>
                  <a:t>MGR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2495" name="Rectangle 31"/>
              <p:cNvSpPr>
                <a:spLocks noChangeArrowheads="1"/>
              </p:cNvSpPr>
              <p:nvPr/>
            </p:nvSpPr>
            <p:spPr bwMode="auto">
              <a:xfrm>
                <a:off x="9670" y="7489"/>
                <a:ext cx="1177" cy="806"/>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300" b="1" i="0" u="none" strike="noStrike" cap="none" normalizeH="0" baseline="0" smtClean="0">
                    <a:ln>
                      <a:noFill/>
                    </a:ln>
                    <a:solidFill>
                      <a:srgbClr val="FF0000"/>
                    </a:solidFill>
                    <a:effectLst/>
                    <a:latin typeface="Calibri" pitchFamily="34" charset="0"/>
                    <a:cs typeface="Arial" pitchFamily="34" charset="0"/>
                  </a:rPr>
                  <a:t>RES</a:t>
                </a:r>
                <a:endParaRPr kumimoji="0" lang="en-IN" sz="1300" b="1" i="0" u="none" strike="noStrike" cap="none" normalizeH="0" baseline="0" smtClean="0">
                  <a:ln>
                    <a:noFill/>
                  </a:ln>
                  <a:solidFill>
                    <a:srgbClr val="FF0000"/>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300" b="1" i="0" u="none" strike="noStrike" cap="none" normalizeH="0" baseline="0" smtClean="0">
                    <a:ln>
                      <a:noFill/>
                    </a:ln>
                    <a:solidFill>
                      <a:srgbClr val="FF0000"/>
                    </a:solidFill>
                    <a:effectLst/>
                    <a:latin typeface="Calibri" pitchFamily="34" charset="0"/>
                    <a:cs typeface="Arial" pitchFamily="34" charset="0"/>
                  </a:rPr>
                  <a:t>MGR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2496" name="AutoShape 32"/>
              <p:cNvCxnSpPr>
                <a:cxnSpLocks noChangeShapeType="1"/>
              </p:cNvCxnSpPr>
              <p:nvPr/>
            </p:nvCxnSpPr>
            <p:spPr bwMode="auto">
              <a:xfrm>
                <a:off x="5994" y="6930"/>
                <a:ext cx="0" cy="530"/>
              </a:xfrm>
              <a:prstGeom prst="straightConnector1">
                <a:avLst/>
              </a:prstGeom>
              <a:noFill/>
              <a:ln w="9525">
                <a:solidFill>
                  <a:srgbClr val="000000"/>
                </a:solidFill>
                <a:round/>
                <a:headEnd/>
                <a:tailEnd/>
              </a:ln>
            </p:spPr>
          </p:cxnSp>
          <p:cxnSp>
            <p:nvCxnSpPr>
              <p:cNvPr id="62497" name="AutoShape 33"/>
              <p:cNvCxnSpPr>
                <a:cxnSpLocks noChangeShapeType="1"/>
              </p:cNvCxnSpPr>
              <p:nvPr/>
            </p:nvCxnSpPr>
            <p:spPr bwMode="auto">
              <a:xfrm>
                <a:off x="7359" y="6915"/>
                <a:ext cx="0" cy="530"/>
              </a:xfrm>
              <a:prstGeom prst="straightConnector1">
                <a:avLst/>
              </a:prstGeom>
              <a:noFill/>
              <a:ln w="9525">
                <a:solidFill>
                  <a:srgbClr val="000000"/>
                </a:solidFill>
                <a:round/>
                <a:headEnd/>
                <a:tailEnd/>
              </a:ln>
            </p:spPr>
          </p:cxnSp>
          <p:cxnSp>
            <p:nvCxnSpPr>
              <p:cNvPr id="62498" name="AutoShape 34"/>
              <p:cNvCxnSpPr>
                <a:cxnSpLocks noChangeShapeType="1"/>
              </p:cNvCxnSpPr>
              <p:nvPr/>
            </p:nvCxnSpPr>
            <p:spPr bwMode="auto">
              <a:xfrm>
                <a:off x="8814" y="6930"/>
                <a:ext cx="0" cy="530"/>
              </a:xfrm>
              <a:prstGeom prst="straightConnector1">
                <a:avLst/>
              </a:prstGeom>
              <a:noFill/>
              <a:ln w="9525">
                <a:solidFill>
                  <a:srgbClr val="000000"/>
                </a:solidFill>
                <a:round/>
                <a:headEnd/>
                <a:tailEnd/>
              </a:ln>
            </p:spPr>
          </p:cxnSp>
          <p:cxnSp>
            <p:nvCxnSpPr>
              <p:cNvPr id="62499" name="AutoShape 35"/>
              <p:cNvCxnSpPr>
                <a:cxnSpLocks noChangeShapeType="1"/>
              </p:cNvCxnSpPr>
              <p:nvPr/>
            </p:nvCxnSpPr>
            <p:spPr bwMode="auto">
              <a:xfrm>
                <a:off x="10239" y="6930"/>
                <a:ext cx="0" cy="530"/>
              </a:xfrm>
              <a:prstGeom prst="straightConnector1">
                <a:avLst/>
              </a:prstGeom>
              <a:noFill/>
              <a:ln w="9525">
                <a:solidFill>
                  <a:srgbClr val="000000"/>
                </a:solidFill>
                <a:round/>
                <a:headEnd/>
                <a:tailEnd/>
              </a:ln>
            </p:spPr>
          </p:cxnSp>
          <p:cxnSp>
            <p:nvCxnSpPr>
              <p:cNvPr id="62500" name="AutoShape 36"/>
              <p:cNvCxnSpPr>
                <a:cxnSpLocks noChangeShapeType="1"/>
              </p:cNvCxnSpPr>
              <p:nvPr/>
            </p:nvCxnSpPr>
            <p:spPr bwMode="auto">
              <a:xfrm>
                <a:off x="3657" y="9783"/>
                <a:ext cx="754" cy="0"/>
              </a:xfrm>
              <a:prstGeom prst="straightConnector1">
                <a:avLst/>
              </a:prstGeom>
              <a:noFill/>
              <a:ln w="9525">
                <a:solidFill>
                  <a:srgbClr val="000000"/>
                </a:solidFill>
                <a:prstDash val="lgDash"/>
                <a:round/>
                <a:headEnd/>
                <a:tailEnd/>
              </a:ln>
            </p:spPr>
          </p:cxnSp>
          <p:cxnSp>
            <p:nvCxnSpPr>
              <p:cNvPr id="62501" name="AutoShape 37"/>
              <p:cNvCxnSpPr>
                <a:cxnSpLocks noChangeShapeType="1"/>
              </p:cNvCxnSpPr>
              <p:nvPr/>
            </p:nvCxnSpPr>
            <p:spPr bwMode="auto">
              <a:xfrm>
                <a:off x="3657" y="10622"/>
                <a:ext cx="754" cy="0"/>
              </a:xfrm>
              <a:prstGeom prst="straightConnector1">
                <a:avLst/>
              </a:prstGeom>
              <a:noFill/>
              <a:ln w="9525">
                <a:solidFill>
                  <a:srgbClr val="000000"/>
                </a:solidFill>
                <a:prstDash val="lgDash"/>
                <a:round/>
                <a:headEnd/>
                <a:tailEnd/>
              </a:ln>
            </p:spPr>
          </p:cxnSp>
          <p:cxnSp>
            <p:nvCxnSpPr>
              <p:cNvPr id="62502" name="AutoShape 38"/>
              <p:cNvCxnSpPr>
                <a:cxnSpLocks noChangeShapeType="1"/>
              </p:cNvCxnSpPr>
              <p:nvPr/>
            </p:nvCxnSpPr>
            <p:spPr bwMode="auto">
              <a:xfrm>
                <a:off x="3672" y="11358"/>
                <a:ext cx="754" cy="0"/>
              </a:xfrm>
              <a:prstGeom prst="straightConnector1">
                <a:avLst/>
              </a:prstGeom>
              <a:noFill/>
              <a:ln w="9525">
                <a:solidFill>
                  <a:srgbClr val="000000"/>
                </a:solidFill>
                <a:prstDash val="lgDash"/>
                <a:round/>
                <a:headEnd/>
                <a:tailEnd/>
              </a:ln>
            </p:spPr>
          </p:cxnSp>
          <p:grpSp>
            <p:nvGrpSpPr>
              <p:cNvPr id="62503" name="Group 39"/>
              <p:cNvGrpSpPr>
                <a:grpSpLocks/>
              </p:cNvGrpSpPr>
              <p:nvPr/>
            </p:nvGrpSpPr>
            <p:grpSpPr bwMode="auto">
              <a:xfrm>
                <a:off x="4381" y="8295"/>
                <a:ext cx="398" cy="3215"/>
                <a:chOff x="4400" y="8024"/>
                <a:chExt cx="398" cy="3215"/>
              </a:xfrm>
            </p:grpSpPr>
            <p:sp>
              <p:nvSpPr>
                <p:cNvPr id="62504" name="Oval 40"/>
                <p:cNvSpPr>
                  <a:spLocks noChangeArrowheads="1"/>
                </p:cNvSpPr>
                <p:nvPr/>
              </p:nvSpPr>
              <p:spPr bwMode="auto">
                <a:xfrm>
                  <a:off x="4400" y="8455"/>
                  <a:ext cx="353" cy="339"/>
                </a:xfrm>
                <a:prstGeom prst="ellipse">
                  <a:avLst/>
                </a:prstGeom>
                <a:gradFill rotWithShape="0">
                  <a:gsLst>
                    <a:gs pos="0">
                      <a:srgbClr val="C2D69B"/>
                    </a:gs>
                    <a:gs pos="50000">
                      <a:srgbClr val="9BBB59"/>
                    </a:gs>
                    <a:gs pos="100000">
                      <a:srgbClr val="C2D69B"/>
                    </a:gs>
                  </a:gsLst>
                  <a:lin ang="5400000" scaled="1"/>
                </a:gradFill>
                <a:ln w="12700">
                  <a:solidFill>
                    <a:srgbClr val="9BBB59"/>
                  </a:solidFill>
                  <a:round/>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endParaRPr lang="en-IN"/>
                </a:p>
              </p:txBody>
            </p:sp>
            <p:sp>
              <p:nvSpPr>
                <p:cNvPr id="62505" name="Oval 41"/>
                <p:cNvSpPr>
                  <a:spLocks noChangeArrowheads="1"/>
                </p:cNvSpPr>
                <p:nvPr/>
              </p:nvSpPr>
              <p:spPr bwMode="auto">
                <a:xfrm>
                  <a:off x="4415" y="9325"/>
                  <a:ext cx="353" cy="339"/>
                </a:xfrm>
                <a:prstGeom prst="ellipse">
                  <a:avLst/>
                </a:prstGeom>
                <a:gradFill rotWithShape="0">
                  <a:gsLst>
                    <a:gs pos="0">
                      <a:srgbClr val="C2D69B"/>
                    </a:gs>
                    <a:gs pos="50000">
                      <a:srgbClr val="9BBB59"/>
                    </a:gs>
                    <a:gs pos="100000">
                      <a:srgbClr val="C2D69B"/>
                    </a:gs>
                  </a:gsLst>
                  <a:lin ang="5400000" scaled="1"/>
                </a:gradFill>
                <a:ln w="12700">
                  <a:solidFill>
                    <a:srgbClr val="9BBB59"/>
                  </a:solidFill>
                  <a:round/>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endParaRPr lang="en-IN"/>
                </a:p>
              </p:txBody>
            </p:sp>
            <p:sp>
              <p:nvSpPr>
                <p:cNvPr id="62506" name="Oval 42"/>
                <p:cNvSpPr>
                  <a:spLocks noChangeArrowheads="1"/>
                </p:cNvSpPr>
                <p:nvPr/>
              </p:nvSpPr>
              <p:spPr bwMode="auto">
                <a:xfrm>
                  <a:off x="4430" y="10165"/>
                  <a:ext cx="353" cy="339"/>
                </a:xfrm>
                <a:prstGeom prst="ellipse">
                  <a:avLst/>
                </a:prstGeom>
                <a:gradFill rotWithShape="0">
                  <a:gsLst>
                    <a:gs pos="0">
                      <a:srgbClr val="C2D69B"/>
                    </a:gs>
                    <a:gs pos="50000">
                      <a:srgbClr val="9BBB59"/>
                    </a:gs>
                    <a:gs pos="100000">
                      <a:srgbClr val="C2D69B"/>
                    </a:gs>
                  </a:gsLst>
                  <a:lin ang="5400000" scaled="1"/>
                </a:gradFill>
                <a:ln w="12700">
                  <a:solidFill>
                    <a:srgbClr val="9BBB59"/>
                  </a:solidFill>
                  <a:round/>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endParaRPr lang="en-IN"/>
                </a:p>
              </p:txBody>
            </p:sp>
            <p:sp>
              <p:nvSpPr>
                <p:cNvPr id="62507" name="Oval 43"/>
                <p:cNvSpPr>
                  <a:spLocks noChangeArrowheads="1"/>
                </p:cNvSpPr>
                <p:nvPr/>
              </p:nvSpPr>
              <p:spPr bwMode="auto">
                <a:xfrm>
                  <a:off x="4445" y="10900"/>
                  <a:ext cx="353" cy="339"/>
                </a:xfrm>
                <a:prstGeom prst="ellipse">
                  <a:avLst/>
                </a:prstGeom>
                <a:gradFill rotWithShape="0">
                  <a:gsLst>
                    <a:gs pos="0">
                      <a:srgbClr val="C2D69B"/>
                    </a:gs>
                    <a:gs pos="50000">
                      <a:srgbClr val="9BBB59"/>
                    </a:gs>
                    <a:gs pos="100000">
                      <a:srgbClr val="C2D69B"/>
                    </a:gs>
                  </a:gsLst>
                  <a:lin ang="5400000" scaled="1"/>
                </a:gradFill>
                <a:ln w="12700">
                  <a:solidFill>
                    <a:srgbClr val="9BBB59"/>
                  </a:solidFill>
                  <a:round/>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endParaRPr lang="en-IN"/>
                </a:p>
              </p:txBody>
            </p:sp>
            <p:cxnSp>
              <p:nvCxnSpPr>
                <p:cNvPr id="62508" name="AutoShape 44"/>
                <p:cNvCxnSpPr>
                  <a:cxnSpLocks noChangeShapeType="1"/>
                </p:cNvCxnSpPr>
                <p:nvPr/>
              </p:nvCxnSpPr>
              <p:spPr bwMode="auto">
                <a:xfrm>
                  <a:off x="4588" y="8024"/>
                  <a:ext cx="0" cy="455"/>
                </a:xfrm>
                <a:prstGeom prst="straightConnector1">
                  <a:avLst/>
                </a:prstGeom>
                <a:noFill/>
                <a:ln w="9525">
                  <a:solidFill>
                    <a:srgbClr val="000000"/>
                  </a:solidFill>
                  <a:round/>
                  <a:headEnd/>
                  <a:tailEnd/>
                </a:ln>
              </p:spPr>
            </p:cxnSp>
            <p:cxnSp>
              <p:nvCxnSpPr>
                <p:cNvPr id="62509" name="AutoShape 45"/>
                <p:cNvCxnSpPr>
                  <a:cxnSpLocks noChangeShapeType="1"/>
                </p:cNvCxnSpPr>
                <p:nvPr/>
              </p:nvCxnSpPr>
              <p:spPr bwMode="auto">
                <a:xfrm>
                  <a:off x="4588" y="8834"/>
                  <a:ext cx="0" cy="455"/>
                </a:xfrm>
                <a:prstGeom prst="straightConnector1">
                  <a:avLst/>
                </a:prstGeom>
                <a:noFill/>
                <a:ln w="9525">
                  <a:solidFill>
                    <a:srgbClr val="000000"/>
                  </a:solidFill>
                  <a:round/>
                  <a:headEnd/>
                  <a:tailEnd/>
                </a:ln>
              </p:spPr>
            </p:cxnSp>
            <p:cxnSp>
              <p:nvCxnSpPr>
                <p:cNvPr id="62510" name="AutoShape 46"/>
                <p:cNvCxnSpPr>
                  <a:cxnSpLocks noChangeShapeType="1"/>
                </p:cNvCxnSpPr>
                <p:nvPr/>
              </p:nvCxnSpPr>
              <p:spPr bwMode="auto">
                <a:xfrm>
                  <a:off x="4618" y="9689"/>
                  <a:ext cx="0" cy="455"/>
                </a:xfrm>
                <a:prstGeom prst="straightConnector1">
                  <a:avLst/>
                </a:prstGeom>
                <a:noFill/>
                <a:ln w="9525">
                  <a:solidFill>
                    <a:srgbClr val="000000"/>
                  </a:solidFill>
                  <a:round/>
                  <a:headEnd/>
                  <a:tailEnd/>
                </a:ln>
              </p:spPr>
            </p:cxnSp>
            <p:cxnSp>
              <p:nvCxnSpPr>
                <p:cNvPr id="62511" name="AutoShape 47"/>
                <p:cNvCxnSpPr>
                  <a:cxnSpLocks noChangeShapeType="1"/>
                </p:cNvCxnSpPr>
                <p:nvPr/>
              </p:nvCxnSpPr>
              <p:spPr bwMode="auto">
                <a:xfrm>
                  <a:off x="4633" y="10544"/>
                  <a:ext cx="0" cy="365"/>
                </a:xfrm>
                <a:prstGeom prst="straightConnector1">
                  <a:avLst/>
                </a:prstGeom>
                <a:noFill/>
                <a:ln w="9525">
                  <a:solidFill>
                    <a:srgbClr val="000000"/>
                  </a:solidFill>
                  <a:round/>
                  <a:headEnd/>
                  <a:tailEnd/>
                </a:ln>
              </p:spPr>
            </p:cxnSp>
          </p:grpSp>
          <p:grpSp>
            <p:nvGrpSpPr>
              <p:cNvPr id="62512" name="Group 48"/>
              <p:cNvGrpSpPr>
                <a:grpSpLocks/>
              </p:cNvGrpSpPr>
              <p:nvPr/>
            </p:nvGrpSpPr>
            <p:grpSpPr bwMode="auto">
              <a:xfrm>
                <a:off x="5821" y="8295"/>
                <a:ext cx="398" cy="3215"/>
                <a:chOff x="4400" y="8024"/>
                <a:chExt cx="398" cy="3215"/>
              </a:xfrm>
            </p:grpSpPr>
            <p:sp>
              <p:nvSpPr>
                <p:cNvPr id="62513" name="Oval 49"/>
                <p:cNvSpPr>
                  <a:spLocks noChangeArrowheads="1"/>
                </p:cNvSpPr>
                <p:nvPr/>
              </p:nvSpPr>
              <p:spPr bwMode="auto">
                <a:xfrm>
                  <a:off x="4400" y="8455"/>
                  <a:ext cx="353" cy="339"/>
                </a:xfrm>
                <a:prstGeom prst="ellipse">
                  <a:avLst/>
                </a:prstGeom>
                <a:gradFill rotWithShape="0">
                  <a:gsLst>
                    <a:gs pos="0">
                      <a:srgbClr val="D99594"/>
                    </a:gs>
                    <a:gs pos="50000">
                      <a:srgbClr val="C0504D"/>
                    </a:gs>
                    <a:gs pos="100000">
                      <a:srgbClr val="D99594"/>
                    </a:gs>
                  </a:gsLst>
                  <a:lin ang="5400000" scaled="1"/>
                </a:gradFill>
                <a:ln w="12700">
                  <a:solidFill>
                    <a:srgbClr val="C0504D"/>
                  </a:solidFill>
                  <a:round/>
                  <a:headEnd/>
                  <a:tailEnd/>
                </a:ln>
                <a:effectLst>
                  <a:outerShdw dist="28398" dir="3806097" algn="ctr" rotWithShape="0">
                    <a:srgbClr val="622423"/>
                  </a:outerShdw>
                </a:effectLst>
              </p:spPr>
              <p:txBody>
                <a:bodyPr vert="horz" wrap="square" lIns="91440" tIns="45720" rIns="91440" bIns="45720" numCol="1" anchor="t" anchorCtr="0" compatLnSpc="1">
                  <a:prstTxWarp prst="textNoShape">
                    <a:avLst/>
                  </a:prstTxWarp>
                </a:bodyPr>
                <a:lstStyle/>
                <a:p>
                  <a:endParaRPr lang="en-IN"/>
                </a:p>
              </p:txBody>
            </p:sp>
            <p:sp>
              <p:nvSpPr>
                <p:cNvPr id="62514" name="Oval 50"/>
                <p:cNvSpPr>
                  <a:spLocks noChangeArrowheads="1"/>
                </p:cNvSpPr>
                <p:nvPr/>
              </p:nvSpPr>
              <p:spPr bwMode="auto">
                <a:xfrm>
                  <a:off x="4415" y="9325"/>
                  <a:ext cx="353" cy="339"/>
                </a:xfrm>
                <a:prstGeom prst="ellipse">
                  <a:avLst/>
                </a:prstGeom>
                <a:gradFill rotWithShape="0">
                  <a:gsLst>
                    <a:gs pos="0">
                      <a:srgbClr val="C2D69B"/>
                    </a:gs>
                    <a:gs pos="50000">
                      <a:srgbClr val="9BBB59"/>
                    </a:gs>
                    <a:gs pos="100000">
                      <a:srgbClr val="C2D69B"/>
                    </a:gs>
                  </a:gsLst>
                  <a:lin ang="5400000" scaled="1"/>
                </a:gradFill>
                <a:ln w="12700">
                  <a:solidFill>
                    <a:srgbClr val="9BBB59"/>
                  </a:solidFill>
                  <a:round/>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endParaRPr lang="en-IN"/>
                </a:p>
              </p:txBody>
            </p:sp>
            <p:sp>
              <p:nvSpPr>
                <p:cNvPr id="62515" name="Oval 51"/>
                <p:cNvSpPr>
                  <a:spLocks noChangeArrowheads="1"/>
                </p:cNvSpPr>
                <p:nvPr/>
              </p:nvSpPr>
              <p:spPr bwMode="auto">
                <a:xfrm>
                  <a:off x="4430" y="10165"/>
                  <a:ext cx="353" cy="339"/>
                </a:xfrm>
                <a:prstGeom prst="ellipse">
                  <a:avLst/>
                </a:prstGeom>
                <a:gradFill rotWithShape="0">
                  <a:gsLst>
                    <a:gs pos="0">
                      <a:srgbClr val="D99594"/>
                    </a:gs>
                    <a:gs pos="50000">
                      <a:srgbClr val="C0504D"/>
                    </a:gs>
                    <a:gs pos="100000">
                      <a:srgbClr val="D99594"/>
                    </a:gs>
                  </a:gsLst>
                  <a:lin ang="5400000" scaled="1"/>
                </a:gradFill>
                <a:ln w="12700">
                  <a:solidFill>
                    <a:srgbClr val="C0504D"/>
                  </a:solidFill>
                  <a:round/>
                  <a:headEnd/>
                  <a:tailEnd/>
                </a:ln>
                <a:effectLst>
                  <a:outerShdw dist="28398" dir="3806097" algn="ctr" rotWithShape="0">
                    <a:srgbClr val="622423"/>
                  </a:outerShdw>
                </a:effectLst>
              </p:spPr>
              <p:txBody>
                <a:bodyPr vert="horz" wrap="square" lIns="91440" tIns="45720" rIns="91440" bIns="45720" numCol="1" anchor="t" anchorCtr="0" compatLnSpc="1">
                  <a:prstTxWarp prst="textNoShape">
                    <a:avLst/>
                  </a:prstTxWarp>
                </a:bodyPr>
                <a:lstStyle/>
                <a:p>
                  <a:endParaRPr lang="en-IN"/>
                </a:p>
              </p:txBody>
            </p:sp>
            <p:sp>
              <p:nvSpPr>
                <p:cNvPr id="62516" name="Oval 52"/>
                <p:cNvSpPr>
                  <a:spLocks noChangeArrowheads="1"/>
                </p:cNvSpPr>
                <p:nvPr/>
              </p:nvSpPr>
              <p:spPr bwMode="auto">
                <a:xfrm>
                  <a:off x="4445" y="10900"/>
                  <a:ext cx="353" cy="339"/>
                </a:xfrm>
                <a:prstGeom prst="ellipse">
                  <a:avLst/>
                </a:prstGeom>
                <a:gradFill rotWithShape="0">
                  <a:gsLst>
                    <a:gs pos="0">
                      <a:srgbClr val="D99594"/>
                    </a:gs>
                    <a:gs pos="50000">
                      <a:srgbClr val="C0504D"/>
                    </a:gs>
                    <a:gs pos="100000">
                      <a:srgbClr val="D99594"/>
                    </a:gs>
                  </a:gsLst>
                  <a:lin ang="5400000" scaled="1"/>
                </a:gradFill>
                <a:ln w="12700">
                  <a:solidFill>
                    <a:srgbClr val="C0504D"/>
                  </a:solidFill>
                  <a:round/>
                  <a:headEnd/>
                  <a:tailEnd/>
                </a:ln>
                <a:effectLst>
                  <a:outerShdw dist="28398" dir="3806097" algn="ctr" rotWithShape="0">
                    <a:srgbClr val="622423"/>
                  </a:outerShdw>
                </a:effectLst>
              </p:spPr>
              <p:txBody>
                <a:bodyPr vert="horz" wrap="square" lIns="91440" tIns="45720" rIns="91440" bIns="45720" numCol="1" anchor="t" anchorCtr="0" compatLnSpc="1">
                  <a:prstTxWarp prst="textNoShape">
                    <a:avLst/>
                  </a:prstTxWarp>
                </a:bodyPr>
                <a:lstStyle/>
                <a:p>
                  <a:endParaRPr lang="en-IN"/>
                </a:p>
              </p:txBody>
            </p:sp>
            <p:cxnSp>
              <p:nvCxnSpPr>
                <p:cNvPr id="62517" name="AutoShape 53"/>
                <p:cNvCxnSpPr>
                  <a:cxnSpLocks noChangeShapeType="1"/>
                </p:cNvCxnSpPr>
                <p:nvPr/>
              </p:nvCxnSpPr>
              <p:spPr bwMode="auto">
                <a:xfrm>
                  <a:off x="4588" y="8024"/>
                  <a:ext cx="0" cy="455"/>
                </a:xfrm>
                <a:prstGeom prst="straightConnector1">
                  <a:avLst/>
                </a:prstGeom>
                <a:noFill/>
                <a:ln w="9525">
                  <a:solidFill>
                    <a:srgbClr val="000000"/>
                  </a:solidFill>
                  <a:round/>
                  <a:headEnd/>
                  <a:tailEnd/>
                </a:ln>
              </p:spPr>
            </p:cxnSp>
            <p:cxnSp>
              <p:nvCxnSpPr>
                <p:cNvPr id="62518" name="AutoShape 54"/>
                <p:cNvCxnSpPr>
                  <a:cxnSpLocks noChangeShapeType="1"/>
                </p:cNvCxnSpPr>
                <p:nvPr/>
              </p:nvCxnSpPr>
              <p:spPr bwMode="auto">
                <a:xfrm>
                  <a:off x="4588" y="8834"/>
                  <a:ext cx="0" cy="455"/>
                </a:xfrm>
                <a:prstGeom prst="straightConnector1">
                  <a:avLst/>
                </a:prstGeom>
                <a:noFill/>
                <a:ln w="9525">
                  <a:solidFill>
                    <a:srgbClr val="000000"/>
                  </a:solidFill>
                  <a:round/>
                  <a:headEnd/>
                  <a:tailEnd/>
                </a:ln>
              </p:spPr>
            </p:cxnSp>
            <p:cxnSp>
              <p:nvCxnSpPr>
                <p:cNvPr id="62519" name="AutoShape 55"/>
                <p:cNvCxnSpPr>
                  <a:cxnSpLocks noChangeShapeType="1"/>
                </p:cNvCxnSpPr>
                <p:nvPr/>
              </p:nvCxnSpPr>
              <p:spPr bwMode="auto">
                <a:xfrm>
                  <a:off x="4618" y="9689"/>
                  <a:ext cx="0" cy="455"/>
                </a:xfrm>
                <a:prstGeom prst="straightConnector1">
                  <a:avLst/>
                </a:prstGeom>
                <a:noFill/>
                <a:ln w="9525">
                  <a:solidFill>
                    <a:srgbClr val="000000"/>
                  </a:solidFill>
                  <a:round/>
                  <a:headEnd/>
                  <a:tailEnd/>
                </a:ln>
              </p:spPr>
            </p:cxnSp>
            <p:cxnSp>
              <p:nvCxnSpPr>
                <p:cNvPr id="62520" name="AutoShape 56"/>
                <p:cNvCxnSpPr>
                  <a:cxnSpLocks noChangeShapeType="1"/>
                </p:cNvCxnSpPr>
                <p:nvPr/>
              </p:nvCxnSpPr>
              <p:spPr bwMode="auto">
                <a:xfrm>
                  <a:off x="4633" y="10544"/>
                  <a:ext cx="0" cy="365"/>
                </a:xfrm>
                <a:prstGeom prst="straightConnector1">
                  <a:avLst/>
                </a:prstGeom>
                <a:noFill/>
                <a:ln w="9525">
                  <a:solidFill>
                    <a:srgbClr val="000000"/>
                  </a:solidFill>
                  <a:round/>
                  <a:headEnd/>
                  <a:tailEnd/>
                </a:ln>
              </p:spPr>
            </p:cxnSp>
          </p:grpSp>
          <p:grpSp>
            <p:nvGrpSpPr>
              <p:cNvPr id="62521" name="Group 57"/>
              <p:cNvGrpSpPr>
                <a:grpSpLocks/>
              </p:cNvGrpSpPr>
              <p:nvPr/>
            </p:nvGrpSpPr>
            <p:grpSpPr bwMode="auto">
              <a:xfrm>
                <a:off x="7201" y="8310"/>
                <a:ext cx="398" cy="3215"/>
                <a:chOff x="4400" y="8024"/>
                <a:chExt cx="398" cy="3215"/>
              </a:xfrm>
            </p:grpSpPr>
            <p:sp>
              <p:nvSpPr>
                <p:cNvPr id="62522" name="Oval 58"/>
                <p:cNvSpPr>
                  <a:spLocks noChangeArrowheads="1"/>
                </p:cNvSpPr>
                <p:nvPr/>
              </p:nvSpPr>
              <p:spPr bwMode="auto">
                <a:xfrm>
                  <a:off x="4400" y="8455"/>
                  <a:ext cx="353" cy="339"/>
                </a:xfrm>
                <a:prstGeom prst="ellipse">
                  <a:avLst/>
                </a:prstGeom>
                <a:gradFill rotWithShape="0">
                  <a:gsLst>
                    <a:gs pos="0">
                      <a:srgbClr val="D99594"/>
                    </a:gs>
                    <a:gs pos="50000">
                      <a:srgbClr val="C0504D"/>
                    </a:gs>
                    <a:gs pos="100000">
                      <a:srgbClr val="D99594"/>
                    </a:gs>
                  </a:gsLst>
                  <a:lin ang="5400000" scaled="1"/>
                </a:gradFill>
                <a:ln w="12700">
                  <a:solidFill>
                    <a:srgbClr val="C0504D"/>
                  </a:solidFill>
                  <a:round/>
                  <a:headEnd/>
                  <a:tailEnd/>
                </a:ln>
                <a:effectLst>
                  <a:outerShdw dist="28398" dir="3806097" algn="ctr" rotWithShape="0">
                    <a:srgbClr val="622423"/>
                  </a:outerShdw>
                </a:effectLst>
              </p:spPr>
              <p:txBody>
                <a:bodyPr vert="horz" wrap="square" lIns="91440" tIns="45720" rIns="91440" bIns="45720" numCol="1" anchor="t" anchorCtr="0" compatLnSpc="1">
                  <a:prstTxWarp prst="textNoShape">
                    <a:avLst/>
                  </a:prstTxWarp>
                </a:bodyPr>
                <a:lstStyle/>
                <a:p>
                  <a:endParaRPr lang="en-IN"/>
                </a:p>
              </p:txBody>
            </p:sp>
            <p:sp>
              <p:nvSpPr>
                <p:cNvPr id="62523" name="Oval 59"/>
                <p:cNvSpPr>
                  <a:spLocks noChangeArrowheads="1"/>
                </p:cNvSpPr>
                <p:nvPr/>
              </p:nvSpPr>
              <p:spPr bwMode="auto">
                <a:xfrm>
                  <a:off x="4415" y="9325"/>
                  <a:ext cx="353" cy="339"/>
                </a:xfrm>
                <a:prstGeom prst="ellipse">
                  <a:avLst/>
                </a:prstGeom>
                <a:gradFill rotWithShape="0">
                  <a:gsLst>
                    <a:gs pos="0">
                      <a:srgbClr val="C2D69B"/>
                    </a:gs>
                    <a:gs pos="50000">
                      <a:srgbClr val="9BBB59"/>
                    </a:gs>
                    <a:gs pos="100000">
                      <a:srgbClr val="C2D69B"/>
                    </a:gs>
                  </a:gsLst>
                  <a:lin ang="5400000" scaled="1"/>
                </a:gradFill>
                <a:ln w="12700">
                  <a:solidFill>
                    <a:srgbClr val="9BBB59"/>
                  </a:solidFill>
                  <a:round/>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endParaRPr lang="en-IN"/>
                </a:p>
              </p:txBody>
            </p:sp>
            <p:sp>
              <p:nvSpPr>
                <p:cNvPr id="62524" name="Oval 60"/>
                <p:cNvSpPr>
                  <a:spLocks noChangeArrowheads="1"/>
                </p:cNvSpPr>
                <p:nvPr/>
              </p:nvSpPr>
              <p:spPr bwMode="auto">
                <a:xfrm>
                  <a:off x="4430" y="10165"/>
                  <a:ext cx="353" cy="339"/>
                </a:xfrm>
                <a:prstGeom prst="ellipse">
                  <a:avLst/>
                </a:prstGeom>
                <a:gradFill rotWithShape="0">
                  <a:gsLst>
                    <a:gs pos="0">
                      <a:srgbClr val="D99594"/>
                    </a:gs>
                    <a:gs pos="50000">
                      <a:srgbClr val="C0504D"/>
                    </a:gs>
                    <a:gs pos="100000">
                      <a:srgbClr val="D99594"/>
                    </a:gs>
                  </a:gsLst>
                  <a:lin ang="5400000" scaled="1"/>
                </a:gradFill>
                <a:ln w="12700">
                  <a:solidFill>
                    <a:srgbClr val="C0504D"/>
                  </a:solidFill>
                  <a:round/>
                  <a:headEnd/>
                  <a:tailEnd/>
                </a:ln>
                <a:effectLst>
                  <a:outerShdw dist="28398" dir="3806097" algn="ctr" rotWithShape="0">
                    <a:srgbClr val="622423"/>
                  </a:outerShdw>
                </a:effectLst>
              </p:spPr>
              <p:txBody>
                <a:bodyPr vert="horz" wrap="square" lIns="91440" tIns="45720" rIns="91440" bIns="45720" numCol="1" anchor="t" anchorCtr="0" compatLnSpc="1">
                  <a:prstTxWarp prst="textNoShape">
                    <a:avLst/>
                  </a:prstTxWarp>
                </a:bodyPr>
                <a:lstStyle/>
                <a:p>
                  <a:endParaRPr lang="en-IN"/>
                </a:p>
              </p:txBody>
            </p:sp>
            <p:sp>
              <p:nvSpPr>
                <p:cNvPr id="62525" name="Oval 61"/>
                <p:cNvSpPr>
                  <a:spLocks noChangeArrowheads="1"/>
                </p:cNvSpPr>
                <p:nvPr/>
              </p:nvSpPr>
              <p:spPr bwMode="auto">
                <a:xfrm>
                  <a:off x="4445" y="10900"/>
                  <a:ext cx="353" cy="339"/>
                </a:xfrm>
                <a:prstGeom prst="ellipse">
                  <a:avLst/>
                </a:prstGeom>
                <a:gradFill rotWithShape="0">
                  <a:gsLst>
                    <a:gs pos="0">
                      <a:srgbClr val="D99594"/>
                    </a:gs>
                    <a:gs pos="50000">
                      <a:srgbClr val="C0504D"/>
                    </a:gs>
                    <a:gs pos="100000">
                      <a:srgbClr val="D99594"/>
                    </a:gs>
                  </a:gsLst>
                  <a:lin ang="5400000" scaled="1"/>
                </a:gradFill>
                <a:ln w="12700">
                  <a:solidFill>
                    <a:srgbClr val="C0504D"/>
                  </a:solidFill>
                  <a:round/>
                  <a:headEnd/>
                  <a:tailEnd/>
                </a:ln>
                <a:effectLst>
                  <a:outerShdw dist="28398" dir="3806097" algn="ctr" rotWithShape="0">
                    <a:srgbClr val="622423"/>
                  </a:outerShdw>
                </a:effectLst>
              </p:spPr>
              <p:txBody>
                <a:bodyPr vert="horz" wrap="square" lIns="91440" tIns="45720" rIns="91440" bIns="45720" numCol="1" anchor="t" anchorCtr="0" compatLnSpc="1">
                  <a:prstTxWarp prst="textNoShape">
                    <a:avLst/>
                  </a:prstTxWarp>
                </a:bodyPr>
                <a:lstStyle/>
                <a:p>
                  <a:endParaRPr lang="en-IN"/>
                </a:p>
              </p:txBody>
            </p:sp>
            <p:cxnSp>
              <p:nvCxnSpPr>
                <p:cNvPr id="62526" name="AutoShape 62"/>
                <p:cNvCxnSpPr>
                  <a:cxnSpLocks noChangeShapeType="1"/>
                </p:cNvCxnSpPr>
                <p:nvPr/>
              </p:nvCxnSpPr>
              <p:spPr bwMode="auto">
                <a:xfrm>
                  <a:off x="4588" y="8024"/>
                  <a:ext cx="0" cy="455"/>
                </a:xfrm>
                <a:prstGeom prst="straightConnector1">
                  <a:avLst/>
                </a:prstGeom>
                <a:noFill/>
                <a:ln w="9525">
                  <a:solidFill>
                    <a:srgbClr val="000000"/>
                  </a:solidFill>
                  <a:round/>
                  <a:headEnd/>
                  <a:tailEnd/>
                </a:ln>
              </p:spPr>
            </p:cxnSp>
            <p:cxnSp>
              <p:nvCxnSpPr>
                <p:cNvPr id="62527" name="AutoShape 63"/>
                <p:cNvCxnSpPr>
                  <a:cxnSpLocks noChangeShapeType="1"/>
                </p:cNvCxnSpPr>
                <p:nvPr/>
              </p:nvCxnSpPr>
              <p:spPr bwMode="auto">
                <a:xfrm>
                  <a:off x="4588" y="8834"/>
                  <a:ext cx="0" cy="455"/>
                </a:xfrm>
                <a:prstGeom prst="straightConnector1">
                  <a:avLst/>
                </a:prstGeom>
                <a:noFill/>
                <a:ln w="9525">
                  <a:solidFill>
                    <a:srgbClr val="000000"/>
                  </a:solidFill>
                  <a:round/>
                  <a:headEnd/>
                  <a:tailEnd/>
                </a:ln>
              </p:spPr>
            </p:cxnSp>
            <p:cxnSp>
              <p:nvCxnSpPr>
                <p:cNvPr id="62528" name="AutoShape 64"/>
                <p:cNvCxnSpPr>
                  <a:cxnSpLocks noChangeShapeType="1"/>
                </p:cNvCxnSpPr>
                <p:nvPr/>
              </p:nvCxnSpPr>
              <p:spPr bwMode="auto">
                <a:xfrm>
                  <a:off x="4618" y="9689"/>
                  <a:ext cx="0" cy="455"/>
                </a:xfrm>
                <a:prstGeom prst="straightConnector1">
                  <a:avLst/>
                </a:prstGeom>
                <a:noFill/>
                <a:ln w="9525">
                  <a:solidFill>
                    <a:srgbClr val="000000"/>
                  </a:solidFill>
                  <a:round/>
                  <a:headEnd/>
                  <a:tailEnd/>
                </a:ln>
              </p:spPr>
            </p:cxnSp>
            <p:cxnSp>
              <p:nvCxnSpPr>
                <p:cNvPr id="62529" name="AutoShape 65"/>
                <p:cNvCxnSpPr>
                  <a:cxnSpLocks noChangeShapeType="1"/>
                </p:cNvCxnSpPr>
                <p:nvPr/>
              </p:nvCxnSpPr>
              <p:spPr bwMode="auto">
                <a:xfrm>
                  <a:off x="4633" y="10544"/>
                  <a:ext cx="0" cy="365"/>
                </a:xfrm>
                <a:prstGeom prst="straightConnector1">
                  <a:avLst/>
                </a:prstGeom>
                <a:noFill/>
                <a:ln w="9525">
                  <a:solidFill>
                    <a:srgbClr val="000000"/>
                  </a:solidFill>
                  <a:round/>
                  <a:headEnd/>
                  <a:tailEnd/>
                </a:ln>
              </p:spPr>
            </p:cxnSp>
          </p:grpSp>
          <p:grpSp>
            <p:nvGrpSpPr>
              <p:cNvPr id="62530" name="Group 66"/>
              <p:cNvGrpSpPr>
                <a:grpSpLocks/>
              </p:cNvGrpSpPr>
              <p:nvPr/>
            </p:nvGrpSpPr>
            <p:grpSpPr bwMode="auto">
              <a:xfrm>
                <a:off x="8641" y="8325"/>
                <a:ext cx="398" cy="3215"/>
                <a:chOff x="4400" y="8024"/>
                <a:chExt cx="398" cy="3215"/>
              </a:xfrm>
            </p:grpSpPr>
            <p:sp>
              <p:nvSpPr>
                <p:cNvPr id="62531" name="Oval 67"/>
                <p:cNvSpPr>
                  <a:spLocks noChangeArrowheads="1"/>
                </p:cNvSpPr>
                <p:nvPr/>
              </p:nvSpPr>
              <p:spPr bwMode="auto">
                <a:xfrm>
                  <a:off x="4400" y="8455"/>
                  <a:ext cx="353" cy="339"/>
                </a:xfrm>
                <a:prstGeom prst="ellipse">
                  <a:avLst/>
                </a:prstGeom>
                <a:gradFill rotWithShape="0">
                  <a:gsLst>
                    <a:gs pos="0">
                      <a:srgbClr val="D99594"/>
                    </a:gs>
                    <a:gs pos="50000">
                      <a:srgbClr val="C0504D"/>
                    </a:gs>
                    <a:gs pos="100000">
                      <a:srgbClr val="D99594"/>
                    </a:gs>
                  </a:gsLst>
                  <a:lin ang="5400000" scaled="1"/>
                </a:gradFill>
                <a:ln w="12700">
                  <a:solidFill>
                    <a:srgbClr val="C0504D"/>
                  </a:solidFill>
                  <a:round/>
                  <a:headEnd/>
                  <a:tailEnd/>
                </a:ln>
                <a:effectLst>
                  <a:outerShdw dist="28398" dir="3806097" algn="ctr" rotWithShape="0">
                    <a:srgbClr val="622423"/>
                  </a:outerShdw>
                </a:effectLst>
              </p:spPr>
              <p:txBody>
                <a:bodyPr vert="horz" wrap="square" lIns="91440" tIns="45720" rIns="91440" bIns="45720" numCol="1" anchor="t" anchorCtr="0" compatLnSpc="1">
                  <a:prstTxWarp prst="textNoShape">
                    <a:avLst/>
                  </a:prstTxWarp>
                </a:bodyPr>
                <a:lstStyle/>
                <a:p>
                  <a:endParaRPr lang="en-IN"/>
                </a:p>
              </p:txBody>
            </p:sp>
            <p:sp>
              <p:nvSpPr>
                <p:cNvPr id="62532" name="Oval 68"/>
                <p:cNvSpPr>
                  <a:spLocks noChangeArrowheads="1"/>
                </p:cNvSpPr>
                <p:nvPr/>
              </p:nvSpPr>
              <p:spPr bwMode="auto">
                <a:xfrm>
                  <a:off x="4415" y="9325"/>
                  <a:ext cx="353" cy="339"/>
                </a:xfrm>
                <a:prstGeom prst="ellipse">
                  <a:avLst/>
                </a:prstGeom>
                <a:gradFill rotWithShape="0">
                  <a:gsLst>
                    <a:gs pos="0">
                      <a:srgbClr val="C2D69B"/>
                    </a:gs>
                    <a:gs pos="50000">
                      <a:srgbClr val="9BBB59"/>
                    </a:gs>
                    <a:gs pos="100000">
                      <a:srgbClr val="C2D69B"/>
                    </a:gs>
                  </a:gsLst>
                  <a:lin ang="5400000" scaled="1"/>
                </a:gradFill>
                <a:ln w="12700">
                  <a:solidFill>
                    <a:srgbClr val="9BBB59"/>
                  </a:solidFill>
                  <a:round/>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endParaRPr lang="en-IN"/>
                </a:p>
              </p:txBody>
            </p:sp>
            <p:sp>
              <p:nvSpPr>
                <p:cNvPr id="62533" name="Oval 69"/>
                <p:cNvSpPr>
                  <a:spLocks noChangeArrowheads="1"/>
                </p:cNvSpPr>
                <p:nvPr/>
              </p:nvSpPr>
              <p:spPr bwMode="auto">
                <a:xfrm>
                  <a:off x="4430" y="10165"/>
                  <a:ext cx="353" cy="339"/>
                </a:xfrm>
                <a:prstGeom prst="ellipse">
                  <a:avLst/>
                </a:prstGeom>
                <a:gradFill rotWithShape="0">
                  <a:gsLst>
                    <a:gs pos="0">
                      <a:srgbClr val="D99594"/>
                    </a:gs>
                    <a:gs pos="50000">
                      <a:srgbClr val="C0504D"/>
                    </a:gs>
                    <a:gs pos="100000">
                      <a:srgbClr val="D99594"/>
                    </a:gs>
                  </a:gsLst>
                  <a:lin ang="5400000" scaled="1"/>
                </a:gradFill>
                <a:ln w="12700">
                  <a:solidFill>
                    <a:srgbClr val="C0504D"/>
                  </a:solidFill>
                  <a:round/>
                  <a:headEnd/>
                  <a:tailEnd/>
                </a:ln>
                <a:effectLst>
                  <a:outerShdw dist="28398" dir="3806097" algn="ctr" rotWithShape="0">
                    <a:srgbClr val="622423"/>
                  </a:outerShdw>
                </a:effectLst>
              </p:spPr>
              <p:txBody>
                <a:bodyPr vert="horz" wrap="square" lIns="91440" tIns="45720" rIns="91440" bIns="45720" numCol="1" anchor="t" anchorCtr="0" compatLnSpc="1">
                  <a:prstTxWarp prst="textNoShape">
                    <a:avLst/>
                  </a:prstTxWarp>
                </a:bodyPr>
                <a:lstStyle/>
                <a:p>
                  <a:endParaRPr lang="en-IN"/>
                </a:p>
              </p:txBody>
            </p:sp>
            <p:sp>
              <p:nvSpPr>
                <p:cNvPr id="62534" name="Oval 70"/>
                <p:cNvSpPr>
                  <a:spLocks noChangeArrowheads="1"/>
                </p:cNvSpPr>
                <p:nvPr/>
              </p:nvSpPr>
              <p:spPr bwMode="auto">
                <a:xfrm>
                  <a:off x="4445" y="10900"/>
                  <a:ext cx="353" cy="339"/>
                </a:xfrm>
                <a:prstGeom prst="ellipse">
                  <a:avLst/>
                </a:prstGeom>
                <a:gradFill rotWithShape="0">
                  <a:gsLst>
                    <a:gs pos="0">
                      <a:srgbClr val="D99594"/>
                    </a:gs>
                    <a:gs pos="50000">
                      <a:srgbClr val="C0504D"/>
                    </a:gs>
                    <a:gs pos="100000">
                      <a:srgbClr val="D99594"/>
                    </a:gs>
                  </a:gsLst>
                  <a:lin ang="5400000" scaled="1"/>
                </a:gradFill>
                <a:ln w="12700">
                  <a:solidFill>
                    <a:srgbClr val="C0504D"/>
                  </a:solidFill>
                  <a:round/>
                  <a:headEnd/>
                  <a:tailEnd/>
                </a:ln>
                <a:effectLst>
                  <a:outerShdw dist="28398" dir="3806097" algn="ctr" rotWithShape="0">
                    <a:srgbClr val="622423"/>
                  </a:outerShdw>
                </a:effectLst>
              </p:spPr>
              <p:txBody>
                <a:bodyPr vert="horz" wrap="square" lIns="91440" tIns="45720" rIns="91440" bIns="45720" numCol="1" anchor="t" anchorCtr="0" compatLnSpc="1">
                  <a:prstTxWarp prst="textNoShape">
                    <a:avLst/>
                  </a:prstTxWarp>
                </a:bodyPr>
                <a:lstStyle/>
                <a:p>
                  <a:endParaRPr lang="en-IN"/>
                </a:p>
              </p:txBody>
            </p:sp>
            <p:cxnSp>
              <p:nvCxnSpPr>
                <p:cNvPr id="62535" name="AutoShape 71"/>
                <p:cNvCxnSpPr>
                  <a:cxnSpLocks noChangeShapeType="1"/>
                </p:cNvCxnSpPr>
                <p:nvPr/>
              </p:nvCxnSpPr>
              <p:spPr bwMode="auto">
                <a:xfrm>
                  <a:off x="4588" y="8024"/>
                  <a:ext cx="0" cy="455"/>
                </a:xfrm>
                <a:prstGeom prst="straightConnector1">
                  <a:avLst/>
                </a:prstGeom>
                <a:noFill/>
                <a:ln w="9525">
                  <a:solidFill>
                    <a:srgbClr val="000000"/>
                  </a:solidFill>
                  <a:round/>
                  <a:headEnd/>
                  <a:tailEnd/>
                </a:ln>
              </p:spPr>
            </p:cxnSp>
            <p:cxnSp>
              <p:nvCxnSpPr>
                <p:cNvPr id="62536" name="AutoShape 72"/>
                <p:cNvCxnSpPr>
                  <a:cxnSpLocks noChangeShapeType="1"/>
                </p:cNvCxnSpPr>
                <p:nvPr/>
              </p:nvCxnSpPr>
              <p:spPr bwMode="auto">
                <a:xfrm>
                  <a:off x="4588" y="8834"/>
                  <a:ext cx="0" cy="455"/>
                </a:xfrm>
                <a:prstGeom prst="straightConnector1">
                  <a:avLst/>
                </a:prstGeom>
                <a:noFill/>
                <a:ln w="9525">
                  <a:solidFill>
                    <a:srgbClr val="000000"/>
                  </a:solidFill>
                  <a:round/>
                  <a:headEnd/>
                  <a:tailEnd/>
                </a:ln>
              </p:spPr>
            </p:cxnSp>
            <p:cxnSp>
              <p:nvCxnSpPr>
                <p:cNvPr id="62537" name="AutoShape 73"/>
                <p:cNvCxnSpPr>
                  <a:cxnSpLocks noChangeShapeType="1"/>
                </p:cNvCxnSpPr>
                <p:nvPr/>
              </p:nvCxnSpPr>
              <p:spPr bwMode="auto">
                <a:xfrm>
                  <a:off x="4618" y="9689"/>
                  <a:ext cx="0" cy="455"/>
                </a:xfrm>
                <a:prstGeom prst="straightConnector1">
                  <a:avLst/>
                </a:prstGeom>
                <a:noFill/>
                <a:ln w="9525">
                  <a:solidFill>
                    <a:srgbClr val="000000"/>
                  </a:solidFill>
                  <a:round/>
                  <a:headEnd/>
                  <a:tailEnd/>
                </a:ln>
              </p:spPr>
            </p:cxnSp>
            <p:cxnSp>
              <p:nvCxnSpPr>
                <p:cNvPr id="62538" name="AutoShape 74"/>
                <p:cNvCxnSpPr>
                  <a:cxnSpLocks noChangeShapeType="1"/>
                </p:cNvCxnSpPr>
                <p:nvPr/>
              </p:nvCxnSpPr>
              <p:spPr bwMode="auto">
                <a:xfrm>
                  <a:off x="4633" y="10544"/>
                  <a:ext cx="0" cy="365"/>
                </a:xfrm>
                <a:prstGeom prst="straightConnector1">
                  <a:avLst/>
                </a:prstGeom>
                <a:noFill/>
                <a:ln w="9525">
                  <a:solidFill>
                    <a:srgbClr val="000000"/>
                  </a:solidFill>
                  <a:round/>
                  <a:headEnd/>
                  <a:tailEnd/>
                </a:ln>
              </p:spPr>
            </p:cxnSp>
          </p:grpSp>
          <p:grpSp>
            <p:nvGrpSpPr>
              <p:cNvPr id="62539" name="Group 75"/>
              <p:cNvGrpSpPr>
                <a:grpSpLocks/>
              </p:cNvGrpSpPr>
              <p:nvPr/>
            </p:nvGrpSpPr>
            <p:grpSpPr bwMode="auto">
              <a:xfrm>
                <a:off x="10066" y="8325"/>
                <a:ext cx="398" cy="3215"/>
                <a:chOff x="4400" y="8024"/>
                <a:chExt cx="398" cy="3215"/>
              </a:xfrm>
            </p:grpSpPr>
            <p:sp>
              <p:nvSpPr>
                <p:cNvPr id="62540" name="Oval 76"/>
                <p:cNvSpPr>
                  <a:spLocks noChangeArrowheads="1"/>
                </p:cNvSpPr>
                <p:nvPr/>
              </p:nvSpPr>
              <p:spPr bwMode="auto">
                <a:xfrm>
                  <a:off x="4400" y="8455"/>
                  <a:ext cx="353" cy="339"/>
                </a:xfrm>
                <a:prstGeom prst="ellipse">
                  <a:avLst/>
                </a:prstGeom>
                <a:gradFill rotWithShape="0">
                  <a:gsLst>
                    <a:gs pos="0">
                      <a:srgbClr val="D99594"/>
                    </a:gs>
                    <a:gs pos="50000">
                      <a:srgbClr val="C0504D"/>
                    </a:gs>
                    <a:gs pos="100000">
                      <a:srgbClr val="D99594"/>
                    </a:gs>
                  </a:gsLst>
                  <a:lin ang="5400000" scaled="1"/>
                </a:gradFill>
                <a:ln w="12700">
                  <a:solidFill>
                    <a:srgbClr val="C0504D"/>
                  </a:solidFill>
                  <a:round/>
                  <a:headEnd/>
                  <a:tailEnd/>
                </a:ln>
                <a:effectLst>
                  <a:outerShdw dist="28398" dir="3806097" algn="ctr" rotWithShape="0">
                    <a:srgbClr val="622423"/>
                  </a:outerShdw>
                </a:effectLst>
              </p:spPr>
              <p:txBody>
                <a:bodyPr vert="horz" wrap="square" lIns="91440" tIns="45720" rIns="91440" bIns="45720" numCol="1" anchor="t" anchorCtr="0" compatLnSpc="1">
                  <a:prstTxWarp prst="textNoShape">
                    <a:avLst/>
                  </a:prstTxWarp>
                </a:bodyPr>
                <a:lstStyle/>
                <a:p>
                  <a:endParaRPr lang="en-IN"/>
                </a:p>
              </p:txBody>
            </p:sp>
            <p:sp>
              <p:nvSpPr>
                <p:cNvPr id="62541" name="Oval 77"/>
                <p:cNvSpPr>
                  <a:spLocks noChangeArrowheads="1"/>
                </p:cNvSpPr>
                <p:nvPr/>
              </p:nvSpPr>
              <p:spPr bwMode="auto">
                <a:xfrm>
                  <a:off x="4415" y="9325"/>
                  <a:ext cx="353" cy="339"/>
                </a:xfrm>
                <a:prstGeom prst="ellipse">
                  <a:avLst/>
                </a:prstGeom>
                <a:gradFill rotWithShape="0">
                  <a:gsLst>
                    <a:gs pos="0">
                      <a:srgbClr val="C2D69B"/>
                    </a:gs>
                    <a:gs pos="50000">
                      <a:srgbClr val="9BBB59"/>
                    </a:gs>
                    <a:gs pos="100000">
                      <a:srgbClr val="C2D69B"/>
                    </a:gs>
                  </a:gsLst>
                  <a:lin ang="5400000" scaled="1"/>
                </a:gradFill>
                <a:ln w="12700">
                  <a:solidFill>
                    <a:srgbClr val="9BBB59"/>
                  </a:solidFill>
                  <a:round/>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endParaRPr lang="en-IN"/>
                </a:p>
              </p:txBody>
            </p:sp>
            <p:sp>
              <p:nvSpPr>
                <p:cNvPr id="62542" name="Oval 78"/>
                <p:cNvSpPr>
                  <a:spLocks noChangeArrowheads="1"/>
                </p:cNvSpPr>
                <p:nvPr/>
              </p:nvSpPr>
              <p:spPr bwMode="auto">
                <a:xfrm>
                  <a:off x="4430" y="10165"/>
                  <a:ext cx="353" cy="339"/>
                </a:xfrm>
                <a:prstGeom prst="ellipse">
                  <a:avLst/>
                </a:prstGeom>
                <a:gradFill rotWithShape="0">
                  <a:gsLst>
                    <a:gs pos="0">
                      <a:srgbClr val="D99594"/>
                    </a:gs>
                    <a:gs pos="50000">
                      <a:srgbClr val="C0504D"/>
                    </a:gs>
                    <a:gs pos="100000">
                      <a:srgbClr val="D99594"/>
                    </a:gs>
                  </a:gsLst>
                  <a:lin ang="5400000" scaled="1"/>
                </a:gradFill>
                <a:ln w="12700">
                  <a:solidFill>
                    <a:srgbClr val="C0504D"/>
                  </a:solidFill>
                  <a:round/>
                  <a:headEnd/>
                  <a:tailEnd/>
                </a:ln>
                <a:effectLst>
                  <a:outerShdw dist="28398" dir="3806097" algn="ctr" rotWithShape="0">
                    <a:srgbClr val="622423"/>
                  </a:outerShdw>
                </a:effectLst>
              </p:spPr>
              <p:txBody>
                <a:bodyPr vert="horz" wrap="square" lIns="91440" tIns="45720" rIns="91440" bIns="45720" numCol="1" anchor="t" anchorCtr="0" compatLnSpc="1">
                  <a:prstTxWarp prst="textNoShape">
                    <a:avLst/>
                  </a:prstTxWarp>
                </a:bodyPr>
                <a:lstStyle/>
                <a:p>
                  <a:endParaRPr lang="en-IN"/>
                </a:p>
              </p:txBody>
            </p:sp>
            <p:sp>
              <p:nvSpPr>
                <p:cNvPr id="62543" name="Oval 79"/>
                <p:cNvSpPr>
                  <a:spLocks noChangeArrowheads="1"/>
                </p:cNvSpPr>
                <p:nvPr/>
              </p:nvSpPr>
              <p:spPr bwMode="auto">
                <a:xfrm>
                  <a:off x="4445" y="10900"/>
                  <a:ext cx="353" cy="339"/>
                </a:xfrm>
                <a:prstGeom prst="ellipse">
                  <a:avLst/>
                </a:prstGeom>
                <a:gradFill rotWithShape="0">
                  <a:gsLst>
                    <a:gs pos="0">
                      <a:srgbClr val="D99594"/>
                    </a:gs>
                    <a:gs pos="50000">
                      <a:srgbClr val="C0504D"/>
                    </a:gs>
                    <a:gs pos="100000">
                      <a:srgbClr val="D99594"/>
                    </a:gs>
                  </a:gsLst>
                  <a:lin ang="5400000" scaled="1"/>
                </a:gradFill>
                <a:ln w="12700">
                  <a:solidFill>
                    <a:srgbClr val="C0504D"/>
                  </a:solidFill>
                  <a:round/>
                  <a:headEnd/>
                  <a:tailEnd/>
                </a:ln>
                <a:effectLst>
                  <a:outerShdw dist="28398" dir="3806097" algn="ctr" rotWithShape="0">
                    <a:srgbClr val="622423"/>
                  </a:outerShdw>
                </a:effectLst>
              </p:spPr>
              <p:txBody>
                <a:bodyPr vert="horz" wrap="square" lIns="91440" tIns="45720" rIns="91440" bIns="45720" numCol="1" anchor="t" anchorCtr="0" compatLnSpc="1">
                  <a:prstTxWarp prst="textNoShape">
                    <a:avLst/>
                  </a:prstTxWarp>
                </a:bodyPr>
                <a:lstStyle/>
                <a:p>
                  <a:endParaRPr lang="en-IN"/>
                </a:p>
              </p:txBody>
            </p:sp>
            <p:cxnSp>
              <p:nvCxnSpPr>
                <p:cNvPr id="62544" name="AutoShape 80"/>
                <p:cNvCxnSpPr>
                  <a:cxnSpLocks noChangeShapeType="1"/>
                </p:cNvCxnSpPr>
                <p:nvPr/>
              </p:nvCxnSpPr>
              <p:spPr bwMode="auto">
                <a:xfrm>
                  <a:off x="4588" y="8024"/>
                  <a:ext cx="0" cy="455"/>
                </a:xfrm>
                <a:prstGeom prst="straightConnector1">
                  <a:avLst/>
                </a:prstGeom>
                <a:noFill/>
                <a:ln w="9525">
                  <a:solidFill>
                    <a:srgbClr val="000000"/>
                  </a:solidFill>
                  <a:round/>
                  <a:headEnd/>
                  <a:tailEnd/>
                </a:ln>
              </p:spPr>
            </p:cxnSp>
            <p:cxnSp>
              <p:nvCxnSpPr>
                <p:cNvPr id="62545" name="AutoShape 81"/>
                <p:cNvCxnSpPr>
                  <a:cxnSpLocks noChangeShapeType="1"/>
                </p:cNvCxnSpPr>
                <p:nvPr/>
              </p:nvCxnSpPr>
              <p:spPr bwMode="auto">
                <a:xfrm>
                  <a:off x="4588" y="8834"/>
                  <a:ext cx="0" cy="455"/>
                </a:xfrm>
                <a:prstGeom prst="straightConnector1">
                  <a:avLst/>
                </a:prstGeom>
                <a:noFill/>
                <a:ln w="9525">
                  <a:solidFill>
                    <a:srgbClr val="000000"/>
                  </a:solidFill>
                  <a:round/>
                  <a:headEnd/>
                  <a:tailEnd/>
                </a:ln>
              </p:spPr>
            </p:cxnSp>
            <p:cxnSp>
              <p:nvCxnSpPr>
                <p:cNvPr id="62546" name="AutoShape 82"/>
                <p:cNvCxnSpPr>
                  <a:cxnSpLocks noChangeShapeType="1"/>
                </p:cNvCxnSpPr>
                <p:nvPr/>
              </p:nvCxnSpPr>
              <p:spPr bwMode="auto">
                <a:xfrm>
                  <a:off x="4618" y="9689"/>
                  <a:ext cx="0" cy="455"/>
                </a:xfrm>
                <a:prstGeom prst="straightConnector1">
                  <a:avLst/>
                </a:prstGeom>
                <a:noFill/>
                <a:ln w="9525">
                  <a:solidFill>
                    <a:srgbClr val="000000"/>
                  </a:solidFill>
                  <a:round/>
                  <a:headEnd/>
                  <a:tailEnd/>
                </a:ln>
              </p:spPr>
            </p:cxnSp>
            <p:cxnSp>
              <p:nvCxnSpPr>
                <p:cNvPr id="62547" name="AutoShape 83"/>
                <p:cNvCxnSpPr>
                  <a:cxnSpLocks noChangeShapeType="1"/>
                </p:cNvCxnSpPr>
                <p:nvPr/>
              </p:nvCxnSpPr>
              <p:spPr bwMode="auto">
                <a:xfrm>
                  <a:off x="4633" y="10544"/>
                  <a:ext cx="0" cy="365"/>
                </a:xfrm>
                <a:prstGeom prst="straightConnector1">
                  <a:avLst/>
                </a:prstGeom>
                <a:noFill/>
                <a:ln w="9525">
                  <a:solidFill>
                    <a:srgbClr val="000000"/>
                  </a:solidFill>
                  <a:round/>
                  <a:headEnd/>
                  <a:tailEnd/>
                </a:ln>
              </p:spPr>
            </p:cxnSp>
          </p:grpSp>
          <p:cxnSp>
            <p:nvCxnSpPr>
              <p:cNvPr id="62548" name="AutoShape 84"/>
              <p:cNvCxnSpPr>
                <a:cxnSpLocks noChangeShapeType="1"/>
              </p:cNvCxnSpPr>
              <p:nvPr/>
            </p:nvCxnSpPr>
            <p:spPr bwMode="auto">
              <a:xfrm>
                <a:off x="4614" y="11540"/>
                <a:ext cx="0" cy="983"/>
              </a:xfrm>
              <a:prstGeom prst="straightConnector1">
                <a:avLst/>
              </a:prstGeom>
              <a:noFill/>
              <a:ln w="9525">
                <a:solidFill>
                  <a:srgbClr val="000000"/>
                </a:solidFill>
                <a:round/>
                <a:headEnd/>
                <a:tailEnd type="triangle" w="med" len="med"/>
              </a:ln>
            </p:spPr>
          </p:cxnSp>
          <p:cxnSp>
            <p:nvCxnSpPr>
              <p:cNvPr id="62549" name="AutoShape 85"/>
              <p:cNvCxnSpPr>
                <a:cxnSpLocks noChangeShapeType="1"/>
              </p:cNvCxnSpPr>
              <p:nvPr/>
            </p:nvCxnSpPr>
            <p:spPr bwMode="auto">
              <a:xfrm>
                <a:off x="6054" y="11540"/>
                <a:ext cx="0" cy="983"/>
              </a:xfrm>
              <a:prstGeom prst="straightConnector1">
                <a:avLst/>
              </a:prstGeom>
              <a:noFill/>
              <a:ln w="9525">
                <a:solidFill>
                  <a:srgbClr val="000000"/>
                </a:solidFill>
                <a:round/>
                <a:headEnd/>
                <a:tailEnd type="triangle" w="med" len="med"/>
              </a:ln>
            </p:spPr>
          </p:cxnSp>
          <p:cxnSp>
            <p:nvCxnSpPr>
              <p:cNvPr id="62550" name="AutoShape 86"/>
              <p:cNvCxnSpPr>
                <a:cxnSpLocks noChangeShapeType="1"/>
              </p:cNvCxnSpPr>
              <p:nvPr/>
            </p:nvCxnSpPr>
            <p:spPr bwMode="auto">
              <a:xfrm>
                <a:off x="7449" y="11525"/>
                <a:ext cx="0" cy="983"/>
              </a:xfrm>
              <a:prstGeom prst="straightConnector1">
                <a:avLst/>
              </a:prstGeom>
              <a:noFill/>
              <a:ln w="9525">
                <a:solidFill>
                  <a:srgbClr val="000000"/>
                </a:solidFill>
                <a:round/>
                <a:headEnd/>
                <a:tailEnd type="triangle" w="med" len="med"/>
              </a:ln>
            </p:spPr>
          </p:cxnSp>
          <p:cxnSp>
            <p:nvCxnSpPr>
              <p:cNvPr id="62551" name="AutoShape 87"/>
              <p:cNvCxnSpPr>
                <a:cxnSpLocks noChangeShapeType="1"/>
              </p:cNvCxnSpPr>
              <p:nvPr/>
            </p:nvCxnSpPr>
            <p:spPr bwMode="auto">
              <a:xfrm>
                <a:off x="8889" y="11525"/>
                <a:ext cx="0" cy="983"/>
              </a:xfrm>
              <a:prstGeom prst="straightConnector1">
                <a:avLst/>
              </a:prstGeom>
              <a:noFill/>
              <a:ln w="9525">
                <a:solidFill>
                  <a:srgbClr val="000000"/>
                </a:solidFill>
                <a:round/>
                <a:headEnd/>
                <a:tailEnd type="triangle" w="med" len="med"/>
              </a:ln>
            </p:spPr>
          </p:cxnSp>
          <p:cxnSp>
            <p:nvCxnSpPr>
              <p:cNvPr id="62552" name="AutoShape 88"/>
              <p:cNvCxnSpPr>
                <a:cxnSpLocks noChangeShapeType="1"/>
              </p:cNvCxnSpPr>
              <p:nvPr/>
            </p:nvCxnSpPr>
            <p:spPr bwMode="auto">
              <a:xfrm>
                <a:off x="10314" y="11540"/>
                <a:ext cx="0" cy="983"/>
              </a:xfrm>
              <a:prstGeom prst="straightConnector1">
                <a:avLst/>
              </a:prstGeom>
              <a:noFill/>
              <a:ln w="9525">
                <a:solidFill>
                  <a:srgbClr val="000000"/>
                </a:solidFill>
                <a:round/>
                <a:headEnd/>
                <a:tailEnd type="triangle" w="med" len="med"/>
              </a:ln>
            </p:spPr>
          </p:cxnSp>
          <p:sp>
            <p:nvSpPr>
              <p:cNvPr id="62553" name="Rectangle 89"/>
              <p:cNvSpPr>
                <a:spLocks noChangeArrowheads="1"/>
              </p:cNvSpPr>
              <p:nvPr/>
            </p:nvSpPr>
            <p:spPr bwMode="auto">
              <a:xfrm>
                <a:off x="3496" y="12530"/>
                <a:ext cx="2070" cy="1016"/>
              </a:xfrm>
              <a:prstGeom prst="rect">
                <a:avLst/>
              </a:prstGeom>
              <a:noFill/>
              <a:ln w="12700">
                <a:no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300" b="1" i="0" u="none" strike="noStrike" cap="none" normalizeH="0" baseline="0" smtClean="0">
                    <a:ln>
                      <a:noFill/>
                    </a:ln>
                    <a:solidFill>
                      <a:srgbClr val="FF0000"/>
                    </a:solidFill>
                    <a:effectLst/>
                    <a:latin typeface="Calibri" pitchFamily="34" charset="0"/>
                    <a:cs typeface="Arial" pitchFamily="34" charset="0"/>
                  </a:rPr>
                  <a:t>Functional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300" b="1" i="0" u="none" strike="noStrike" cap="none" normalizeH="0" baseline="0" smtClean="0">
                    <a:ln>
                      <a:noFill/>
                    </a:ln>
                    <a:solidFill>
                      <a:srgbClr val="FF0000"/>
                    </a:solidFill>
                    <a:effectLst/>
                    <a:latin typeface="Calibri" pitchFamily="34" charset="0"/>
                    <a:cs typeface="Arial" pitchFamily="34" charset="0"/>
                  </a:rPr>
                  <a:t>Professionalism</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2554" name="Rectangle 90"/>
              <p:cNvSpPr>
                <a:spLocks noChangeArrowheads="1"/>
              </p:cNvSpPr>
              <p:nvPr/>
            </p:nvSpPr>
            <p:spPr bwMode="auto">
              <a:xfrm>
                <a:off x="10261" y="9394"/>
                <a:ext cx="1603" cy="780"/>
              </a:xfrm>
              <a:prstGeom prst="rect">
                <a:avLst/>
              </a:prstGeom>
              <a:noFill/>
              <a:ln w="12700">
                <a:no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300" b="1" i="0" u="none" strike="noStrike" cap="none" normalizeH="0" baseline="0" smtClean="0">
                    <a:ln>
                      <a:noFill/>
                    </a:ln>
                    <a:solidFill>
                      <a:srgbClr val="008E40"/>
                    </a:solidFill>
                    <a:effectLst/>
                    <a:latin typeface="Calibri" pitchFamily="34" charset="0"/>
                    <a:cs typeface="Arial" pitchFamily="34" charset="0"/>
                  </a:rPr>
                  <a:t>Business</a:t>
                </a:r>
                <a:endParaRPr kumimoji="0" lang="en-IN" sz="1300" b="1" i="0" u="none" strike="noStrike" cap="none" normalizeH="0" baseline="0" smtClean="0">
                  <a:ln>
                    <a:noFill/>
                  </a:ln>
                  <a:solidFill>
                    <a:srgbClr val="00B050"/>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300" b="1" i="0" u="none" strike="noStrike" cap="none" normalizeH="0" baseline="0" smtClean="0">
                    <a:ln>
                      <a:noFill/>
                    </a:ln>
                    <a:solidFill>
                      <a:srgbClr val="008E40"/>
                    </a:solidFill>
                    <a:effectLst/>
                    <a:latin typeface="Calibri" pitchFamily="34" charset="0"/>
                    <a:cs typeface="Arial" pitchFamily="34" charset="0"/>
                  </a:rPr>
                  <a:t>Board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2555" name="AutoShape 91"/>
              <p:cNvCxnSpPr>
                <a:cxnSpLocks noChangeShapeType="1"/>
              </p:cNvCxnSpPr>
              <p:nvPr/>
            </p:nvCxnSpPr>
            <p:spPr bwMode="auto">
              <a:xfrm flipV="1">
                <a:off x="4749" y="8912"/>
                <a:ext cx="1072" cy="2"/>
              </a:xfrm>
              <a:prstGeom prst="straightConnector1">
                <a:avLst/>
              </a:prstGeom>
              <a:noFill/>
              <a:ln w="9525">
                <a:solidFill>
                  <a:srgbClr val="000000"/>
                </a:solidFill>
                <a:prstDash val="lgDash"/>
                <a:round/>
                <a:headEnd/>
                <a:tailEnd/>
              </a:ln>
            </p:spPr>
          </p:cxnSp>
          <p:cxnSp>
            <p:nvCxnSpPr>
              <p:cNvPr id="62556" name="AutoShape 92"/>
              <p:cNvCxnSpPr>
                <a:cxnSpLocks noChangeShapeType="1"/>
              </p:cNvCxnSpPr>
              <p:nvPr/>
            </p:nvCxnSpPr>
            <p:spPr bwMode="auto">
              <a:xfrm flipV="1">
                <a:off x="4737" y="9783"/>
                <a:ext cx="1072" cy="2"/>
              </a:xfrm>
              <a:prstGeom prst="straightConnector1">
                <a:avLst/>
              </a:prstGeom>
              <a:noFill/>
              <a:ln w="9525">
                <a:solidFill>
                  <a:srgbClr val="000000"/>
                </a:solidFill>
                <a:prstDash val="lgDash"/>
                <a:round/>
                <a:headEnd/>
                <a:tailEnd/>
              </a:ln>
            </p:spPr>
          </p:cxnSp>
          <p:cxnSp>
            <p:nvCxnSpPr>
              <p:cNvPr id="62557" name="AutoShape 93"/>
              <p:cNvCxnSpPr>
                <a:cxnSpLocks noChangeShapeType="1"/>
              </p:cNvCxnSpPr>
              <p:nvPr/>
            </p:nvCxnSpPr>
            <p:spPr bwMode="auto">
              <a:xfrm flipV="1">
                <a:off x="4753" y="10610"/>
                <a:ext cx="1072" cy="2"/>
              </a:xfrm>
              <a:prstGeom prst="straightConnector1">
                <a:avLst/>
              </a:prstGeom>
              <a:noFill/>
              <a:ln w="9525">
                <a:solidFill>
                  <a:srgbClr val="000000"/>
                </a:solidFill>
                <a:prstDash val="lgDash"/>
                <a:round/>
                <a:headEnd/>
                <a:tailEnd/>
              </a:ln>
            </p:spPr>
          </p:cxnSp>
          <p:cxnSp>
            <p:nvCxnSpPr>
              <p:cNvPr id="62558" name="AutoShape 94"/>
              <p:cNvCxnSpPr>
                <a:cxnSpLocks noChangeShapeType="1"/>
              </p:cNvCxnSpPr>
              <p:nvPr/>
            </p:nvCxnSpPr>
            <p:spPr bwMode="auto">
              <a:xfrm flipV="1">
                <a:off x="4769" y="11355"/>
                <a:ext cx="1072" cy="2"/>
              </a:xfrm>
              <a:prstGeom prst="straightConnector1">
                <a:avLst/>
              </a:prstGeom>
              <a:noFill/>
              <a:ln w="9525">
                <a:solidFill>
                  <a:srgbClr val="000000"/>
                </a:solidFill>
                <a:prstDash val="lgDash"/>
                <a:round/>
                <a:headEnd/>
                <a:tailEnd/>
              </a:ln>
            </p:spPr>
          </p:cxnSp>
          <p:cxnSp>
            <p:nvCxnSpPr>
              <p:cNvPr id="62559" name="AutoShape 95"/>
              <p:cNvCxnSpPr>
                <a:cxnSpLocks noChangeShapeType="1"/>
              </p:cNvCxnSpPr>
              <p:nvPr/>
            </p:nvCxnSpPr>
            <p:spPr bwMode="auto">
              <a:xfrm flipV="1">
                <a:off x="6207" y="8912"/>
                <a:ext cx="994" cy="4"/>
              </a:xfrm>
              <a:prstGeom prst="straightConnector1">
                <a:avLst/>
              </a:prstGeom>
              <a:noFill/>
              <a:ln w="9525">
                <a:solidFill>
                  <a:srgbClr val="000000"/>
                </a:solidFill>
                <a:prstDash val="lgDash"/>
                <a:round/>
                <a:headEnd/>
                <a:tailEnd/>
              </a:ln>
            </p:spPr>
          </p:cxnSp>
          <p:cxnSp>
            <p:nvCxnSpPr>
              <p:cNvPr id="62560" name="AutoShape 96"/>
              <p:cNvCxnSpPr>
                <a:cxnSpLocks noChangeShapeType="1"/>
              </p:cNvCxnSpPr>
              <p:nvPr/>
            </p:nvCxnSpPr>
            <p:spPr bwMode="auto">
              <a:xfrm flipV="1">
                <a:off x="6223" y="9783"/>
                <a:ext cx="994" cy="4"/>
              </a:xfrm>
              <a:prstGeom prst="straightConnector1">
                <a:avLst/>
              </a:prstGeom>
              <a:noFill/>
              <a:ln w="9525">
                <a:solidFill>
                  <a:srgbClr val="000000"/>
                </a:solidFill>
                <a:prstDash val="lgDash"/>
                <a:round/>
                <a:headEnd/>
                <a:tailEnd/>
              </a:ln>
            </p:spPr>
          </p:cxnSp>
          <p:cxnSp>
            <p:nvCxnSpPr>
              <p:cNvPr id="62561" name="AutoShape 97"/>
              <p:cNvCxnSpPr>
                <a:cxnSpLocks noChangeShapeType="1"/>
              </p:cNvCxnSpPr>
              <p:nvPr/>
            </p:nvCxnSpPr>
            <p:spPr bwMode="auto">
              <a:xfrm flipV="1">
                <a:off x="6225" y="10624"/>
                <a:ext cx="994" cy="4"/>
              </a:xfrm>
              <a:prstGeom prst="straightConnector1">
                <a:avLst/>
              </a:prstGeom>
              <a:noFill/>
              <a:ln w="9525">
                <a:solidFill>
                  <a:srgbClr val="000000"/>
                </a:solidFill>
                <a:prstDash val="lgDash"/>
                <a:round/>
                <a:headEnd/>
                <a:tailEnd/>
              </a:ln>
            </p:spPr>
          </p:cxnSp>
          <p:cxnSp>
            <p:nvCxnSpPr>
              <p:cNvPr id="62562" name="AutoShape 98"/>
              <p:cNvCxnSpPr>
                <a:cxnSpLocks noChangeShapeType="1"/>
              </p:cNvCxnSpPr>
              <p:nvPr/>
            </p:nvCxnSpPr>
            <p:spPr bwMode="auto">
              <a:xfrm flipV="1">
                <a:off x="6241" y="11369"/>
                <a:ext cx="994" cy="4"/>
              </a:xfrm>
              <a:prstGeom prst="straightConnector1">
                <a:avLst/>
              </a:prstGeom>
              <a:noFill/>
              <a:ln w="9525">
                <a:solidFill>
                  <a:srgbClr val="000000"/>
                </a:solidFill>
                <a:prstDash val="lgDash"/>
                <a:round/>
                <a:headEnd/>
                <a:tailEnd/>
              </a:ln>
            </p:spPr>
          </p:cxnSp>
          <p:cxnSp>
            <p:nvCxnSpPr>
              <p:cNvPr id="62563" name="AutoShape 99"/>
              <p:cNvCxnSpPr>
                <a:cxnSpLocks noChangeShapeType="1"/>
              </p:cNvCxnSpPr>
              <p:nvPr/>
            </p:nvCxnSpPr>
            <p:spPr bwMode="auto">
              <a:xfrm>
                <a:off x="7615" y="11375"/>
                <a:ext cx="1056" cy="0"/>
              </a:xfrm>
              <a:prstGeom prst="straightConnector1">
                <a:avLst/>
              </a:prstGeom>
              <a:noFill/>
              <a:ln w="9525">
                <a:solidFill>
                  <a:srgbClr val="000000"/>
                </a:solidFill>
                <a:prstDash val="lgDash"/>
                <a:round/>
                <a:headEnd/>
                <a:tailEnd/>
              </a:ln>
            </p:spPr>
          </p:cxnSp>
          <p:cxnSp>
            <p:nvCxnSpPr>
              <p:cNvPr id="62564" name="AutoShape 100"/>
              <p:cNvCxnSpPr>
                <a:cxnSpLocks noChangeShapeType="1"/>
              </p:cNvCxnSpPr>
              <p:nvPr/>
            </p:nvCxnSpPr>
            <p:spPr bwMode="auto">
              <a:xfrm>
                <a:off x="7617" y="10634"/>
                <a:ext cx="1056" cy="0"/>
              </a:xfrm>
              <a:prstGeom prst="straightConnector1">
                <a:avLst/>
              </a:prstGeom>
              <a:noFill/>
              <a:ln w="9525">
                <a:solidFill>
                  <a:srgbClr val="000000"/>
                </a:solidFill>
                <a:prstDash val="lgDash"/>
                <a:round/>
                <a:headEnd/>
                <a:tailEnd/>
              </a:ln>
            </p:spPr>
          </p:cxnSp>
          <p:cxnSp>
            <p:nvCxnSpPr>
              <p:cNvPr id="62565" name="AutoShape 101"/>
              <p:cNvCxnSpPr>
                <a:cxnSpLocks noChangeShapeType="1"/>
              </p:cNvCxnSpPr>
              <p:nvPr/>
            </p:nvCxnSpPr>
            <p:spPr bwMode="auto">
              <a:xfrm>
                <a:off x="7591" y="9797"/>
                <a:ext cx="1056" cy="0"/>
              </a:xfrm>
              <a:prstGeom prst="straightConnector1">
                <a:avLst/>
              </a:prstGeom>
              <a:noFill/>
              <a:ln w="9525">
                <a:solidFill>
                  <a:srgbClr val="000000"/>
                </a:solidFill>
                <a:prstDash val="lgDash"/>
                <a:round/>
                <a:headEnd/>
                <a:tailEnd/>
              </a:ln>
            </p:spPr>
          </p:cxnSp>
          <p:cxnSp>
            <p:nvCxnSpPr>
              <p:cNvPr id="62566" name="AutoShape 102"/>
              <p:cNvCxnSpPr>
                <a:cxnSpLocks noChangeShapeType="1"/>
              </p:cNvCxnSpPr>
              <p:nvPr/>
            </p:nvCxnSpPr>
            <p:spPr bwMode="auto">
              <a:xfrm>
                <a:off x="7579" y="8902"/>
                <a:ext cx="1056" cy="0"/>
              </a:xfrm>
              <a:prstGeom prst="straightConnector1">
                <a:avLst/>
              </a:prstGeom>
              <a:noFill/>
              <a:ln w="9525">
                <a:solidFill>
                  <a:srgbClr val="000000"/>
                </a:solidFill>
                <a:prstDash val="lgDash"/>
                <a:round/>
                <a:headEnd/>
                <a:tailEnd/>
              </a:ln>
            </p:spPr>
          </p:cxnSp>
          <p:cxnSp>
            <p:nvCxnSpPr>
              <p:cNvPr id="62567" name="AutoShape 103"/>
              <p:cNvCxnSpPr>
                <a:cxnSpLocks noChangeShapeType="1"/>
              </p:cNvCxnSpPr>
              <p:nvPr/>
            </p:nvCxnSpPr>
            <p:spPr bwMode="auto">
              <a:xfrm>
                <a:off x="9009" y="8918"/>
                <a:ext cx="1056" cy="0"/>
              </a:xfrm>
              <a:prstGeom prst="straightConnector1">
                <a:avLst/>
              </a:prstGeom>
              <a:noFill/>
              <a:ln w="9525">
                <a:solidFill>
                  <a:srgbClr val="000000"/>
                </a:solidFill>
                <a:prstDash val="lgDash"/>
                <a:round/>
                <a:headEnd/>
                <a:tailEnd/>
              </a:ln>
            </p:spPr>
          </p:cxnSp>
          <p:cxnSp>
            <p:nvCxnSpPr>
              <p:cNvPr id="62568" name="AutoShape 104"/>
              <p:cNvCxnSpPr>
                <a:cxnSpLocks noChangeShapeType="1"/>
              </p:cNvCxnSpPr>
              <p:nvPr/>
            </p:nvCxnSpPr>
            <p:spPr bwMode="auto">
              <a:xfrm>
                <a:off x="9039" y="9789"/>
                <a:ext cx="1056" cy="0"/>
              </a:xfrm>
              <a:prstGeom prst="straightConnector1">
                <a:avLst/>
              </a:prstGeom>
              <a:noFill/>
              <a:ln w="9525">
                <a:solidFill>
                  <a:srgbClr val="000000"/>
                </a:solidFill>
                <a:prstDash val="lgDash"/>
                <a:round/>
                <a:headEnd/>
                <a:tailEnd/>
              </a:ln>
            </p:spPr>
          </p:cxnSp>
          <p:cxnSp>
            <p:nvCxnSpPr>
              <p:cNvPr id="62569" name="AutoShape 105"/>
              <p:cNvCxnSpPr>
                <a:cxnSpLocks noChangeShapeType="1"/>
              </p:cNvCxnSpPr>
              <p:nvPr/>
            </p:nvCxnSpPr>
            <p:spPr bwMode="auto">
              <a:xfrm>
                <a:off x="9027" y="10630"/>
                <a:ext cx="1056" cy="0"/>
              </a:xfrm>
              <a:prstGeom prst="straightConnector1">
                <a:avLst/>
              </a:prstGeom>
              <a:noFill/>
              <a:ln w="9525">
                <a:solidFill>
                  <a:srgbClr val="000000"/>
                </a:solidFill>
                <a:prstDash val="lgDash"/>
                <a:round/>
                <a:headEnd/>
                <a:tailEnd/>
              </a:ln>
            </p:spPr>
          </p:cxnSp>
          <p:cxnSp>
            <p:nvCxnSpPr>
              <p:cNvPr id="62570" name="AutoShape 106"/>
              <p:cNvCxnSpPr>
                <a:cxnSpLocks noChangeShapeType="1"/>
              </p:cNvCxnSpPr>
              <p:nvPr/>
            </p:nvCxnSpPr>
            <p:spPr bwMode="auto">
              <a:xfrm>
                <a:off x="9057" y="11389"/>
                <a:ext cx="1056" cy="0"/>
              </a:xfrm>
              <a:prstGeom prst="straightConnector1">
                <a:avLst/>
              </a:prstGeom>
              <a:noFill/>
              <a:ln w="9525">
                <a:solidFill>
                  <a:srgbClr val="000000"/>
                </a:solidFill>
                <a:prstDash val="lgDash"/>
                <a:round/>
                <a:headEnd/>
                <a:tailEnd/>
              </a:ln>
            </p:spPr>
          </p:cxnSp>
          <p:sp>
            <p:nvSpPr>
              <p:cNvPr id="62571" name="Rectangle 107"/>
              <p:cNvSpPr>
                <a:spLocks noChangeArrowheads="1"/>
              </p:cNvSpPr>
              <p:nvPr/>
            </p:nvSpPr>
            <p:spPr bwMode="auto">
              <a:xfrm>
                <a:off x="9446" y="6369"/>
                <a:ext cx="2123" cy="591"/>
              </a:xfrm>
              <a:prstGeom prst="rect">
                <a:avLst/>
              </a:prstGeom>
              <a:noFill/>
              <a:ln w="38100">
                <a:no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300" b="1" i="0" u="none" strike="noStrike" cap="none" normalizeH="0" baseline="0" smtClean="0">
                    <a:ln>
                      <a:noFill/>
                    </a:ln>
                    <a:solidFill>
                      <a:srgbClr val="7030A0"/>
                    </a:solidFill>
                    <a:effectLst/>
                    <a:latin typeface="Calibri" pitchFamily="34" charset="0"/>
                    <a:cs typeface="Arial" pitchFamily="34" charset="0"/>
                  </a:rPr>
                  <a:t>Other Services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2572" name="Rectangle 108"/>
              <p:cNvSpPr>
                <a:spLocks noChangeArrowheads="1"/>
              </p:cNvSpPr>
              <p:nvPr/>
            </p:nvSpPr>
            <p:spPr bwMode="auto">
              <a:xfrm>
                <a:off x="865" y="13540"/>
                <a:ext cx="1517" cy="520"/>
              </a:xfrm>
              <a:prstGeom prst="rect">
                <a:avLst/>
              </a:prstGeom>
              <a:noFill/>
              <a:ln w="38100">
                <a:no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300" b="1" i="0" u="none" strike="noStrike" cap="none" normalizeH="0" baseline="0" smtClean="0">
                    <a:ln>
                      <a:noFill/>
                    </a:ln>
                    <a:solidFill>
                      <a:srgbClr val="008E40"/>
                    </a:solidFill>
                    <a:effectLst/>
                    <a:latin typeface="Calibri" pitchFamily="34" charset="0"/>
                    <a:cs typeface="Arial" pitchFamily="34" charset="0"/>
                  </a:rPr>
                  <a:t>Future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
          <p:nvSpPr>
            <p:cNvPr id="62574" name="Rectangle 110"/>
            <p:cNvSpPr>
              <a:spLocks noChangeArrowheads="1"/>
            </p:cNvSpPr>
            <p:nvPr/>
          </p:nvSpPr>
          <p:spPr bwMode="auto">
            <a:xfrm>
              <a:off x="419" y="4345"/>
              <a:ext cx="11147" cy="10179"/>
            </a:xfrm>
            <a:prstGeom prst="rect">
              <a:avLst/>
            </a:prstGeom>
            <a:noFill/>
            <a:ln w="9525">
              <a:solidFill>
                <a:srgbClr val="000000"/>
              </a:solidFill>
              <a:prstDash val="lgDash"/>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216024"/>
          </a:xfrm>
        </p:spPr>
        <p:txBody>
          <a:bodyPr>
            <a:normAutofit fontScale="90000"/>
          </a:bodyPr>
          <a:lstStyle/>
          <a:p>
            <a:r>
              <a:rPr lang="en-US" dirty="0" smtClean="0"/>
              <a:t>Power</a:t>
            </a:r>
            <a:endParaRPr lang="en-IN" dirty="0"/>
          </a:p>
        </p:txBody>
      </p:sp>
      <p:sp>
        <p:nvSpPr>
          <p:cNvPr id="3" name="Content Placeholder 2"/>
          <p:cNvSpPr>
            <a:spLocks noGrp="1"/>
          </p:cNvSpPr>
          <p:nvPr>
            <p:ph idx="1"/>
          </p:nvPr>
        </p:nvSpPr>
        <p:spPr>
          <a:xfrm>
            <a:off x="179512" y="620688"/>
            <a:ext cx="8784976" cy="6048672"/>
          </a:xfrm>
        </p:spPr>
        <p:txBody>
          <a:bodyPr>
            <a:normAutofit fontScale="92500" lnSpcReduction="10000"/>
          </a:bodyPr>
          <a:lstStyle/>
          <a:p>
            <a:pPr algn="just"/>
            <a:r>
              <a:rPr lang="en-IN" sz="2400" dirty="0" smtClean="0"/>
              <a:t>Power is defined as the ability to exert influence. To have power is to be able to change the behaviour or attitudes of other individuals.</a:t>
            </a:r>
          </a:p>
          <a:p>
            <a:pPr algn="just">
              <a:buNone/>
            </a:pPr>
            <a:r>
              <a:rPr lang="en-US" sz="2400" dirty="0" smtClean="0"/>
              <a:t>	The Sources of Power</a:t>
            </a:r>
          </a:p>
          <a:p>
            <a:pPr lvl="0" algn="just"/>
            <a:r>
              <a:rPr lang="en-IN" sz="2400" b="1" dirty="0" smtClean="0"/>
              <a:t>Reward Power</a:t>
            </a:r>
            <a:r>
              <a:rPr lang="en-IN" sz="2400" dirty="0" smtClean="0"/>
              <a:t> is based on one person (the influencer) having the ability to reward another person (the influencee) for carrying out the orders or meeting the requirements.</a:t>
            </a:r>
          </a:p>
          <a:p>
            <a:pPr algn="just"/>
            <a:r>
              <a:rPr lang="en-IN" sz="2400" b="1" dirty="0" smtClean="0"/>
              <a:t>Coercive power, </a:t>
            </a:r>
            <a:r>
              <a:rPr lang="en-IN" sz="2400" dirty="0" smtClean="0"/>
              <a:t>based on the influencer’s ability to punish the influencee for not meeting requirements, is the negative side of reward power.</a:t>
            </a:r>
          </a:p>
          <a:p>
            <a:pPr algn="just"/>
            <a:r>
              <a:rPr lang="en-IN" sz="2400" b="1" dirty="0" smtClean="0"/>
              <a:t>Legitimate power, </a:t>
            </a:r>
            <a:r>
              <a:rPr lang="en-IN" sz="2400" dirty="0" smtClean="0"/>
              <a:t>which corresponds to the term formal authority, it exists when a subordinate or influencee acknowledges that the influencer has a “right” or is lawfully entitled to exert influence – within certain bounds.</a:t>
            </a:r>
          </a:p>
          <a:p>
            <a:pPr algn="just"/>
            <a:r>
              <a:rPr lang="en-IN" sz="2400" b="1" dirty="0" smtClean="0"/>
              <a:t>Expert power</a:t>
            </a:r>
            <a:r>
              <a:rPr lang="en-IN" sz="2400" dirty="0" smtClean="0"/>
              <a:t> is based on the perception or belief that the influencer has some relevant expertise or special knowledge that the influencee does not.</a:t>
            </a:r>
          </a:p>
          <a:p>
            <a:pPr lvl="0" algn="just"/>
            <a:r>
              <a:rPr lang="en-IN" sz="2400" b="1" dirty="0" smtClean="0"/>
              <a:t>Referent power</a:t>
            </a:r>
            <a:r>
              <a:rPr lang="en-IN" sz="2400" dirty="0" smtClean="0"/>
              <a:t>, which may be held by a person or a group, is based on the influencee’s desire to identify with or imitate the influencer. </a:t>
            </a:r>
          </a:p>
          <a:p>
            <a:endParaRPr lang="en-IN" sz="2400" dirty="0" smtClean="0"/>
          </a:p>
          <a:p>
            <a:pPr algn="just"/>
            <a:endParaRPr lang="en-IN" sz="2400" dirty="0" smtClean="0"/>
          </a:p>
          <a:p>
            <a:pPr algn="just">
              <a:buNone/>
            </a:pPr>
            <a:endParaRPr lang="en-IN" sz="2400" dirty="0" smtClean="0"/>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216024"/>
          </a:xfrm>
        </p:spPr>
        <p:txBody>
          <a:bodyPr>
            <a:normAutofit fontScale="90000"/>
          </a:bodyPr>
          <a:lstStyle/>
          <a:p>
            <a:r>
              <a:rPr lang="en-US" dirty="0" smtClean="0"/>
              <a:t>Authority</a:t>
            </a:r>
            <a:endParaRPr lang="en-IN" dirty="0"/>
          </a:p>
        </p:txBody>
      </p:sp>
      <p:sp>
        <p:nvSpPr>
          <p:cNvPr id="3" name="Content Placeholder 2"/>
          <p:cNvSpPr>
            <a:spLocks noGrp="1"/>
          </p:cNvSpPr>
          <p:nvPr>
            <p:ph idx="1"/>
          </p:nvPr>
        </p:nvSpPr>
        <p:spPr>
          <a:xfrm>
            <a:off x="179512" y="548680"/>
            <a:ext cx="8784976" cy="2160240"/>
          </a:xfrm>
        </p:spPr>
        <p:txBody>
          <a:bodyPr>
            <a:normAutofit lnSpcReduction="10000"/>
          </a:bodyPr>
          <a:lstStyle/>
          <a:p>
            <a:pPr algn="just"/>
            <a:r>
              <a:rPr lang="en-IN" sz="2400" dirty="0" smtClean="0"/>
              <a:t>Formal Authority is one type of power. It is based on the recognition of the legitimacy or lawfulness of the attempt to exert influence. Individuals or groups attempting to exert influence are perceived as having the right to do so within recognised boundaries, a right that arises from their formal position in an organisation.</a:t>
            </a:r>
          </a:p>
          <a:p>
            <a:pPr algn="just"/>
            <a:endParaRPr lang="en-IN" sz="2400" dirty="0" smtClean="0"/>
          </a:p>
          <a:p>
            <a:pPr algn="just">
              <a:buNone/>
            </a:pPr>
            <a:endParaRPr lang="en-IN" sz="2400" dirty="0" smtClean="0"/>
          </a:p>
          <a:p>
            <a:endParaRPr lang="en-IN" dirty="0"/>
          </a:p>
        </p:txBody>
      </p:sp>
      <p:grpSp>
        <p:nvGrpSpPr>
          <p:cNvPr id="1028" name="Group 4"/>
          <p:cNvGrpSpPr>
            <a:grpSpLocks/>
          </p:cNvGrpSpPr>
          <p:nvPr/>
        </p:nvGrpSpPr>
        <p:grpSpPr bwMode="auto">
          <a:xfrm>
            <a:off x="251520" y="2636912"/>
            <a:ext cx="8712968" cy="3960440"/>
            <a:chOff x="1785" y="1633"/>
            <a:chExt cx="8505" cy="5406"/>
          </a:xfrm>
        </p:grpSpPr>
        <p:sp>
          <p:nvSpPr>
            <p:cNvPr id="1029" name="Rectangle 5"/>
            <p:cNvSpPr>
              <a:spLocks noChangeArrowheads="1"/>
            </p:cNvSpPr>
            <p:nvPr/>
          </p:nvSpPr>
          <p:spPr bwMode="auto">
            <a:xfrm>
              <a:off x="1785" y="1633"/>
              <a:ext cx="8505" cy="5406"/>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endParaRPr lang="en-IN"/>
            </a:p>
          </p:txBody>
        </p:sp>
        <p:grpSp>
          <p:nvGrpSpPr>
            <p:cNvPr id="1030" name="Group 6"/>
            <p:cNvGrpSpPr>
              <a:grpSpLocks/>
            </p:cNvGrpSpPr>
            <p:nvPr/>
          </p:nvGrpSpPr>
          <p:grpSpPr bwMode="auto">
            <a:xfrm>
              <a:off x="2057" y="1746"/>
              <a:ext cx="3039" cy="5246"/>
              <a:chOff x="2057" y="1746"/>
              <a:chExt cx="3039" cy="5246"/>
            </a:xfrm>
          </p:grpSpPr>
          <p:sp>
            <p:nvSpPr>
              <p:cNvPr id="1031" name="Rectangle 7"/>
              <p:cNvSpPr>
                <a:spLocks noChangeArrowheads="1"/>
              </p:cNvSpPr>
              <p:nvPr/>
            </p:nvSpPr>
            <p:spPr bwMode="auto">
              <a:xfrm>
                <a:off x="2057" y="6449"/>
                <a:ext cx="3039" cy="5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b="1" i="0" u="none" strike="noStrike" cap="none" normalizeH="0" baseline="0" dirty="0" smtClean="0">
                    <a:ln>
                      <a:noFill/>
                    </a:ln>
                    <a:effectLst/>
                    <a:latin typeface="Times New Roman" pitchFamily="18" charset="0"/>
                    <a:cs typeface="Arial" pitchFamily="34" charset="0"/>
                  </a:rPr>
                  <a:t>THE CLASSICAL VIEW</a:t>
                </a:r>
                <a:endParaRPr kumimoji="0" lang="en-US" b="0" i="0" u="none" strike="noStrike" cap="none" normalizeH="0" baseline="0" dirty="0" smtClean="0">
                  <a:ln>
                    <a:noFill/>
                  </a:ln>
                  <a:effectLst/>
                  <a:latin typeface="Arial" pitchFamily="34" charset="0"/>
                  <a:cs typeface="Arial" pitchFamily="34" charset="0"/>
                </a:endParaRPr>
              </a:p>
            </p:txBody>
          </p:sp>
          <p:grpSp>
            <p:nvGrpSpPr>
              <p:cNvPr id="1032" name="Group 8"/>
              <p:cNvGrpSpPr>
                <a:grpSpLocks/>
              </p:cNvGrpSpPr>
              <p:nvPr/>
            </p:nvGrpSpPr>
            <p:grpSpPr bwMode="auto">
              <a:xfrm>
                <a:off x="2101" y="1746"/>
                <a:ext cx="2607" cy="4379"/>
                <a:chOff x="2041" y="7568"/>
                <a:chExt cx="2607" cy="4379"/>
              </a:xfrm>
            </p:grpSpPr>
            <p:sp>
              <p:nvSpPr>
                <p:cNvPr id="1033" name="Rectangle 9"/>
                <p:cNvSpPr>
                  <a:spLocks noChangeArrowheads="1"/>
                </p:cNvSpPr>
                <p:nvPr/>
              </p:nvSpPr>
              <p:spPr bwMode="auto">
                <a:xfrm>
                  <a:off x="2041" y="7568"/>
                  <a:ext cx="2550" cy="1665"/>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b="0" i="0" u="none" strike="noStrike" cap="none" normalizeH="0" baseline="0" dirty="0" smtClean="0">
                      <a:ln>
                        <a:noFill/>
                      </a:ln>
                      <a:solidFill>
                        <a:srgbClr val="FFFFFF"/>
                      </a:solidFill>
                      <a:effectLst/>
                      <a:latin typeface="Times New Roman" pitchFamily="18" charset="0"/>
                      <a:cs typeface="Arial" pitchFamily="34" charset="0"/>
                    </a:rPr>
                    <a:t>The Constitution guarantees right to own property and control a business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034" name="Rectangle 10"/>
                <p:cNvSpPr>
                  <a:spLocks noChangeArrowheads="1"/>
                </p:cNvSpPr>
                <p:nvPr/>
              </p:nvSpPr>
              <p:spPr bwMode="auto">
                <a:xfrm>
                  <a:off x="2098" y="9862"/>
                  <a:ext cx="2550" cy="870"/>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b="0" i="0" u="none" strike="noStrike" cap="none" normalizeH="0" baseline="0" dirty="0" smtClean="0">
                      <a:ln>
                        <a:noFill/>
                      </a:ln>
                      <a:solidFill>
                        <a:srgbClr val="FFFFFF"/>
                      </a:solidFill>
                      <a:effectLst/>
                      <a:latin typeface="Times New Roman" pitchFamily="18" charset="0"/>
                      <a:cs typeface="Arial" pitchFamily="34" charset="0"/>
                    </a:rPr>
                    <a:t>Manager issues commands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035" name="Rectangle 11"/>
                <p:cNvSpPr>
                  <a:spLocks noChangeArrowheads="1"/>
                </p:cNvSpPr>
                <p:nvPr/>
              </p:nvSpPr>
              <p:spPr bwMode="auto">
                <a:xfrm>
                  <a:off x="2079" y="11272"/>
                  <a:ext cx="2550" cy="675"/>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b="0" i="0" u="none" strike="noStrike" cap="none" normalizeH="0" baseline="0" dirty="0" smtClean="0">
                      <a:ln>
                        <a:noFill/>
                      </a:ln>
                      <a:solidFill>
                        <a:srgbClr val="FFFFFF"/>
                      </a:solidFill>
                      <a:effectLst/>
                      <a:latin typeface="Times New Roman" pitchFamily="18" charset="0"/>
                      <a:cs typeface="Arial" pitchFamily="34" charset="0"/>
                    </a:rPr>
                    <a:t>Commands obeyed</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36" name="AutoShape 12"/>
                <p:cNvCxnSpPr>
                  <a:cxnSpLocks noChangeShapeType="1"/>
                </p:cNvCxnSpPr>
                <p:nvPr/>
              </p:nvCxnSpPr>
              <p:spPr bwMode="auto">
                <a:xfrm>
                  <a:off x="3365" y="9232"/>
                  <a:ext cx="0" cy="630"/>
                </a:xfrm>
                <a:prstGeom prst="straightConnector1">
                  <a:avLst/>
                </a:prstGeom>
                <a:noFill/>
                <a:ln w="19050">
                  <a:solidFill>
                    <a:srgbClr val="000000"/>
                  </a:solidFill>
                  <a:round/>
                  <a:headEnd/>
                  <a:tailEnd type="triangle" w="med" len="med"/>
                </a:ln>
              </p:spPr>
            </p:cxnSp>
            <p:cxnSp>
              <p:nvCxnSpPr>
                <p:cNvPr id="1037" name="AutoShape 13"/>
                <p:cNvCxnSpPr>
                  <a:cxnSpLocks noChangeShapeType="1"/>
                </p:cNvCxnSpPr>
                <p:nvPr/>
              </p:nvCxnSpPr>
              <p:spPr bwMode="auto">
                <a:xfrm>
                  <a:off x="3376" y="10766"/>
                  <a:ext cx="15" cy="525"/>
                </a:xfrm>
                <a:prstGeom prst="straightConnector1">
                  <a:avLst/>
                </a:prstGeom>
                <a:noFill/>
                <a:ln w="19050">
                  <a:solidFill>
                    <a:srgbClr val="000000"/>
                  </a:solidFill>
                  <a:round/>
                  <a:headEnd/>
                  <a:tailEnd type="triangle" w="med" len="med"/>
                </a:ln>
              </p:spPr>
            </p:cxnSp>
          </p:grpSp>
        </p:grpSp>
        <p:grpSp>
          <p:nvGrpSpPr>
            <p:cNvPr id="1038" name="Group 14"/>
            <p:cNvGrpSpPr>
              <a:grpSpLocks/>
            </p:cNvGrpSpPr>
            <p:nvPr/>
          </p:nvGrpSpPr>
          <p:grpSpPr bwMode="auto">
            <a:xfrm>
              <a:off x="5201" y="1821"/>
              <a:ext cx="4962" cy="5036"/>
              <a:chOff x="5201" y="1821"/>
              <a:chExt cx="4962" cy="5036"/>
            </a:xfrm>
          </p:grpSpPr>
          <p:sp>
            <p:nvSpPr>
              <p:cNvPr id="1039" name="Rectangle 15"/>
              <p:cNvSpPr>
                <a:spLocks noChangeArrowheads="1"/>
              </p:cNvSpPr>
              <p:nvPr/>
            </p:nvSpPr>
            <p:spPr bwMode="auto">
              <a:xfrm>
                <a:off x="6327" y="1821"/>
                <a:ext cx="2550" cy="870"/>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b="0" i="0" u="none" strike="noStrike" cap="none" normalizeH="0" baseline="0" dirty="0" smtClean="0">
                    <a:ln>
                      <a:noFill/>
                    </a:ln>
                    <a:solidFill>
                      <a:schemeClr val="tx1"/>
                    </a:solidFill>
                    <a:effectLst/>
                    <a:latin typeface="Times New Roman" pitchFamily="18" charset="0"/>
                    <a:cs typeface="Arial" pitchFamily="34" charset="0"/>
                  </a:rPr>
                  <a:t>Manager issues commands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040" name="Rectangle 16"/>
              <p:cNvSpPr>
                <a:spLocks noChangeArrowheads="1"/>
              </p:cNvSpPr>
              <p:nvPr/>
            </p:nvSpPr>
            <p:spPr bwMode="auto">
              <a:xfrm>
                <a:off x="5988" y="6422"/>
                <a:ext cx="3761" cy="43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b="1" i="0" u="none" strike="noStrike" cap="none" normalizeH="0" baseline="0" dirty="0" smtClean="0">
                    <a:ln>
                      <a:noFill/>
                    </a:ln>
                    <a:effectLst/>
                    <a:latin typeface="Times New Roman" pitchFamily="18" charset="0"/>
                    <a:cs typeface="Arial" pitchFamily="34" charset="0"/>
                  </a:rPr>
                  <a:t>THE ACCEPTANCE VIEW</a:t>
                </a:r>
                <a:endParaRPr kumimoji="0" lang="en-US" b="0" i="0" u="none" strike="noStrike" cap="none" normalizeH="0" baseline="0" dirty="0" smtClean="0">
                  <a:ln>
                    <a:noFill/>
                  </a:ln>
                  <a:effectLst/>
                  <a:latin typeface="Arial" pitchFamily="34" charset="0"/>
                  <a:cs typeface="Arial" pitchFamily="34" charset="0"/>
                </a:endParaRPr>
              </a:p>
            </p:txBody>
          </p:sp>
          <p:sp>
            <p:nvSpPr>
              <p:cNvPr id="1041" name="Rectangle 17"/>
              <p:cNvSpPr>
                <a:spLocks noChangeArrowheads="1"/>
              </p:cNvSpPr>
              <p:nvPr/>
            </p:nvSpPr>
            <p:spPr bwMode="auto">
              <a:xfrm>
                <a:off x="5201" y="5314"/>
                <a:ext cx="1455" cy="811"/>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ts val="1200"/>
                  </a:spcBef>
                  <a:spcAft>
                    <a:spcPct val="0"/>
                  </a:spcAft>
                  <a:buClrTx/>
                  <a:buSzTx/>
                  <a:buFontTx/>
                  <a:buNone/>
                  <a:tabLst/>
                </a:pPr>
                <a:r>
                  <a:rPr kumimoji="0" lang="en-IN" b="0" i="0" u="none" strike="noStrike" cap="none" normalizeH="0" baseline="0" dirty="0" smtClean="0">
                    <a:ln>
                      <a:noFill/>
                    </a:ln>
                    <a:solidFill>
                      <a:schemeClr val="tx1"/>
                    </a:solidFill>
                    <a:effectLst/>
                    <a:latin typeface="Times New Roman" pitchFamily="18" charset="0"/>
                    <a:cs typeface="Arial" pitchFamily="34" charset="0"/>
                  </a:rPr>
                  <a:t>Acceptance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1042" name="Rectangle 18"/>
              <p:cNvSpPr>
                <a:spLocks noChangeArrowheads="1"/>
              </p:cNvSpPr>
              <p:nvPr/>
            </p:nvSpPr>
            <p:spPr bwMode="auto">
              <a:xfrm>
                <a:off x="8708" y="5280"/>
                <a:ext cx="1455" cy="845"/>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b="0" i="0" u="none" strike="noStrike" cap="none" normalizeH="0" baseline="0" dirty="0" smtClean="0">
                    <a:ln>
                      <a:noFill/>
                    </a:ln>
                    <a:solidFill>
                      <a:schemeClr val="tx1"/>
                    </a:solidFill>
                    <a:effectLst/>
                    <a:latin typeface="Times New Roman" pitchFamily="18" charset="0"/>
                    <a:cs typeface="Arial" pitchFamily="34" charset="0"/>
                  </a:rPr>
                  <a:t>Non compliance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cxnSp>
            <p:nvCxnSpPr>
              <p:cNvPr id="1043" name="AutoShape 19"/>
              <p:cNvCxnSpPr>
                <a:cxnSpLocks noChangeShapeType="1"/>
              </p:cNvCxnSpPr>
              <p:nvPr/>
            </p:nvCxnSpPr>
            <p:spPr bwMode="auto">
              <a:xfrm>
                <a:off x="7647" y="2718"/>
                <a:ext cx="0" cy="630"/>
              </a:xfrm>
              <a:prstGeom prst="straightConnector1">
                <a:avLst/>
              </a:prstGeom>
              <a:noFill/>
              <a:ln w="19050">
                <a:solidFill>
                  <a:srgbClr val="000000"/>
                </a:solidFill>
                <a:round/>
                <a:headEnd/>
                <a:tailEnd type="triangle" w="med" len="med"/>
              </a:ln>
            </p:spPr>
          </p:cxnSp>
          <p:cxnSp>
            <p:nvCxnSpPr>
              <p:cNvPr id="1044" name="AutoShape 20"/>
              <p:cNvCxnSpPr>
                <a:cxnSpLocks noChangeShapeType="1"/>
              </p:cNvCxnSpPr>
              <p:nvPr/>
            </p:nvCxnSpPr>
            <p:spPr bwMode="auto">
              <a:xfrm>
                <a:off x="5912" y="4360"/>
                <a:ext cx="0" cy="955"/>
              </a:xfrm>
              <a:prstGeom prst="straightConnector1">
                <a:avLst/>
              </a:prstGeom>
              <a:noFill/>
              <a:ln w="19050">
                <a:solidFill>
                  <a:srgbClr val="000000"/>
                </a:solidFill>
                <a:round/>
                <a:headEnd/>
                <a:tailEnd type="triangle" w="med" len="med"/>
              </a:ln>
            </p:spPr>
          </p:cxnSp>
          <p:cxnSp>
            <p:nvCxnSpPr>
              <p:cNvPr id="1045" name="AutoShape 21"/>
              <p:cNvCxnSpPr>
                <a:cxnSpLocks noChangeShapeType="1"/>
              </p:cNvCxnSpPr>
              <p:nvPr/>
            </p:nvCxnSpPr>
            <p:spPr bwMode="auto">
              <a:xfrm>
                <a:off x="9391" y="4379"/>
                <a:ext cx="1" cy="883"/>
              </a:xfrm>
              <a:prstGeom prst="straightConnector1">
                <a:avLst/>
              </a:prstGeom>
              <a:noFill/>
              <a:ln w="19050">
                <a:solidFill>
                  <a:srgbClr val="000000"/>
                </a:solidFill>
                <a:round/>
                <a:headEnd/>
                <a:tailEnd type="triangle" w="med" len="med"/>
              </a:ln>
            </p:spPr>
          </p:cxnSp>
          <p:cxnSp>
            <p:nvCxnSpPr>
              <p:cNvPr id="1046" name="AutoShape 22"/>
              <p:cNvCxnSpPr>
                <a:cxnSpLocks noChangeShapeType="1"/>
              </p:cNvCxnSpPr>
              <p:nvPr/>
            </p:nvCxnSpPr>
            <p:spPr bwMode="auto">
              <a:xfrm flipH="1">
                <a:off x="5892" y="4368"/>
                <a:ext cx="438" cy="0"/>
              </a:xfrm>
              <a:prstGeom prst="straightConnector1">
                <a:avLst/>
              </a:prstGeom>
              <a:noFill/>
              <a:ln w="19050">
                <a:solidFill>
                  <a:srgbClr val="000000"/>
                </a:solidFill>
                <a:round/>
                <a:headEnd/>
                <a:tailEnd/>
              </a:ln>
            </p:spPr>
          </p:cxnSp>
          <p:cxnSp>
            <p:nvCxnSpPr>
              <p:cNvPr id="1047" name="AutoShape 23"/>
              <p:cNvCxnSpPr>
                <a:cxnSpLocks noChangeShapeType="1"/>
              </p:cNvCxnSpPr>
              <p:nvPr/>
            </p:nvCxnSpPr>
            <p:spPr bwMode="auto">
              <a:xfrm>
                <a:off x="8920" y="4405"/>
                <a:ext cx="471" cy="1"/>
              </a:xfrm>
              <a:prstGeom prst="straightConnector1">
                <a:avLst/>
              </a:prstGeom>
              <a:noFill/>
              <a:ln w="19050">
                <a:solidFill>
                  <a:srgbClr val="000000"/>
                </a:solidFill>
                <a:round/>
                <a:headEnd/>
                <a:tailEnd/>
              </a:ln>
            </p:spPr>
          </p:cxnSp>
          <p:sp>
            <p:nvSpPr>
              <p:cNvPr id="1048" name="AutoShape 24"/>
              <p:cNvSpPr>
                <a:spLocks noChangeArrowheads="1"/>
              </p:cNvSpPr>
              <p:nvPr/>
            </p:nvSpPr>
            <p:spPr bwMode="auto">
              <a:xfrm>
                <a:off x="6327" y="3350"/>
                <a:ext cx="2625" cy="2042"/>
              </a:xfrm>
              <a:prstGeom prst="diamond">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smtClean="0">
                    <a:ln>
                      <a:noFill/>
                    </a:ln>
                    <a:solidFill>
                      <a:schemeClr val="tx1"/>
                    </a:solidFill>
                    <a:effectLst/>
                    <a:latin typeface="Times New Roman" pitchFamily="18" charset="0"/>
                    <a:cs typeface="Arial" pitchFamily="34" charset="0"/>
                  </a:rPr>
                  <a:t>Recipient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b="0" i="0" u="none" strike="noStrike" cap="none" normalizeH="0" baseline="0" dirty="0" smtClean="0">
                    <a:ln>
                      <a:noFill/>
                    </a:ln>
                    <a:solidFill>
                      <a:schemeClr val="tx1"/>
                    </a:solidFill>
                    <a:effectLst/>
                    <a:latin typeface="Times New Roman" pitchFamily="18" charset="0"/>
                    <a:cs typeface="Arial" pitchFamily="34" charset="0"/>
                  </a:rPr>
                  <a:t>Considers acceptance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216024"/>
          </a:xfrm>
        </p:spPr>
        <p:txBody>
          <a:bodyPr>
            <a:normAutofit fontScale="90000"/>
          </a:bodyPr>
          <a:lstStyle/>
          <a:p>
            <a:r>
              <a:rPr lang="en-US" dirty="0" smtClean="0"/>
              <a:t>Authority</a:t>
            </a:r>
            <a:endParaRPr lang="en-IN" dirty="0"/>
          </a:p>
        </p:txBody>
      </p:sp>
      <p:sp>
        <p:nvSpPr>
          <p:cNvPr id="3" name="Content Placeholder 2"/>
          <p:cNvSpPr>
            <a:spLocks noGrp="1"/>
          </p:cNvSpPr>
          <p:nvPr>
            <p:ph idx="1"/>
          </p:nvPr>
        </p:nvSpPr>
        <p:spPr>
          <a:xfrm>
            <a:off x="179512" y="548680"/>
            <a:ext cx="8784976" cy="2160240"/>
          </a:xfrm>
        </p:spPr>
        <p:txBody>
          <a:bodyPr>
            <a:normAutofit lnSpcReduction="10000"/>
          </a:bodyPr>
          <a:lstStyle/>
          <a:p>
            <a:pPr algn="just"/>
            <a:r>
              <a:rPr lang="en-IN" sz="2400" dirty="0" smtClean="0"/>
              <a:t>The classical view supposes that authority originates at some very high level of society and then is lawfully passed down from level to level. </a:t>
            </a:r>
          </a:p>
          <a:p>
            <a:pPr algn="just"/>
            <a:r>
              <a:rPr lang="en-IN" sz="2400" dirty="0" smtClean="0"/>
              <a:t>The second perspective on the origin of formal authority, the acceptance view, finds the basis of authority in the influencee rather than in the Influencer. </a:t>
            </a:r>
          </a:p>
          <a:p>
            <a:pPr algn="just">
              <a:buNone/>
            </a:pPr>
            <a:endParaRPr lang="en-IN" sz="2400" dirty="0" smtClean="0"/>
          </a:p>
          <a:p>
            <a:endParaRPr lang="en-IN" dirty="0"/>
          </a:p>
        </p:txBody>
      </p:sp>
      <p:grpSp>
        <p:nvGrpSpPr>
          <p:cNvPr id="2050" name="Group 2"/>
          <p:cNvGrpSpPr>
            <a:grpSpLocks/>
          </p:cNvGrpSpPr>
          <p:nvPr/>
        </p:nvGrpSpPr>
        <p:grpSpPr bwMode="auto">
          <a:xfrm>
            <a:off x="251520" y="2780928"/>
            <a:ext cx="8640960" cy="3816424"/>
            <a:chOff x="1785" y="10830"/>
            <a:chExt cx="8505" cy="4455"/>
          </a:xfrm>
        </p:grpSpPr>
        <p:sp>
          <p:nvSpPr>
            <p:cNvPr id="2051" name="Rectangle 3"/>
            <p:cNvSpPr>
              <a:spLocks noChangeArrowheads="1"/>
            </p:cNvSpPr>
            <p:nvPr/>
          </p:nvSpPr>
          <p:spPr bwMode="auto">
            <a:xfrm>
              <a:off x="1785" y="10830"/>
              <a:ext cx="8505" cy="4455"/>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2" name="AutoShape 4"/>
            <p:cNvSpPr>
              <a:spLocks noChangeArrowheads="1"/>
            </p:cNvSpPr>
            <p:nvPr/>
          </p:nvSpPr>
          <p:spPr bwMode="auto">
            <a:xfrm>
              <a:off x="2265" y="12480"/>
              <a:ext cx="7493" cy="765"/>
            </a:xfrm>
            <a:prstGeom prst="leftRightArrow">
              <a:avLst>
                <a:gd name="adj1" fmla="val 53991"/>
                <a:gd name="adj2" fmla="val 70468"/>
              </a:avLst>
            </a:prstGeom>
            <a:gradFill rotWithShape="0">
              <a:gsLst>
                <a:gs pos="0">
                  <a:srgbClr val="D99594"/>
                </a:gs>
                <a:gs pos="50000">
                  <a:srgbClr val="C0504D"/>
                </a:gs>
                <a:gs pos="100000">
                  <a:srgbClr val="D99594"/>
                </a:gs>
              </a:gsLst>
              <a:lin ang="5400000" scaled="1"/>
            </a:gradFill>
            <a:ln w="12700">
              <a:solidFill>
                <a:srgbClr val="C0504D"/>
              </a:solidFill>
              <a:miter lim="800000"/>
              <a:headEnd/>
              <a:tailEnd/>
            </a:ln>
            <a:effectLst>
              <a:outerShdw dist="28398" dir="3806097" algn="ctr" rotWithShape="0">
                <a:srgbClr val="622423"/>
              </a:outerShdw>
            </a:effectLst>
          </p:spPr>
          <p:txBody>
            <a:bodyPr vert="horz" wrap="square" lIns="91440" tIns="45720" rIns="91440" bIns="45720" numCol="1" anchor="t" anchorCtr="0" compatLnSpc="1">
              <a:prstTxWarp prst="textNoShape">
                <a:avLst/>
              </a:prstTxWarp>
            </a:bodyPr>
            <a:lstStyle/>
            <a:p>
              <a:endParaRPr lang="en-IN"/>
            </a:p>
          </p:txBody>
        </p:sp>
        <p:cxnSp>
          <p:nvCxnSpPr>
            <p:cNvPr id="2053" name="AutoShape 5"/>
            <p:cNvCxnSpPr>
              <a:cxnSpLocks noChangeShapeType="1"/>
            </p:cNvCxnSpPr>
            <p:nvPr/>
          </p:nvCxnSpPr>
          <p:spPr bwMode="auto">
            <a:xfrm>
              <a:off x="2625" y="12120"/>
              <a:ext cx="6690" cy="0"/>
            </a:xfrm>
            <a:prstGeom prst="straightConnector1">
              <a:avLst/>
            </a:prstGeom>
            <a:noFill/>
            <a:ln w="28575">
              <a:solidFill>
                <a:srgbClr val="943634"/>
              </a:solidFill>
              <a:round/>
              <a:headEnd/>
              <a:tailEnd/>
            </a:ln>
          </p:spPr>
        </p:cxnSp>
        <p:cxnSp>
          <p:nvCxnSpPr>
            <p:cNvPr id="2054" name="AutoShape 6"/>
            <p:cNvCxnSpPr>
              <a:cxnSpLocks noChangeShapeType="1"/>
            </p:cNvCxnSpPr>
            <p:nvPr/>
          </p:nvCxnSpPr>
          <p:spPr bwMode="auto">
            <a:xfrm>
              <a:off x="4935" y="11745"/>
              <a:ext cx="0" cy="810"/>
            </a:xfrm>
            <a:prstGeom prst="straightConnector1">
              <a:avLst/>
            </a:prstGeom>
            <a:noFill/>
            <a:ln w="9525">
              <a:solidFill>
                <a:srgbClr val="FF0000"/>
              </a:solidFill>
              <a:round/>
              <a:headEnd/>
              <a:tailEnd/>
            </a:ln>
          </p:spPr>
        </p:cxnSp>
        <p:sp>
          <p:nvSpPr>
            <p:cNvPr id="2055" name="Rectangle 7"/>
            <p:cNvSpPr>
              <a:spLocks noChangeArrowheads="1"/>
            </p:cNvSpPr>
            <p:nvPr/>
          </p:nvSpPr>
          <p:spPr bwMode="auto">
            <a:xfrm>
              <a:off x="3675" y="10950"/>
              <a:ext cx="2610" cy="70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600" b="1" i="0" u="none" strike="noStrike" cap="none" normalizeH="0" baseline="0" dirty="0" smtClean="0">
                  <a:ln>
                    <a:noFill/>
                  </a:ln>
                  <a:solidFill>
                    <a:srgbClr val="0070C0"/>
                  </a:solidFill>
                  <a:effectLst/>
                  <a:latin typeface="Times New Roman" pitchFamily="18" charset="0"/>
                  <a:cs typeface="Arial" pitchFamily="34" charset="0"/>
                </a:rPr>
                <a:t>Threshold of acceptable authority</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6" name="Rectangle 8"/>
            <p:cNvSpPr>
              <a:spLocks noChangeArrowheads="1"/>
            </p:cNvSpPr>
            <p:nvPr/>
          </p:nvSpPr>
          <p:spPr bwMode="auto">
            <a:xfrm>
              <a:off x="5730" y="11745"/>
              <a:ext cx="2610" cy="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600" b="1" i="0" u="none" strike="noStrike" cap="none" normalizeH="0" baseline="0" dirty="0" smtClean="0">
                  <a:ln>
                    <a:noFill/>
                  </a:ln>
                  <a:solidFill>
                    <a:srgbClr val="4F6228"/>
                  </a:solidFill>
                  <a:effectLst/>
                  <a:latin typeface="Times New Roman" pitchFamily="18" charset="0"/>
                  <a:cs typeface="Arial" pitchFamily="34" charset="0"/>
                </a:rPr>
                <a:t>ACCEPTABLE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7" name="Rectangle 9"/>
            <p:cNvSpPr>
              <a:spLocks noChangeArrowheads="1"/>
            </p:cNvSpPr>
            <p:nvPr/>
          </p:nvSpPr>
          <p:spPr bwMode="auto">
            <a:xfrm>
              <a:off x="2295" y="11760"/>
              <a:ext cx="2610" cy="4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600" b="1" i="0" u="none" strike="noStrike" cap="none" normalizeH="0" baseline="0" dirty="0" smtClean="0">
                  <a:ln>
                    <a:noFill/>
                  </a:ln>
                  <a:solidFill>
                    <a:srgbClr val="FF0000"/>
                  </a:solidFill>
                  <a:effectLst/>
                  <a:latin typeface="Times New Roman" pitchFamily="18" charset="0"/>
                  <a:cs typeface="Arial" pitchFamily="34" charset="0"/>
                </a:rPr>
                <a:t>UNACCEPTABLE</a:t>
              </a:r>
              <a:r>
                <a:rPr kumimoji="0" lang="en-IN" sz="1100" b="1" i="0" u="none" strike="noStrike" cap="none" normalizeH="0" baseline="0" dirty="0" smtClean="0">
                  <a:ln>
                    <a:noFill/>
                  </a:ln>
                  <a:solidFill>
                    <a:srgbClr val="FF0000"/>
                  </a:solidFill>
                  <a:effectLst/>
                  <a:latin typeface="Times New Roman" pitchFamily="18"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8" name="Rectangle 10"/>
            <p:cNvSpPr>
              <a:spLocks noChangeArrowheads="1"/>
            </p:cNvSpPr>
            <p:nvPr/>
          </p:nvSpPr>
          <p:spPr bwMode="auto">
            <a:xfrm>
              <a:off x="5205" y="13245"/>
              <a:ext cx="3915" cy="19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400" b="1" i="0" u="none" strike="noStrike" cap="none" normalizeH="0" baseline="0" dirty="0" smtClean="0">
                  <a:ln>
                    <a:noFill/>
                  </a:ln>
                  <a:solidFill>
                    <a:srgbClr val="0070C0"/>
                  </a:solidFill>
                  <a:effectLst/>
                  <a:latin typeface="Times New Roman" pitchFamily="18" charset="0"/>
                  <a:cs typeface="Arial" pitchFamily="34" charset="0"/>
                </a:rPr>
                <a:t>A person’s: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IN" sz="1400" b="1" i="0" u="none" strike="noStrike" cap="none" normalizeH="0" baseline="0" dirty="0" smtClean="0">
                <a:ln>
                  <a:noFill/>
                </a:ln>
                <a:solidFill>
                  <a:srgbClr val="0070C0"/>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en-IN" sz="1400" b="1" i="0" u="none" strike="noStrike" cap="none" normalizeH="0" baseline="0" dirty="0" smtClean="0">
                  <a:ln>
                    <a:noFill/>
                  </a:ln>
                  <a:solidFill>
                    <a:srgbClr val="0070C0"/>
                  </a:solidFill>
                  <a:effectLst/>
                  <a:latin typeface="Times New Roman" pitchFamily="18" charset="0"/>
                  <a:cs typeface="Arial" pitchFamily="34" charset="0"/>
                </a:rPr>
                <a:t>Understanding of the order</a:t>
              </a:r>
            </a:p>
            <a:p>
              <a:pPr marL="0" marR="0" lvl="0" indent="0" algn="l" defTabSz="914400" rtl="0" eaLnBrk="1" fontAlgn="base" latinLnBrk="0" hangingPunct="1">
                <a:lnSpc>
                  <a:spcPct val="100000"/>
                </a:lnSpc>
                <a:spcBef>
                  <a:spcPct val="0"/>
                </a:spcBef>
                <a:spcAft>
                  <a:spcPts val="1000"/>
                </a:spcAft>
                <a:buClr>
                  <a:srgbClr val="0070C0"/>
                </a:buClr>
                <a:buSzTx/>
                <a:buFont typeface="Symbol" pitchFamily="18" charset="2"/>
                <a:buChar char="·"/>
                <a:tabLst/>
              </a:pPr>
              <a:r>
                <a:rPr kumimoji="0" lang="en-IN" sz="1400" b="1" i="0" u="none" strike="noStrike" cap="none" normalizeH="0" baseline="0" dirty="0" smtClean="0">
                  <a:ln>
                    <a:noFill/>
                  </a:ln>
                  <a:solidFill>
                    <a:srgbClr val="0070C0"/>
                  </a:solidFill>
                  <a:effectLst/>
                  <a:latin typeface="Times New Roman" pitchFamily="18" charset="0"/>
                  <a:cs typeface="Arial" pitchFamily="34" charset="0"/>
                </a:rPr>
                <a:t>Understanding of organisational goals</a:t>
              </a:r>
            </a:p>
            <a:p>
              <a:pPr marL="0" marR="0" lvl="0" indent="0" algn="l" defTabSz="914400" rtl="0" eaLnBrk="1" fontAlgn="base" latinLnBrk="0" hangingPunct="1">
                <a:lnSpc>
                  <a:spcPct val="100000"/>
                </a:lnSpc>
                <a:spcBef>
                  <a:spcPct val="0"/>
                </a:spcBef>
                <a:spcAft>
                  <a:spcPts val="1000"/>
                </a:spcAft>
                <a:buClr>
                  <a:srgbClr val="0070C0"/>
                </a:buClr>
                <a:buSzTx/>
                <a:buFont typeface="Symbol" pitchFamily="18" charset="2"/>
                <a:buChar char="·"/>
                <a:tabLst/>
              </a:pPr>
              <a:r>
                <a:rPr kumimoji="0" lang="en-IN" sz="1400" b="1" i="0" u="none" strike="noStrike" cap="none" normalizeH="0" baseline="0" dirty="0" smtClean="0">
                  <a:ln>
                    <a:noFill/>
                  </a:ln>
                  <a:solidFill>
                    <a:srgbClr val="0070C0"/>
                  </a:solidFill>
                  <a:effectLst/>
                  <a:latin typeface="Times New Roman" pitchFamily="18" charset="0"/>
                  <a:cs typeface="Arial" pitchFamily="34" charset="0"/>
                </a:rPr>
                <a:t>Personal values and priorities</a:t>
              </a:r>
            </a:p>
            <a:p>
              <a:pPr marL="0" marR="0" lvl="0" indent="0" algn="l" defTabSz="914400" rtl="0" eaLnBrk="1" fontAlgn="base" latinLnBrk="0" hangingPunct="1">
                <a:lnSpc>
                  <a:spcPct val="100000"/>
                </a:lnSpc>
                <a:spcBef>
                  <a:spcPct val="0"/>
                </a:spcBef>
                <a:spcAft>
                  <a:spcPts val="1000"/>
                </a:spcAft>
                <a:buClr>
                  <a:srgbClr val="0070C0"/>
                </a:buClr>
                <a:buSzTx/>
                <a:buFont typeface="Symbol" pitchFamily="18" charset="2"/>
                <a:buChar char="·"/>
                <a:tabLst/>
              </a:pPr>
              <a:r>
                <a:rPr kumimoji="0" lang="en-IN" sz="1400" b="1" i="0" u="none" strike="noStrike" cap="none" normalizeH="0" baseline="0" dirty="0" smtClean="0">
                  <a:ln>
                    <a:noFill/>
                  </a:ln>
                  <a:solidFill>
                    <a:srgbClr val="0070C0"/>
                  </a:solidFill>
                  <a:effectLst/>
                  <a:latin typeface="Times New Roman" pitchFamily="18" charset="0"/>
                  <a:cs typeface="Arial" pitchFamily="34" charset="0"/>
                </a:rPr>
                <a:t>Communication capabilities and Job capabilities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008112"/>
          </a:xfrm>
        </p:spPr>
        <p:txBody>
          <a:bodyPr>
            <a:normAutofit/>
          </a:bodyPr>
          <a:lstStyle/>
          <a:p>
            <a:r>
              <a:rPr lang="en-US" dirty="0" smtClean="0"/>
              <a:t>Line, Staff &amp; Functional Authority</a:t>
            </a:r>
            <a:endParaRPr lang="en-IN" dirty="0"/>
          </a:p>
        </p:txBody>
      </p:sp>
      <p:sp>
        <p:nvSpPr>
          <p:cNvPr id="3" name="Content Placeholder 2"/>
          <p:cNvSpPr>
            <a:spLocks noGrp="1"/>
          </p:cNvSpPr>
          <p:nvPr>
            <p:ph idx="1"/>
          </p:nvPr>
        </p:nvSpPr>
        <p:spPr>
          <a:xfrm>
            <a:off x="179512" y="1484784"/>
            <a:ext cx="8784976" cy="4968552"/>
          </a:xfrm>
        </p:spPr>
        <p:txBody>
          <a:bodyPr>
            <a:normAutofit/>
          </a:bodyPr>
          <a:lstStyle/>
          <a:p>
            <a:pPr algn="just"/>
            <a:r>
              <a:rPr lang="en-IN" sz="2800" dirty="0" smtClean="0"/>
              <a:t>Line Authority: The authority of those managers directly responsible, through out the organization’s chain of command, for achieving organizational goals. </a:t>
            </a:r>
          </a:p>
          <a:p>
            <a:pPr algn="just"/>
            <a:r>
              <a:rPr lang="en-US" sz="2800" dirty="0" smtClean="0"/>
              <a:t>Staff Authority: The authority of those groups of individuals who provide line managers with advice and services. </a:t>
            </a:r>
          </a:p>
          <a:p>
            <a:pPr algn="just"/>
            <a:r>
              <a:rPr lang="en-US" sz="2800" dirty="0" smtClean="0"/>
              <a:t>Functional Authority: The authority of members of staff departments to control the activities of other departments as they relate to specific staff responsibilities. </a:t>
            </a:r>
          </a:p>
          <a:p>
            <a:pPr algn="just"/>
            <a:endParaRPr lang="en-US" sz="2400" dirty="0" smtClean="0"/>
          </a:p>
          <a:p>
            <a:pPr algn="just"/>
            <a:endParaRPr lang="en-IN" sz="2400" dirty="0" smtClean="0"/>
          </a:p>
          <a:p>
            <a:pPr algn="just"/>
            <a:endParaRPr lang="en-IN" sz="2400" dirty="0" smtClean="0"/>
          </a:p>
          <a:p>
            <a:pPr algn="just">
              <a:buNone/>
            </a:pPr>
            <a:endParaRPr lang="en-IN" sz="2400" dirty="0" smtClean="0"/>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3"/>
          <p:cNvGrpSpPr>
            <a:grpSpLocks/>
          </p:cNvGrpSpPr>
          <p:nvPr/>
        </p:nvGrpSpPr>
        <p:grpSpPr bwMode="auto">
          <a:xfrm>
            <a:off x="179512" y="188640"/>
            <a:ext cx="8712968" cy="6480720"/>
            <a:chOff x="1350" y="7929"/>
            <a:chExt cx="9900" cy="8565"/>
          </a:xfrm>
        </p:grpSpPr>
        <p:sp>
          <p:nvSpPr>
            <p:cNvPr id="3076" name="Rectangle 4"/>
            <p:cNvSpPr>
              <a:spLocks noChangeArrowheads="1"/>
            </p:cNvSpPr>
            <p:nvPr/>
          </p:nvSpPr>
          <p:spPr bwMode="auto">
            <a:xfrm>
              <a:off x="1350" y="7929"/>
              <a:ext cx="9900" cy="85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7" name="Rectangle 5"/>
            <p:cNvSpPr>
              <a:spLocks noChangeArrowheads="1"/>
            </p:cNvSpPr>
            <p:nvPr/>
          </p:nvSpPr>
          <p:spPr bwMode="auto">
            <a:xfrm>
              <a:off x="1515" y="15645"/>
              <a:ext cx="571" cy="405"/>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8" name="Rectangle 6"/>
            <p:cNvSpPr>
              <a:spLocks noChangeArrowheads="1"/>
            </p:cNvSpPr>
            <p:nvPr/>
          </p:nvSpPr>
          <p:spPr bwMode="auto">
            <a:xfrm>
              <a:off x="5370" y="15705"/>
              <a:ext cx="496" cy="420"/>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9" name="Rectangle 7"/>
            <p:cNvSpPr>
              <a:spLocks noChangeArrowheads="1"/>
            </p:cNvSpPr>
            <p:nvPr/>
          </p:nvSpPr>
          <p:spPr bwMode="auto">
            <a:xfrm>
              <a:off x="8460" y="15705"/>
              <a:ext cx="555" cy="420"/>
            </a:xfrm>
            <a:prstGeom prst="rect">
              <a:avLst/>
            </a:prstGeom>
            <a:gradFill rotWithShape="0">
              <a:gsLst>
                <a:gs pos="0">
                  <a:srgbClr val="B2A1C7"/>
                </a:gs>
                <a:gs pos="50000">
                  <a:srgbClr val="8064A2"/>
                </a:gs>
                <a:gs pos="100000">
                  <a:srgbClr val="B2A1C7"/>
                </a:gs>
              </a:gsLst>
              <a:lin ang="5400000" scaled="1"/>
            </a:gra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0" name="Rectangle 8"/>
            <p:cNvSpPr>
              <a:spLocks noChangeArrowheads="1"/>
            </p:cNvSpPr>
            <p:nvPr/>
          </p:nvSpPr>
          <p:spPr bwMode="auto">
            <a:xfrm>
              <a:off x="8940" y="15675"/>
              <a:ext cx="1965" cy="480"/>
            </a:xfrm>
            <a:prstGeom prst="rect">
              <a:avLst/>
            </a:prstGeom>
            <a:noFill/>
            <a:ln w="12700">
              <a:no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Specialised staff</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1" name="Rectangle 9"/>
            <p:cNvSpPr>
              <a:spLocks noChangeArrowheads="1"/>
            </p:cNvSpPr>
            <p:nvPr/>
          </p:nvSpPr>
          <p:spPr bwMode="auto">
            <a:xfrm>
              <a:off x="5775" y="15660"/>
              <a:ext cx="1710" cy="465"/>
            </a:xfrm>
            <a:prstGeom prst="rect">
              <a:avLst/>
            </a:prstGeom>
            <a:noFill/>
            <a:ln w="12700">
              <a:no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Personal staff</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2" name="Rectangle 10"/>
            <p:cNvSpPr>
              <a:spLocks noChangeArrowheads="1"/>
            </p:cNvSpPr>
            <p:nvPr/>
          </p:nvSpPr>
          <p:spPr bwMode="auto">
            <a:xfrm>
              <a:off x="2055" y="15630"/>
              <a:ext cx="1710" cy="465"/>
            </a:xfrm>
            <a:prstGeom prst="rect">
              <a:avLst/>
            </a:prstGeom>
            <a:noFill/>
            <a:ln w="12700">
              <a:no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Line Positions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3083" name="Group 11"/>
            <p:cNvGrpSpPr>
              <a:grpSpLocks/>
            </p:cNvGrpSpPr>
            <p:nvPr/>
          </p:nvGrpSpPr>
          <p:grpSpPr bwMode="auto">
            <a:xfrm>
              <a:off x="1455" y="8162"/>
              <a:ext cx="9660" cy="7170"/>
              <a:chOff x="1455" y="8145"/>
              <a:chExt cx="9660" cy="7170"/>
            </a:xfrm>
          </p:grpSpPr>
          <p:cxnSp>
            <p:nvCxnSpPr>
              <p:cNvPr id="3084" name="AutoShape 12"/>
              <p:cNvCxnSpPr>
                <a:cxnSpLocks noChangeShapeType="1"/>
              </p:cNvCxnSpPr>
              <p:nvPr/>
            </p:nvCxnSpPr>
            <p:spPr bwMode="auto">
              <a:xfrm>
                <a:off x="2927" y="12420"/>
                <a:ext cx="6313" cy="1"/>
              </a:xfrm>
              <a:prstGeom prst="straightConnector1">
                <a:avLst/>
              </a:prstGeom>
              <a:noFill/>
              <a:ln w="9525">
                <a:solidFill>
                  <a:srgbClr val="000000"/>
                </a:solidFill>
                <a:round/>
                <a:headEnd/>
                <a:tailEnd/>
              </a:ln>
            </p:spPr>
          </p:cxnSp>
          <p:sp>
            <p:nvSpPr>
              <p:cNvPr id="3085" name="Rectangle 13"/>
              <p:cNvSpPr>
                <a:spLocks noChangeArrowheads="1"/>
              </p:cNvSpPr>
              <p:nvPr/>
            </p:nvSpPr>
            <p:spPr bwMode="auto">
              <a:xfrm>
                <a:off x="2085" y="12675"/>
                <a:ext cx="1755" cy="1425"/>
              </a:xfrm>
              <a:prstGeom prst="rect">
                <a:avLst/>
              </a:prstGeom>
              <a:gradFill rotWithShape="0">
                <a:gsLst>
                  <a:gs pos="0">
                    <a:srgbClr val="B2A1C7"/>
                  </a:gs>
                  <a:gs pos="50000">
                    <a:srgbClr val="8064A2"/>
                  </a:gs>
                  <a:gs pos="100000">
                    <a:srgbClr val="B2A1C7"/>
                  </a:gs>
                </a:gsLst>
                <a:lin ang="5400000" scaled="1"/>
              </a:gra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rgbClr val="66FFFF"/>
                    </a:solidFill>
                    <a:effectLst/>
                    <a:latin typeface="Calibri" pitchFamily="34" charset="0"/>
                    <a:cs typeface="Arial" pitchFamily="34" charset="0"/>
                  </a:rPr>
                  <a:t>VICE PRESIDENT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rgbClr val="66FFFF"/>
                    </a:solidFill>
                    <a:effectLst/>
                    <a:latin typeface="Calibri" pitchFamily="34" charset="0"/>
                    <a:cs typeface="Arial" pitchFamily="34" charset="0"/>
                  </a:rPr>
                  <a:t>AND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rgbClr val="66FFFF"/>
                    </a:solidFill>
                    <a:effectLst/>
                    <a:latin typeface="Calibri" pitchFamily="34" charset="0"/>
                    <a:cs typeface="Arial" pitchFamily="34" charset="0"/>
                  </a:rPr>
                  <a:t>GENERAL MGR</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rgbClr val="66FFFF"/>
                    </a:solidFill>
                    <a:effectLst/>
                    <a:latin typeface="Calibri" pitchFamily="34" charset="0"/>
                    <a:cs typeface="Arial" pitchFamily="34" charset="0"/>
                  </a:rPr>
                  <a:t>Division 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6" name="Rectangle 14"/>
              <p:cNvSpPr>
                <a:spLocks noChangeArrowheads="1"/>
              </p:cNvSpPr>
              <p:nvPr/>
            </p:nvSpPr>
            <p:spPr bwMode="auto">
              <a:xfrm>
                <a:off x="4185" y="12705"/>
                <a:ext cx="1756" cy="1395"/>
              </a:xfrm>
              <a:prstGeom prst="rect">
                <a:avLst/>
              </a:prstGeom>
              <a:gradFill rotWithShape="0">
                <a:gsLst>
                  <a:gs pos="0">
                    <a:srgbClr val="B2A1C7"/>
                  </a:gs>
                  <a:gs pos="50000">
                    <a:srgbClr val="8064A2"/>
                  </a:gs>
                  <a:gs pos="100000">
                    <a:srgbClr val="B2A1C7"/>
                  </a:gs>
                </a:gsLst>
                <a:lin ang="5400000" scaled="1"/>
              </a:gra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rgbClr val="66FFFF"/>
                    </a:solidFill>
                    <a:effectLst/>
                    <a:latin typeface="Calibri" pitchFamily="34" charset="0"/>
                    <a:cs typeface="Arial" pitchFamily="34" charset="0"/>
                  </a:rPr>
                  <a:t>VICE PRESIDENT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rgbClr val="66FFFF"/>
                    </a:solidFill>
                    <a:effectLst/>
                    <a:latin typeface="Calibri" pitchFamily="34" charset="0"/>
                    <a:cs typeface="Arial" pitchFamily="34" charset="0"/>
                  </a:rPr>
                  <a:t>AND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rgbClr val="66FFFF"/>
                    </a:solidFill>
                    <a:effectLst/>
                    <a:latin typeface="Calibri" pitchFamily="34" charset="0"/>
                    <a:cs typeface="Arial" pitchFamily="34" charset="0"/>
                  </a:rPr>
                  <a:t>GENERAL MGR</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rgbClr val="66FFFF"/>
                    </a:solidFill>
                    <a:effectLst/>
                    <a:latin typeface="Calibri" pitchFamily="34" charset="0"/>
                    <a:cs typeface="Arial" pitchFamily="34" charset="0"/>
                  </a:rPr>
                  <a:t>Division 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7" name="Rectangle 15"/>
              <p:cNvSpPr>
                <a:spLocks noChangeArrowheads="1"/>
              </p:cNvSpPr>
              <p:nvPr/>
            </p:nvSpPr>
            <p:spPr bwMode="auto">
              <a:xfrm>
                <a:off x="6345" y="12705"/>
                <a:ext cx="1800" cy="1395"/>
              </a:xfrm>
              <a:prstGeom prst="rect">
                <a:avLst/>
              </a:prstGeom>
              <a:gradFill rotWithShape="0">
                <a:gsLst>
                  <a:gs pos="0">
                    <a:srgbClr val="B2A1C7"/>
                  </a:gs>
                  <a:gs pos="50000">
                    <a:srgbClr val="8064A2"/>
                  </a:gs>
                  <a:gs pos="100000">
                    <a:srgbClr val="B2A1C7"/>
                  </a:gs>
                </a:gsLst>
                <a:lin ang="5400000" scaled="1"/>
              </a:gra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rgbClr val="66FFFF"/>
                    </a:solidFill>
                    <a:effectLst/>
                    <a:latin typeface="Calibri" pitchFamily="34" charset="0"/>
                    <a:cs typeface="Arial" pitchFamily="34" charset="0"/>
                  </a:rPr>
                  <a:t>VICE PRESIDENT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rgbClr val="66FFFF"/>
                    </a:solidFill>
                    <a:effectLst/>
                    <a:latin typeface="Calibri" pitchFamily="34" charset="0"/>
                    <a:cs typeface="Arial" pitchFamily="34" charset="0"/>
                  </a:rPr>
                  <a:t>AND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rgbClr val="66FFFF"/>
                    </a:solidFill>
                    <a:effectLst/>
                    <a:latin typeface="Calibri" pitchFamily="34" charset="0"/>
                    <a:cs typeface="Arial" pitchFamily="34" charset="0"/>
                  </a:rPr>
                  <a:t>GENERAL MGR</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rgbClr val="66FFFF"/>
                    </a:solidFill>
                    <a:effectLst/>
                    <a:latin typeface="Calibri" pitchFamily="34" charset="0"/>
                    <a:cs typeface="Arial" pitchFamily="34" charset="0"/>
                  </a:rPr>
                  <a:t>Division 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88" name="Rectangle 16"/>
              <p:cNvSpPr>
                <a:spLocks noChangeArrowheads="1"/>
              </p:cNvSpPr>
              <p:nvPr/>
            </p:nvSpPr>
            <p:spPr bwMode="auto">
              <a:xfrm>
                <a:off x="8475" y="12705"/>
                <a:ext cx="1755" cy="1395"/>
              </a:xfrm>
              <a:prstGeom prst="rect">
                <a:avLst/>
              </a:prstGeom>
              <a:gradFill rotWithShape="0">
                <a:gsLst>
                  <a:gs pos="0">
                    <a:srgbClr val="B2A1C7"/>
                  </a:gs>
                  <a:gs pos="50000">
                    <a:srgbClr val="8064A2"/>
                  </a:gs>
                  <a:gs pos="100000">
                    <a:srgbClr val="B2A1C7"/>
                  </a:gs>
                </a:gsLst>
                <a:lin ang="5400000" scaled="1"/>
              </a:gra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rgbClr val="66FFFF"/>
                    </a:solidFill>
                    <a:effectLst/>
                    <a:latin typeface="Calibri" pitchFamily="34" charset="0"/>
                    <a:cs typeface="Arial" pitchFamily="34" charset="0"/>
                  </a:rPr>
                  <a:t>VICE PRESIDENT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rgbClr val="66FFFF"/>
                    </a:solidFill>
                    <a:effectLst/>
                    <a:latin typeface="Calibri" pitchFamily="34" charset="0"/>
                    <a:cs typeface="Arial" pitchFamily="34" charset="0"/>
                  </a:rPr>
                  <a:t>AND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rgbClr val="66FFFF"/>
                    </a:solidFill>
                    <a:effectLst/>
                    <a:latin typeface="Calibri" pitchFamily="34" charset="0"/>
                    <a:cs typeface="Arial" pitchFamily="34" charset="0"/>
                  </a:rPr>
                  <a:t>GENERAL MGR</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rgbClr val="66FFFF"/>
                    </a:solidFill>
                    <a:effectLst/>
                    <a:latin typeface="Calibri" pitchFamily="34" charset="0"/>
                    <a:cs typeface="Arial" pitchFamily="34" charset="0"/>
                  </a:rPr>
                  <a:t>Division 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3089" name="Group 17"/>
              <p:cNvGrpSpPr>
                <a:grpSpLocks/>
              </p:cNvGrpSpPr>
              <p:nvPr/>
            </p:nvGrpSpPr>
            <p:grpSpPr bwMode="auto">
              <a:xfrm>
                <a:off x="8506" y="14116"/>
                <a:ext cx="1724" cy="1184"/>
                <a:chOff x="8971" y="10966"/>
                <a:chExt cx="1724" cy="1184"/>
              </a:xfrm>
            </p:grpSpPr>
            <p:cxnSp>
              <p:nvCxnSpPr>
                <p:cNvPr id="3090" name="AutoShape 18"/>
                <p:cNvCxnSpPr>
                  <a:cxnSpLocks noChangeShapeType="1"/>
                </p:cNvCxnSpPr>
                <p:nvPr/>
              </p:nvCxnSpPr>
              <p:spPr bwMode="auto">
                <a:xfrm flipV="1">
                  <a:off x="9842" y="10966"/>
                  <a:ext cx="0" cy="794"/>
                </a:xfrm>
                <a:prstGeom prst="straightConnector1">
                  <a:avLst/>
                </a:prstGeom>
                <a:noFill/>
                <a:ln w="9525">
                  <a:solidFill>
                    <a:srgbClr val="000000"/>
                  </a:solidFill>
                  <a:round/>
                  <a:headEnd/>
                  <a:tailEnd/>
                </a:ln>
              </p:spPr>
            </p:cxnSp>
            <p:grpSp>
              <p:nvGrpSpPr>
                <p:cNvPr id="3091" name="Group 19"/>
                <p:cNvGrpSpPr>
                  <a:grpSpLocks/>
                </p:cNvGrpSpPr>
                <p:nvPr/>
              </p:nvGrpSpPr>
              <p:grpSpPr bwMode="auto">
                <a:xfrm>
                  <a:off x="8971" y="11790"/>
                  <a:ext cx="1724" cy="360"/>
                  <a:chOff x="9001" y="12030"/>
                  <a:chExt cx="1724" cy="360"/>
                </a:xfrm>
              </p:grpSpPr>
              <p:cxnSp>
                <p:nvCxnSpPr>
                  <p:cNvPr id="3092" name="AutoShape 20"/>
                  <p:cNvCxnSpPr>
                    <a:cxnSpLocks noChangeShapeType="1"/>
                  </p:cNvCxnSpPr>
                  <p:nvPr/>
                </p:nvCxnSpPr>
                <p:spPr bwMode="auto">
                  <a:xfrm>
                    <a:off x="9001" y="12031"/>
                    <a:ext cx="1724" cy="0"/>
                  </a:xfrm>
                  <a:prstGeom prst="straightConnector1">
                    <a:avLst/>
                  </a:prstGeom>
                  <a:noFill/>
                  <a:ln w="9525">
                    <a:solidFill>
                      <a:srgbClr val="000000"/>
                    </a:solidFill>
                    <a:round/>
                    <a:headEnd/>
                    <a:tailEnd/>
                  </a:ln>
                </p:spPr>
              </p:cxnSp>
              <p:cxnSp>
                <p:nvCxnSpPr>
                  <p:cNvPr id="3093" name="AutoShape 21"/>
                  <p:cNvCxnSpPr>
                    <a:cxnSpLocks noChangeShapeType="1"/>
                  </p:cNvCxnSpPr>
                  <p:nvPr/>
                </p:nvCxnSpPr>
                <p:spPr bwMode="auto">
                  <a:xfrm flipH="1" flipV="1">
                    <a:off x="10695" y="12030"/>
                    <a:ext cx="1" cy="345"/>
                  </a:xfrm>
                  <a:prstGeom prst="straightConnector1">
                    <a:avLst/>
                  </a:prstGeom>
                  <a:noFill/>
                  <a:ln w="9525">
                    <a:solidFill>
                      <a:srgbClr val="000000"/>
                    </a:solidFill>
                    <a:round/>
                    <a:headEnd/>
                    <a:tailEnd/>
                  </a:ln>
                </p:spPr>
              </p:cxnSp>
              <p:cxnSp>
                <p:nvCxnSpPr>
                  <p:cNvPr id="3094" name="AutoShape 22"/>
                  <p:cNvCxnSpPr>
                    <a:cxnSpLocks noChangeShapeType="1"/>
                  </p:cNvCxnSpPr>
                  <p:nvPr/>
                </p:nvCxnSpPr>
                <p:spPr bwMode="auto">
                  <a:xfrm flipH="1" flipV="1">
                    <a:off x="10170" y="12045"/>
                    <a:ext cx="1" cy="345"/>
                  </a:xfrm>
                  <a:prstGeom prst="straightConnector1">
                    <a:avLst/>
                  </a:prstGeom>
                  <a:noFill/>
                  <a:ln w="9525">
                    <a:solidFill>
                      <a:srgbClr val="000000"/>
                    </a:solidFill>
                    <a:round/>
                    <a:headEnd/>
                    <a:tailEnd/>
                  </a:ln>
                </p:spPr>
              </p:cxnSp>
              <p:cxnSp>
                <p:nvCxnSpPr>
                  <p:cNvPr id="3095" name="AutoShape 23"/>
                  <p:cNvCxnSpPr>
                    <a:cxnSpLocks noChangeShapeType="1"/>
                  </p:cNvCxnSpPr>
                  <p:nvPr/>
                </p:nvCxnSpPr>
                <p:spPr bwMode="auto">
                  <a:xfrm flipH="1" flipV="1">
                    <a:off x="9510" y="12030"/>
                    <a:ext cx="1" cy="345"/>
                  </a:xfrm>
                  <a:prstGeom prst="straightConnector1">
                    <a:avLst/>
                  </a:prstGeom>
                  <a:noFill/>
                  <a:ln w="9525">
                    <a:solidFill>
                      <a:srgbClr val="000000"/>
                    </a:solidFill>
                    <a:round/>
                    <a:headEnd/>
                    <a:tailEnd/>
                  </a:ln>
                </p:spPr>
              </p:cxnSp>
              <p:cxnSp>
                <p:nvCxnSpPr>
                  <p:cNvPr id="3096" name="AutoShape 24"/>
                  <p:cNvCxnSpPr>
                    <a:cxnSpLocks noChangeShapeType="1"/>
                  </p:cNvCxnSpPr>
                  <p:nvPr/>
                </p:nvCxnSpPr>
                <p:spPr bwMode="auto">
                  <a:xfrm flipH="1" flipV="1">
                    <a:off x="9030" y="12030"/>
                    <a:ext cx="1" cy="345"/>
                  </a:xfrm>
                  <a:prstGeom prst="straightConnector1">
                    <a:avLst/>
                  </a:prstGeom>
                  <a:noFill/>
                  <a:ln w="9525">
                    <a:solidFill>
                      <a:srgbClr val="000000"/>
                    </a:solidFill>
                    <a:round/>
                    <a:headEnd/>
                    <a:tailEnd/>
                  </a:ln>
                </p:spPr>
              </p:cxnSp>
            </p:grpSp>
          </p:grpSp>
          <p:grpSp>
            <p:nvGrpSpPr>
              <p:cNvPr id="3097" name="Group 25"/>
              <p:cNvGrpSpPr>
                <a:grpSpLocks/>
              </p:cNvGrpSpPr>
              <p:nvPr/>
            </p:nvGrpSpPr>
            <p:grpSpPr bwMode="auto">
              <a:xfrm>
                <a:off x="6436" y="14131"/>
                <a:ext cx="1724" cy="1184"/>
                <a:chOff x="8971" y="10966"/>
                <a:chExt cx="1724" cy="1184"/>
              </a:xfrm>
            </p:grpSpPr>
            <p:cxnSp>
              <p:nvCxnSpPr>
                <p:cNvPr id="3098" name="AutoShape 26"/>
                <p:cNvCxnSpPr>
                  <a:cxnSpLocks noChangeShapeType="1"/>
                </p:cNvCxnSpPr>
                <p:nvPr/>
              </p:nvCxnSpPr>
              <p:spPr bwMode="auto">
                <a:xfrm flipV="1">
                  <a:off x="9842" y="10966"/>
                  <a:ext cx="0" cy="794"/>
                </a:xfrm>
                <a:prstGeom prst="straightConnector1">
                  <a:avLst/>
                </a:prstGeom>
                <a:noFill/>
                <a:ln w="9525">
                  <a:solidFill>
                    <a:srgbClr val="000000"/>
                  </a:solidFill>
                  <a:round/>
                  <a:headEnd/>
                  <a:tailEnd/>
                </a:ln>
              </p:spPr>
            </p:cxnSp>
            <p:grpSp>
              <p:nvGrpSpPr>
                <p:cNvPr id="3099" name="Group 27"/>
                <p:cNvGrpSpPr>
                  <a:grpSpLocks/>
                </p:cNvGrpSpPr>
                <p:nvPr/>
              </p:nvGrpSpPr>
              <p:grpSpPr bwMode="auto">
                <a:xfrm>
                  <a:off x="8971" y="11790"/>
                  <a:ext cx="1724" cy="360"/>
                  <a:chOff x="9001" y="12030"/>
                  <a:chExt cx="1724" cy="360"/>
                </a:xfrm>
              </p:grpSpPr>
              <p:cxnSp>
                <p:nvCxnSpPr>
                  <p:cNvPr id="3100" name="AutoShape 28"/>
                  <p:cNvCxnSpPr>
                    <a:cxnSpLocks noChangeShapeType="1"/>
                  </p:cNvCxnSpPr>
                  <p:nvPr/>
                </p:nvCxnSpPr>
                <p:spPr bwMode="auto">
                  <a:xfrm>
                    <a:off x="9001" y="12031"/>
                    <a:ext cx="1724" cy="0"/>
                  </a:xfrm>
                  <a:prstGeom prst="straightConnector1">
                    <a:avLst/>
                  </a:prstGeom>
                  <a:noFill/>
                  <a:ln w="9525">
                    <a:solidFill>
                      <a:srgbClr val="000000"/>
                    </a:solidFill>
                    <a:round/>
                    <a:headEnd/>
                    <a:tailEnd/>
                  </a:ln>
                </p:spPr>
              </p:cxnSp>
              <p:cxnSp>
                <p:nvCxnSpPr>
                  <p:cNvPr id="3101" name="AutoShape 29"/>
                  <p:cNvCxnSpPr>
                    <a:cxnSpLocks noChangeShapeType="1"/>
                  </p:cNvCxnSpPr>
                  <p:nvPr/>
                </p:nvCxnSpPr>
                <p:spPr bwMode="auto">
                  <a:xfrm flipH="1" flipV="1">
                    <a:off x="10695" y="12030"/>
                    <a:ext cx="1" cy="345"/>
                  </a:xfrm>
                  <a:prstGeom prst="straightConnector1">
                    <a:avLst/>
                  </a:prstGeom>
                  <a:noFill/>
                  <a:ln w="9525">
                    <a:solidFill>
                      <a:srgbClr val="000000"/>
                    </a:solidFill>
                    <a:round/>
                    <a:headEnd/>
                    <a:tailEnd/>
                  </a:ln>
                </p:spPr>
              </p:cxnSp>
              <p:cxnSp>
                <p:nvCxnSpPr>
                  <p:cNvPr id="3102" name="AutoShape 30"/>
                  <p:cNvCxnSpPr>
                    <a:cxnSpLocks noChangeShapeType="1"/>
                  </p:cNvCxnSpPr>
                  <p:nvPr/>
                </p:nvCxnSpPr>
                <p:spPr bwMode="auto">
                  <a:xfrm flipH="1" flipV="1">
                    <a:off x="10170" y="12045"/>
                    <a:ext cx="1" cy="345"/>
                  </a:xfrm>
                  <a:prstGeom prst="straightConnector1">
                    <a:avLst/>
                  </a:prstGeom>
                  <a:noFill/>
                  <a:ln w="9525">
                    <a:solidFill>
                      <a:srgbClr val="000000"/>
                    </a:solidFill>
                    <a:round/>
                    <a:headEnd/>
                    <a:tailEnd/>
                  </a:ln>
                </p:spPr>
              </p:cxnSp>
              <p:cxnSp>
                <p:nvCxnSpPr>
                  <p:cNvPr id="3103" name="AutoShape 31"/>
                  <p:cNvCxnSpPr>
                    <a:cxnSpLocks noChangeShapeType="1"/>
                  </p:cNvCxnSpPr>
                  <p:nvPr/>
                </p:nvCxnSpPr>
                <p:spPr bwMode="auto">
                  <a:xfrm flipH="1" flipV="1">
                    <a:off x="9510" y="12030"/>
                    <a:ext cx="1" cy="345"/>
                  </a:xfrm>
                  <a:prstGeom prst="straightConnector1">
                    <a:avLst/>
                  </a:prstGeom>
                  <a:noFill/>
                  <a:ln w="9525">
                    <a:solidFill>
                      <a:srgbClr val="000000"/>
                    </a:solidFill>
                    <a:round/>
                    <a:headEnd/>
                    <a:tailEnd/>
                  </a:ln>
                </p:spPr>
              </p:cxnSp>
              <p:cxnSp>
                <p:nvCxnSpPr>
                  <p:cNvPr id="3104" name="AutoShape 32"/>
                  <p:cNvCxnSpPr>
                    <a:cxnSpLocks noChangeShapeType="1"/>
                  </p:cNvCxnSpPr>
                  <p:nvPr/>
                </p:nvCxnSpPr>
                <p:spPr bwMode="auto">
                  <a:xfrm flipH="1" flipV="1">
                    <a:off x="9030" y="12030"/>
                    <a:ext cx="1" cy="345"/>
                  </a:xfrm>
                  <a:prstGeom prst="straightConnector1">
                    <a:avLst/>
                  </a:prstGeom>
                  <a:noFill/>
                  <a:ln w="9525">
                    <a:solidFill>
                      <a:srgbClr val="000000"/>
                    </a:solidFill>
                    <a:round/>
                    <a:headEnd/>
                    <a:tailEnd/>
                  </a:ln>
                </p:spPr>
              </p:cxnSp>
            </p:grpSp>
          </p:grpSp>
          <p:grpSp>
            <p:nvGrpSpPr>
              <p:cNvPr id="3105" name="Group 33"/>
              <p:cNvGrpSpPr>
                <a:grpSpLocks/>
              </p:cNvGrpSpPr>
              <p:nvPr/>
            </p:nvGrpSpPr>
            <p:grpSpPr bwMode="auto">
              <a:xfrm>
                <a:off x="4201" y="14116"/>
                <a:ext cx="1724" cy="1184"/>
                <a:chOff x="8971" y="10966"/>
                <a:chExt cx="1724" cy="1184"/>
              </a:xfrm>
            </p:grpSpPr>
            <p:cxnSp>
              <p:nvCxnSpPr>
                <p:cNvPr id="3106" name="AutoShape 34"/>
                <p:cNvCxnSpPr>
                  <a:cxnSpLocks noChangeShapeType="1"/>
                </p:cNvCxnSpPr>
                <p:nvPr/>
              </p:nvCxnSpPr>
              <p:spPr bwMode="auto">
                <a:xfrm flipV="1">
                  <a:off x="9842" y="10966"/>
                  <a:ext cx="0" cy="794"/>
                </a:xfrm>
                <a:prstGeom prst="straightConnector1">
                  <a:avLst/>
                </a:prstGeom>
                <a:noFill/>
                <a:ln w="9525">
                  <a:solidFill>
                    <a:srgbClr val="000000"/>
                  </a:solidFill>
                  <a:round/>
                  <a:headEnd/>
                  <a:tailEnd/>
                </a:ln>
              </p:spPr>
            </p:cxnSp>
            <p:grpSp>
              <p:nvGrpSpPr>
                <p:cNvPr id="3107" name="Group 35"/>
                <p:cNvGrpSpPr>
                  <a:grpSpLocks/>
                </p:cNvGrpSpPr>
                <p:nvPr/>
              </p:nvGrpSpPr>
              <p:grpSpPr bwMode="auto">
                <a:xfrm>
                  <a:off x="8971" y="11790"/>
                  <a:ext cx="1724" cy="360"/>
                  <a:chOff x="9001" y="12030"/>
                  <a:chExt cx="1724" cy="360"/>
                </a:xfrm>
              </p:grpSpPr>
              <p:cxnSp>
                <p:nvCxnSpPr>
                  <p:cNvPr id="3108" name="AutoShape 36"/>
                  <p:cNvCxnSpPr>
                    <a:cxnSpLocks noChangeShapeType="1"/>
                  </p:cNvCxnSpPr>
                  <p:nvPr/>
                </p:nvCxnSpPr>
                <p:spPr bwMode="auto">
                  <a:xfrm>
                    <a:off x="9001" y="12031"/>
                    <a:ext cx="1724" cy="0"/>
                  </a:xfrm>
                  <a:prstGeom prst="straightConnector1">
                    <a:avLst/>
                  </a:prstGeom>
                  <a:noFill/>
                  <a:ln w="9525">
                    <a:solidFill>
                      <a:srgbClr val="000000"/>
                    </a:solidFill>
                    <a:round/>
                    <a:headEnd/>
                    <a:tailEnd/>
                  </a:ln>
                </p:spPr>
              </p:cxnSp>
              <p:cxnSp>
                <p:nvCxnSpPr>
                  <p:cNvPr id="3109" name="AutoShape 37"/>
                  <p:cNvCxnSpPr>
                    <a:cxnSpLocks noChangeShapeType="1"/>
                  </p:cNvCxnSpPr>
                  <p:nvPr/>
                </p:nvCxnSpPr>
                <p:spPr bwMode="auto">
                  <a:xfrm flipH="1" flipV="1">
                    <a:off x="10695" y="12030"/>
                    <a:ext cx="1" cy="345"/>
                  </a:xfrm>
                  <a:prstGeom prst="straightConnector1">
                    <a:avLst/>
                  </a:prstGeom>
                  <a:noFill/>
                  <a:ln w="9525">
                    <a:solidFill>
                      <a:srgbClr val="000000"/>
                    </a:solidFill>
                    <a:round/>
                    <a:headEnd/>
                    <a:tailEnd/>
                  </a:ln>
                </p:spPr>
              </p:cxnSp>
              <p:cxnSp>
                <p:nvCxnSpPr>
                  <p:cNvPr id="3110" name="AutoShape 38"/>
                  <p:cNvCxnSpPr>
                    <a:cxnSpLocks noChangeShapeType="1"/>
                  </p:cNvCxnSpPr>
                  <p:nvPr/>
                </p:nvCxnSpPr>
                <p:spPr bwMode="auto">
                  <a:xfrm flipH="1" flipV="1">
                    <a:off x="10170" y="12045"/>
                    <a:ext cx="1" cy="345"/>
                  </a:xfrm>
                  <a:prstGeom prst="straightConnector1">
                    <a:avLst/>
                  </a:prstGeom>
                  <a:noFill/>
                  <a:ln w="9525">
                    <a:solidFill>
                      <a:srgbClr val="000000"/>
                    </a:solidFill>
                    <a:round/>
                    <a:headEnd/>
                    <a:tailEnd/>
                  </a:ln>
                </p:spPr>
              </p:cxnSp>
              <p:cxnSp>
                <p:nvCxnSpPr>
                  <p:cNvPr id="3111" name="AutoShape 39"/>
                  <p:cNvCxnSpPr>
                    <a:cxnSpLocks noChangeShapeType="1"/>
                  </p:cNvCxnSpPr>
                  <p:nvPr/>
                </p:nvCxnSpPr>
                <p:spPr bwMode="auto">
                  <a:xfrm flipH="1" flipV="1">
                    <a:off x="9510" y="12030"/>
                    <a:ext cx="1" cy="345"/>
                  </a:xfrm>
                  <a:prstGeom prst="straightConnector1">
                    <a:avLst/>
                  </a:prstGeom>
                  <a:noFill/>
                  <a:ln w="9525">
                    <a:solidFill>
                      <a:srgbClr val="000000"/>
                    </a:solidFill>
                    <a:round/>
                    <a:headEnd/>
                    <a:tailEnd/>
                  </a:ln>
                </p:spPr>
              </p:cxnSp>
              <p:cxnSp>
                <p:nvCxnSpPr>
                  <p:cNvPr id="3112" name="AutoShape 40"/>
                  <p:cNvCxnSpPr>
                    <a:cxnSpLocks noChangeShapeType="1"/>
                  </p:cNvCxnSpPr>
                  <p:nvPr/>
                </p:nvCxnSpPr>
                <p:spPr bwMode="auto">
                  <a:xfrm flipH="1" flipV="1">
                    <a:off x="9030" y="12030"/>
                    <a:ext cx="1" cy="345"/>
                  </a:xfrm>
                  <a:prstGeom prst="straightConnector1">
                    <a:avLst/>
                  </a:prstGeom>
                  <a:noFill/>
                  <a:ln w="9525">
                    <a:solidFill>
                      <a:srgbClr val="000000"/>
                    </a:solidFill>
                    <a:round/>
                    <a:headEnd/>
                    <a:tailEnd/>
                  </a:ln>
                </p:spPr>
              </p:cxnSp>
            </p:grpSp>
          </p:grpSp>
          <p:grpSp>
            <p:nvGrpSpPr>
              <p:cNvPr id="3113" name="Group 41"/>
              <p:cNvGrpSpPr>
                <a:grpSpLocks/>
              </p:cNvGrpSpPr>
              <p:nvPr/>
            </p:nvGrpSpPr>
            <p:grpSpPr bwMode="auto">
              <a:xfrm>
                <a:off x="2056" y="14116"/>
                <a:ext cx="1724" cy="1184"/>
                <a:chOff x="8971" y="10966"/>
                <a:chExt cx="1724" cy="1184"/>
              </a:xfrm>
            </p:grpSpPr>
            <p:cxnSp>
              <p:nvCxnSpPr>
                <p:cNvPr id="3114" name="AutoShape 42"/>
                <p:cNvCxnSpPr>
                  <a:cxnSpLocks noChangeShapeType="1"/>
                </p:cNvCxnSpPr>
                <p:nvPr/>
              </p:nvCxnSpPr>
              <p:spPr bwMode="auto">
                <a:xfrm flipV="1">
                  <a:off x="9842" y="10966"/>
                  <a:ext cx="0" cy="794"/>
                </a:xfrm>
                <a:prstGeom prst="straightConnector1">
                  <a:avLst/>
                </a:prstGeom>
                <a:noFill/>
                <a:ln w="9525">
                  <a:solidFill>
                    <a:srgbClr val="000000"/>
                  </a:solidFill>
                  <a:round/>
                  <a:headEnd/>
                  <a:tailEnd/>
                </a:ln>
              </p:spPr>
            </p:cxnSp>
            <p:grpSp>
              <p:nvGrpSpPr>
                <p:cNvPr id="3115" name="Group 43"/>
                <p:cNvGrpSpPr>
                  <a:grpSpLocks/>
                </p:cNvGrpSpPr>
                <p:nvPr/>
              </p:nvGrpSpPr>
              <p:grpSpPr bwMode="auto">
                <a:xfrm>
                  <a:off x="8971" y="11790"/>
                  <a:ext cx="1724" cy="360"/>
                  <a:chOff x="9001" y="12030"/>
                  <a:chExt cx="1724" cy="360"/>
                </a:xfrm>
              </p:grpSpPr>
              <p:cxnSp>
                <p:nvCxnSpPr>
                  <p:cNvPr id="3116" name="AutoShape 44"/>
                  <p:cNvCxnSpPr>
                    <a:cxnSpLocks noChangeShapeType="1"/>
                  </p:cNvCxnSpPr>
                  <p:nvPr/>
                </p:nvCxnSpPr>
                <p:spPr bwMode="auto">
                  <a:xfrm>
                    <a:off x="9001" y="12031"/>
                    <a:ext cx="1724" cy="0"/>
                  </a:xfrm>
                  <a:prstGeom prst="straightConnector1">
                    <a:avLst/>
                  </a:prstGeom>
                  <a:noFill/>
                  <a:ln w="9525">
                    <a:solidFill>
                      <a:srgbClr val="000000"/>
                    </a:solidFill>
                    <a:round/>
                    <a:headEnd/>
                    <a:tailEnd/>
                  </a:ln>
                </p:spPr>
              </p:cxnSp>
              <p:cxnSp>
                <p:nvCxnSpPr>
                  <p:cNvPr id="3117" name="AutoShape 45"/>
                  <p:cNvCxnSpPr>
                    <a:cxnSpLocks noChangeShapeType="1"/>
                  </p:cNvCxnSpPr>
                  <p:nvPr/>
                </p:nvCxnSpPr>
                <p:spPr bwMode="auto">
                  <a:xfrm flipH="1" flipV="1">
                    <a:off x="10695" y="12030"/>
                    <a:ext cx="1" cy="345"/>
                  </a:xfrm>
                  <a:prstGeom prst="straightConnector1">
                    <a:avLst/>
                  </a:prstGeom>
                  <a:noFill/>
                  <a:ln w="9525">
                    <a:solidFill>
                      <a:srgbClr val="000000"/>
                    </a:solidFill>
                    <a:round/>
                    <a:headEnd/>
                    <a:tailEnd/>
                  </a:ln>
                </p:spPr>
              </p:cxnSp>
              <p:cxnSp>
                <p:nvCxnSpPr>
                  <p:cNvPr id="3118" name="AutoShape 46"/>
                  <p:cNvCxnSpPr>
                    <a:cxnSpLocks noChangeShapeType="1"/>
                  </p:cNvCxnSpPr>
                  <p:nvPr/>
                </p:nvCxnSpPr>
                <p:spPr bwMode="auto">
                  <a:xfrm flipH="1" flipV="1">
                    <a:off x="10170" y="12045"/>
                    <a:ext cx="1" cy="345"/>
                  </a:xfrm>
                  <a:prstGeom prst="straightConnector1">
                    <a:avLst/>
                  </a:prstGeom>
                  <a:noFill/>
                  <a:ln w="9525">
                    <a:solidFill>
                      <a:srgbClr val="000000"/>
                    </a:solidFill>
                    <a:round/>
                    <a:headEnd/>
                    <a:tailEnd/>
                  </a:ln>
                </p:spPr>
              </p:cxnSp>
              <p:cxnSp>
                <p:nvCxnSpPr>
                  <p:cNvPr id="3119" name="AutoShape 47"/>
                  <p:cNvCxnSpPr>
                    <a:cxnSpLocks noChangeShapeType="1"/>
                  </p:cNvCxnSpPr>
                  <p:nvPr/>
                </p:nvCxnSpPr>
                <p:spPr bwMode="auto">
                  <a:xfrm flipH="1" flipV="1">
                    <a:off x="9510" y="12030"/>
                    <a:ext cx="1" cy="345"/>
                  </a:xfrm>
                  <a:prstGeom prst="straightConnector1">
                    <a:avLst/>
                  </a:prstGeom>
                  <a:noFill/>
                  <a:ln w="9525">
                    <a:solidFill>
                      <a:srgbClr val="000000"/>
                    </a:solidFill>
                    <a:round/>
                    <a:headEnd/>
                    <a:tailEnd/>
                  </a:ln>
                </p:spPr>
              </p:cxnSp>
              <p:cxnSp>
                <p:nvCxnSpPr>
                  <p:cNvPr id="3120" name="AutoShape 48"/>
                  <p:cNvCxnSpPr>
                    <a:cxnSpLocks noChangeShapeType="1"/>
                  </p:cNvCxnSpPr>
                  <p:nvPr/>
                </p:nvCxnSpPr>
                <p:spPr bwMode="auto">
                  <a:xfrm flipH="1" flipV="1">
                    <a:off x="9030" y="12030"/>
                    <a:ext cx="1" cy="345"/>
                  </a:xfrm>
                  <a:prstGeom prst="straightConnector1">
                    <a:avLst/>
                  </a:prstGeom>
                  <a:noFill/>
                  <a:ln w="9525">
                    <a:solidFill>
                      <a:srgbClr val="000000"/>
                    </a:solidFill>
                    <a:round/>
                    <a:headEnd/>
                    <a:tailEnd/>
                  </a:ln>
                </p:spPr>
              </p:cxnSp>
            </p:grpSp>
          </p:grpSp>
          <p:grpSp>
            <p:nvGrpSpPr>
              <p:cNvPr id="3121" name="Group 49"/>
              <p:cNvGrpSpPr>
                <a:grpSpLocks/>
              </p:cNvGrpSpPr>
              <p:nvPr/>
            </p:nvGrpSpPr>
            <p:grpSpPr bwMode="auto">
              <a:xfrm>
                <a:off x="9376" y="14355"/>
                <a:ext cx="1739" cy="420"/>
                <a:chOff x="7546" y="11130"/>
                <a:chExt cx="1739" cy="420"/>
              </a:xfrm>
            </p:grpSpPr>
            <p:sp>
              <p:nvSpPr>
                <p:cNvPr id="3122" name="Rectangle 50"/>
                <p:cNvSpPr>
                  <a:spLocks noChangeArrowheads="1"/>
                </p:cNvSpPr>
                <p:nvPr/>
              </p:nvSpPr>
              <p:spPr bwMode="auto">
                <a:xfrm>
                  <a:off x="7845" y="11130"/>
                  <a:ext cx="1440" cy="420"/>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ASSISTANT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123" name="AutoShape 51"/>
                <p:cNvCxnSpPr>
                  <a:cxnSpLocks noChangeShapeType="1"/>
                </p:cNvCxnSpPr>
                <p:nvPr/>
              </p:nvCxnSpPr>
              <p:spPr bwMode="auto">
                <a:xfrm>
                  <a:off x="7546" y="11356"/>
                  <a:ext cx="299" cy="0"/>
                </a:xfrm>
                <a:prstGeom prst="straightConnector1">
                  <a:avLst/>
                </a:prstGeom>
                <a:noFill/>
                <a:ln w="9525">
                  <a:solidFill>
                    <a:srgbClr val="000000"/>
                  </a:solidFill>
                  <a:round/>
                  <a:headEnd/>
                  <a:tailEnd/>
                </a:ln>
              </p:spPr>
            </p:cxnSp>
          </p:grpSp>
          <p:grpSp>
            <p:nvGrpSpPr>
              <p:cNvPr id="3124" name="Group 52"/>
              <p:cNvGrpSpPr>
                <a:grpSpLocks/>
              </p:cNvGrpSpPr>
              <p:nvPr/>
            </p:nvGrpSpPr>
            <p:grpSpPr bwMode="auto">
              <a:xfrm>
                <a:off x="7321" y="14355"/>
                <a:ext cx="1739" cy="420"/>
                <a:chOff x="7546" y="11130"/>
                <a:chExt cx="1739" cy="420"/>
              </a:xfrm>
            </p:grpSpPr>
            <p:sp>
              <p:nvSpPr>
                <p:cNvPr id="3125" name="Rectangle 53"/>
                <p:cNvSpPr>
                  <a:spLocks noChangeArrowheads="1"/>
                </p:cNvSpPr>
                <p:nvPr/>
              </p:nvSpPr>
              <p:spPr bwMode="auto">
                <a:xfrm>
                  <a:off x="7845" y="11130"/>
                  <a:ext cx="1440" cy="420"/>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ASSISTANT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126" name="AutoShape 54"/>
                <p:cNvCxnSpPr>
                  <a:cxnSpLocks noChangeShapeType="1"/>
                </p:cNvCxnSpPr>
                <p:nvPr/>
              </p:nvCxnSpPr>
              <p:spPr bwMode="auto">
                <a:xfrm>
                  <a:off x="7546" y="11356"/>
                  <a:ext cx="299" cy="0"/>
                </a:xfrm>
                <a:prstGeom prst="straightConnector1">
                  <a:avLst/>
                </a:prstGeom>
                <a:noFill/>
                <a:ln w="9525">
                  <a:solidFill>
                    <a:srgbClr val="000000"/>
                  </a:solidFill>
                  <a:round/>
                  <a:headEnd/>
                  <a:tailEnd/>
                </a:ln>
              </p:spPr>
            </p:cxnSp>
          </p:grpSp>
          <p:grpSp>
            <p:nvGrpSpPr>
              <p:cNvPr id="3127" name="Group 55"/>
              <p:cNvGrpSpPr>
                <a:grpSpLocks/>
              </p:cNvGrpSpPr>
              <p:nvPr/>
            </p:nvGrpSpPr>
            <p:grpSpPr bwMode="auto">
              <a:xfrm>
                <a:off x="5086" y="14355"/>
                <a:ext cx="1739" cy="420"/>
                <a:chOff x="7546" y="11130"/>
                <a:chExt cx="1739" cy="420"/>
              </a:xfrm>
            </p:grpSpPr>
            <p:sp>
              <p:nvSpPr>
                <p:cNvPr id="3128" name="Rectangle 56"/>
                <p:cNvSpPr>
                  <a:spLocks noChangeArrowheads="1"/>
                </p:cNvSpPr>
                <p:nvPr/>
              </p:nvSpPr>
              <p:spPr bwMode="auto">
                <a:xfrm>
                  <a:off x="7845" y="11130"/>
                  <a:ext cx="1440" cy="420"/>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ASSISTANT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129" name="AutoShape 57"/>
                <p:cNvCxnSpPr>
                  <a:cxnSpLocks noChangeShapeType="1"/>
                </p:cNvCxnSpPr>
                <p:nvPr/>
              </p:nvCxnSpPr>
              <p:spPr bwMode="auto">
                <a:xfrm>
                  <a:off x="7546" y="11356"/>
                  <a:ext cx="299" cy="0"/>
                </a:xfrm>
                <a:prstGeom prst="straightConnector1">
                  <a:avLst/>
                </a:prstGeom>
                <a:noFill/>
                <a:ln w="9525">
                  <a:solidFill>
                    <a:srgbClr val="000000"/>
                  </a:solidFill>
                  <a:round/>
                  <a:headEnd/>
                  <a:tailEnd/>
                </a:ln>
              </p:spPr>
            </p:cxnSp>
          </p:grpSp>
          <p:grpSp>
            <p:nvGrpSpPr>
              <p:cNvPr id="3130" name="Group 58"/>
              <p:cNvGrpSpPr>
                <a:grpSpLocks/>
              </p:cNvGrpSpPr>
              <p:nvPr/>
            </p:nvGrpSpPr>
            <p:grpSpPr bwMode="auto">
              <a:xfrm>
                <a:off x="2926" y="14355"/>
                <a:ext cx="1739" cy="420"/>
                <a:chOff x="7546" y="11130"/>
                <a:chExt cx="1739" cy="420"/>
              </a:xfrm>
            </p:grpSpPr>
            <p:sp>
              <p:nvSpPr>
                <p:cNvPr id="3131" name="Rectangle 59"/>
                <p:cNvSpPr>
                  <a:spLocks noChangeArrowheads="1"/>
                </p:cNvSpPr>
                <p:nvPr/>
              </p:nvSpPr>
              <p:spPr bwMode="auto">
                <a:xfrm>
                  <a:off x="7845" y="11130"/>
                  <a:ext cx="1440" cy="420"/>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ASSISTANT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132" name="AutoShape 60"/>
                <p:cNvCxnSpPr>
                  <a:cxnSpLocks noChangeShapeType="1"/>
                </p:cNvCxnSpPr>
                <p:nvPr/>
              </p:nvCxnSpPr>
              <p:spPr bwMode="auto">
                <a:xfrm>
                  <a:off x="7546" y="11356"/>
                  <a:ext cx="299" cy="0"/>
                </a:xfrm>
                <a:prstGeom prst="straightConnector1">
                  <a:avLst/>
                </a:prstGeom>
                <a:noFill/>
                <a:ln w="9525">
                  <a:solidFill>
                    <a:srgbClr val="000000"/>
                  </a:solidFill>
                  <a:round/>
                  <a:headEnd/>
                  <a:tailEnd/>
                </a:ln>
              </p:spPr>
            </p:cxnSp>
          </p:grpSp>
          <p:cxnSp>
            <p:nvCxnSpPr>
              <p:cNvPr id="3133" name="AutoShape 61"/>
              <p:cNvCxnSpPr>
                <a:cxnSpLocks noChangeShapeType="1"/>
              </p:cNvCxnSpPr>
              <p:nvPr/>
            </p:nvCxnSpPr>
            <p:spPr bwMode="auto">
              <a:xfrm flipV="1">
                <a:off x="2940" y="12421"/>
                <a:ext cx="1" cy="247"/>
              </a:xfrm>
              <a:prstGeom prst="straightConnector1">
                <a:avLst/>
              </a:prstGeom>
              <a:noFill/>
              <a:ln w="9525">
                <a:solidFill>
                  <a:srgbClr val="000000"/>
                </a:solidFill>
                <a:round/>
                <a:headEnd/>
                <a:tailEnd/>
              </a:ln>
            </p:spPr>
          </p:cxnSp>
          <p:cxnSp>
            <p:nvCxnSpPr>
              <p:cNvPr id="3134" name="AutoShape 62"/>
              <p:cNvCxnSpPr>
                <a:cxnSpLocks noChangeShapeType="1"/>
              </p:cNvCxnSpPr>
              <p:nvPr/>
            </p:nvCxnSpPr>
            <p:spPr bwMode="auto">
              <a:xfrm flipV="1">
                <a:off x="5033" y="12423"/>
                <a:ext cx="1" cy="247"/>
              </a:xfrm>
              <a:prstGeom prst="straightConnector1">
                <a:avLst/>
              </a:prstGeom>
              <a:noFill/>
              <a:ln w="9525">
                <a:solidFill>
                  <a:srgbClr val="000000"/>
                </a:solidFill>
                <a:round/>
                <a:headEnd/>
                <a:tailEnd/>
              </a:ln>
            </p:spPr>
          </p:cxnSp>
          <p:cxnSp>
            <p:nvCxnSpPr>
              <p:cNvPr id="3135" name="AutoShape 63"/>
              <p:cNvCxnSpPr>
                <a:cxnSpLocks noChangeShapeType="1"/>
              </p:cNvCxnSpPr>
              <p:nvPr/>
            </p:nvCxnSpPr>
            <p:spPr bwMode="auto">
              <a:xfrm flipV="1">
                <a:off x="7279" y="12442"/>
                <a:ext cx="1" cy="247"/>
              </a:xfrm>
              <a:prstGeom prst="straightConnector1">
                <a:avLst/>
              </a:prstGeom>
              <a:noFill/>
              <a:ln w="9525">
                <a:solidFill>
                  <a:srgbClr val="000000"/>
                </a:solidFill>
                <a:round/>
                <a:headEnd/>
                <a:tailEnd/>
              </a:ln>
            </p:spPr>
          </p:cxnSp>
          <p:cxnSp>
            <p:nvCxnSpPr>
              <p:cNvPr id="3136" name="AutoShape 64"/>
              <p:cNvCxnSpPr>
                <a:cxnSpLocks noChangeShapeType="1"/>
              </p:cNvCxnSpPr>
              <p:nvPr/>
            </p:nvCxnSpPr>
            <p:spPr bwMode="auto">
              <a:xfrm flipV="1">
                <a:off x="9236" y="12427"/>
                <a:ext cx="1" cy="247"/>
              </a:xfrm>
              <a:prstGeom prst="straightConnector1">
                <a:avLst/>
              </a:prstGeom>
              <a:noFill/>
              <a:ln w="9525">
                <a:solidFill>
                  <a:srgbClr val="000000"/>
                </a:solidFill>
                <a:round/>
                <a:headEnd/>
                <a:tailEnd/>
              </a:ln>
            </p:spPr>
          </p:cxnSp>
          <p:grpSp>
            <p:nvGrpSpPr>
              <p:cNvPr id="3137" name="Group 65"/>
              <p:cNvGrpSpPr>
                <a:grpSpLocks/>
              </p:cNvGrpSpPr>
              <p:nvPr/>
            </p:nvGrpSpPr>
            <p:grpSpPr bwMode="auto">
              <a:xfrm>
                <a:off x="1455" y="8145"/>
                <a:ext cx="9405" cy="4275"/>
                <a:chOff x="1455" y="8145"/>
                <a:chExt cx="9405" cy="4275"/>
              </a:xfrm>
            </p:grpSpPr>
            <p:sp>
              <p:nvSpPr>
                <p:cNvPr id="3138" name="Rectangle 66"/>
                <p:cNvSpPr>
                  <a:spLocks noChangeArrowheads="1"/>
                </p:cNvSpPr>
                <p:nvPr/>
              </p:nvSpPr>
              <p:spPr bwMode="auto">
                <a:xfrm>
                  <a:off x="5460" y="8145"/>
                  <a:ext cx="1350" cy="450"/>
                </a:xfrm>
                <a:prstGeom prst="rect">
                  <a:avLst/>
                </a:prstGeom>
                <a:gradFill rotWithShape="0">
                  <a:gsLst>
                    <a:gs pos="0">
                      <a:srgbClr val="95B3D7"/>
                    </a:gs>
                    <a:gs pos="50000">
                      <a:srgbClr val="4F81BD"/>
                    </a:gs>
                    <a:gs pos="100000">
                      <a:srgbClr val="95B3D7"/>
                    </a:gs>
                  </a:gsLst>
                  <a:lin ang="5400000" scaled="1"/>
                </a:gradFill>
                <a:ln w="12700">
                  <a:solidFill>
                    <a:srgbClr val="4F81BD"/>
                  </a:solidFill>
                  <a:miter lim="800000"/>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rgbClr val="FFFF00"/>
                      </a:solidFill>
                      <a:effectLst/>
                      <a:latin typeface="Calibri" pitchFamily="34" charset="0"/>
                      <a:cs typeface="Arial" pitchFamily="34" charset="0"/>
                    </a:rPr>
                    <a:t>PRESIDENT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139" name="AutoShape 67"/>
                <p:cNvCxnSpPr>
                  <a:cxnSpLocks noChangeShapeType="1"/>
                </p:cNvCxnSpPr>
                <p:nvPr/>
              </p:nvCxnSpPr>
              <p:spPr bwMode="auto">
                <a:xfrm flipV="1">
                  <a:off x="6166" y="8611"/>
                  <a:ext cx="0" cy="3809"/>
                </a:xfrm>
                <a:prstGeom prst="straightConnector1">
                  <a:avLst/>
                </a:prstGeom>
                <a:noFill/>
                <a:ln w="9525">
                  <a:solidFill>
                    <a:srgbClr val="000000"/>
                  </a:solidFill>
                  <a:round/>
                  <a:headEnd/>
                  <a:tailEnd/>
                </a:ln>
              </p:spPr>
            </p:cxnSp>
            <p:sp>
              <p:nvSpPr>
                <p:cNvPr id="3140" name="Rectangle 68"/>
                <p:cNvSpPr>
                  <a:spLocks noChangeArrowheads="1"/>
                </p:cNvSpPr>
                <p:nvPr/>
              </p:nvSpPr>
              <p:spPr bwMode="auto">
                <a:xfrm>
                  <a:off x="7200" y="8805"/>
                  <a:ext cx="2040" cy="720"/>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ASSISTANT TO</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 THE PRESIDENT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141" name="AutoShape 69"/>
                <p:cNvCxnSpPr>
                  <a:cxnSpLocks noChangeShapeType="1"/>
                </p:cNvCxnSpPr>
                <p:nvPr/>
              </p:nvCxnSpPr>
              <p:spPr bwMode="auto">
                <a:xfrm>
                  <a:off x="6165" y="9180"/>
                  <a:ext cx="1035" cy="1"/>
                </a:xfrm>
                <a:prstGeom prst="straightConnector1">
                  <a:avLst/>
                </a:prstGeom>
                <a:noFill/>
                <a:ln w="9525">
                  <a:solidFill>
                    <a:srgbClr val="000000"/>
                  </a:solidFill>
                  <a:round/>
                  <a:headEnd/>
                  <a:tailEnd/>
                </a:ln>
              </p:spPr>
            </p:cxnSp>
            <p:cxnSp>
              <p:nvCxnSpPr>
                <p:cNvPr id="3142" name="AutoShape 70"/>
                <p:cNvCxnSpPr>
                  <a:cxnSpLocks noChangeShapeType="1"/>
                </p:cNvCxnSpPr>
                <p:nvPr/>
              </p:nvCxnSpPr>
              <p:spPr bwMode="auto">
                <a:xfrm>
                  <a:off x="2565" y="9885"/>
                  <a:ext cx="7276" cy="0"/>
                </a:xfrm>
                <a:prstGeom prst="straightConnector1">
                  <a:avLst/>
                </a:prstGeom>
                <a:noFill/>
                <a:ln w="9525">
                  <a:solidFill>
                    <a:srgbClr val="000000"/>
                  </a:solidFill>
                  <a:round/>
                  <a:headEnd/>
                  <a:tailEnd/>
                </a:ln>
              </p:spPr>
            </p:cxnSp>
            <p:sp>
              <p:nvSpPr>
                <p:cNvPr id="3143" name="Rectangle 71"/>
                <p:cNvSpPr>
                  <a:spLocks noChangeArrowheads="1"/>
                </p:cNvSpPr>
                <p:nvPr/>
              </p:nvSpPr>
              <p:spPr bwMode="auto">
                <a:xfrm>
                  <a:off x="8820" y="10200"/>
                  <a:ext cx="2040" cy="720"/>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VICE PRESIDENT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Human Resources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44" name="Rectangle 72"/>
                <p:cNvSpPr>
                  <a:spLocks noChangeArrowheads="1"/>
                </p:cNvSpPr>
                <p:nvPr/>
              </p:nvSpPr>
              <p:spPr bwMode="auto">
                <a:xfrm>
                  <a:off x="6555" y="10215"/>
                  <a:ext cx="2040" cy="720"/>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VICE PRESIDENT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Production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45" name="Rectangle 73"/>
                <p:cNvSpPr>
                  <a:spLocks noChangeArrowheads="1"/>
                </p:cNvSpPr>
                <p:nvPr/>
              </p:nvSpPr>
              <p:spPr bwMode="auto">
                <a:xfrm>
                  <a:off x="3765" y="10230"/>
                  <a:ext cx="2040" cy="720"/>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VICE PRESIDENT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Administration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46" name="Rectangle 74"/>
                <p:cNvSpPr>
                  <a:spLocks noChangeArrowheads="1"/>
                </p:cNvSpPr>
                <p:nvPr/>
              </p:nvSpPr>
              <p:spPr bwMode="auto">
                <a:xfrm>
                  <a:off x="1455" y="10245"/>
                  <a:ext cx="2040" cy="720"/>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VICE PRESIDENT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Finance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nvGrpSpPr>
                <p:cNvPr id="3147" name="Group 75"/>
                <p:cNvGrpSpPr>
                  <a:grpSpLocks/>
                </p:cNvGrpSpPr>
                <p:nvPr/>
              </p:nvGrpSpPr>
              <p:grpSpPr bwMode="auto">
                <a:xfrm>
                  <a:off x="7546" y="11130"/>
                  <a:ext cx="1739" cy="420"/>
                  <a:chOff x="7546" y="11130"/>
                  <a:chExt cx="1739" cy="420"/>
                </a:xfrm>
              </p:grpSpPr>
              <p:sp>
                <p:nvSpPr>
                  <p:cNvPr id="3148" name="Rectangle 76"/>
                  <p:cNvSpPr>
                    <a:spLocks noChangeArrowheads="1"/>
                  </p:cNvSpPr>
                  <p:nvPr/>
                </p:nvSpPr>
                <p:spPr bwMode="auto">
                  <a:xfrm>
                    <a:off x="7845" y="11130"/>
                    <a:ext cx="1440" cy="420"/>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ASSISTANT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3149" name="AutoShape 77"/>
                  <p:cNvCxnSpPr>
                    <a:cxnSpLocks noChangeShapeType="1"/>
                  </p:cNvCxnSpPr>
                  <p:nvPr/>
                </p:nvCxnSpPr>
                <p:spPr bwMode="auto">
                  <a:xfrm>
                    <a:off x="7546" y="11356"/>
                    <a:ext cx="299" cy="0"/>
                  </a:xfrm>
                  <a:prstGeom prst="straightConnector1">
                    <a:avLst/>
                  </a:prstGeom>
                  <a:noFill/>
                  <a:ln w="9525">
                    <a:solidFill>
                      <a:srgbClr val="000000"/>
                    </a:solidFill>
                    <a:round/>
                    <a:headEnd/>
                    <a:tailEnd/>
                  </a:ln>
                </p:spPr>
              </p:cxnSp>
            </p:grpSp>
            <p:cxnSp>
              <p:nvCxnSpPr>
                <p:cNvPr id="3150" name="AutoShape 78"/>
                <p:cNvCxnSpPr>
                  <a:cxnSpLocks noChangeShapeType="1"/>
                </p:cNvCxnSpPr>
                <p:nvPr/>
              </p:nvCxnSpPr>
              <p:spPr bwMode="auto">
                <a:xfrm flipH="1" flipV="1">
                  <a:off x="2565" y="9885"/>
                  <a:ext cx="1" cy="345"/>
                </a:xfrm>
                <a:prstGeom prst="straightConnector1">
                  <a:avLst/>
                </a:prstGeom>
                <a:noFill/>
                <a:ln w="9525">
                  <a:solidFill>
                    <a:srgbClr val="000000"/>
                  </a:solidFill>
                  <a:round/>
                  <a:headEnd/>
                  <a:tailEnd/>
                </a:ln>
              </p:spPr>
            </p:cxnSp>
            <p:cxnSp>
              <p:nvCxnSpPr>
                <p:cNvPr id="3151" name="AutoShape 79"/>
                <p:cNvCxnSpPr>
                  <a:cxnSpLocks noChangeShapeType="1"/>
                </p:cNvCxnSpPr>
                <p:nvPr/>
              </p:nvCxnSpPr>
              <p:spPr bwMode="auto">
                <a:xfrm flipH="1" flipV="1">
                  <a:off x="9825" y="9885"/>
                  <a:ext cx="1" cy="345"/>
                </a:xfrm>
                <a:prstGeom prst="straightConnector1">
                  <a:avLst/>
                </a:prstGeom>
                <a:noFill/>
                <a:ln w="9525">
                  <a:solidFill>
                    <a:srgbClr val="000000"/>
                  </a:solidFill>
                  <a:round/>
                  <a:headEnd/>
                  <a:tailEnd/>
                </a:ln>
              </p:spPr>
            </p:cxnSp>
            <p:cxnSp>
              <p:nvCxnSpPr>
                <p:cNvPr id="3152" name="AutoShape 80"/>
                <p:cNvCxnSpPr>
                  <a:cxnSpLocks noChangeShapeType="1"/>
                </p:cNvCxnSpPr>
                <p:nvPr/>
              </p:nvCxnSpPr>
              <p:spPr bwMode="auto">
                <a:xfrm flipH="1" flipV="1">
                  <a:off x="7530" y="9885"/>
                  <a:ext cx="1" cy="345"/>
                </a:xfrm>
                <a:prstGeom prst="straightConnector1">
                  <a:avLst/>
                </a:prstGeom>
                <a:noFill/>
                <a:ln w="9525">
                  <a:solidFill>
                    <a:srgbClr val="000000"/>
                  </a:solidFill>
                  <a:round/>
                  <a:headEnd/>
                  <a:tailEnd/>
                </a:ln>
              </p:spPr>
            </p:cxnSp>
            <p:cxnSp>
              <p:nvCxnSpPr>
                <p:cNvPr id="3153" name="AutoShape 81"/>
                <p:cNvCxnSpPr>
                  <a:cxnSpLocks noChangeShapeType="1"/>
                </p:cNvCxnSpPr>
                <p:nvPr/>
              </p:nvCxnSpPr>
              <p:spPr bwMode="auto">
                <a:xfrm flipH="1" flipV="1">
                  <a:off x="4740" y="9885"/>
                  <a:ext cx="1" cy="345"/>
                </a:xfrm>
                <a:prstGeom prst="straightConnector1">
                  <a:avLst/>
                </a:prstGeom>
                <a:noFill/>
                <a:ln w="9525">
                  <a:solidFill>
                    <a:srgbClr val="000000"/>
                  </a:solidFill>
                  <a:round/>
                  <a:headEnd/>
                  <a:tailEnd/>
                </a:ln>
              </p:spPr>
            </p:cxnSp>
            <p:grpSp>
              <p:nvGrpSpPr>
                <p:cNvPr id="3154" name="Group 82"/>
                <p:cNvGrpSpPr>
                  <a:grpSpLocks/>
                </p:cNvGrpSpPr>
                <p:nvPr/>
              </p:nvGrpSpPr>
              <p:grpSpPr bwMode="auto">
                <a:xfrm>
                  <a:off x="8971" y="10966"/>
                  <a:ext cx="1724" cy="1184"/>
                  <a:chOff x="8971" y="10966"/>
                  <a:chExt cx="1724" cy="1184"/>
                </a:xfrm>
              </p:grpSpPr>
              <p:cxnSp>
                <p:nvCxnSpPr>
                  <p:cNvPr id="3155" name="AutoShape 83"/>
                  <p:cNvCxnSpPr>
                    <a:cxnSpLocks noChangeShapeType="1"/>
                  </p:cNvCxnSpPr>
                  <p:nvPr/>
                </p:nvCxnSpPr>
                <p:spPr bwMode="auto">
                  <a:xfrm flipV="1">
                    <a:off x="9842" y="10966"/>
                    <a:ext cx="0" cy="794"/>
                  </a:xfrm>
                  <a:prstGeom prst="straightConnector1">
                    <a:avLst/>
                  </a:prstGeom>
                  <a:noFill/>
                  <a:ln w="9525">
                    <a:solidFill>
                      <a:srgbClr val="000000"/>
                    </a:solidFill>
                    <a:round/>
                    <a:headEnd/>
                    <a:tailEnd/>
                  </a:ln>
                </p:spPr>
              </p:cxnSp>
              <p:grpSp>
                <p:nvGrpSpPr>
                  <p:cNvPr id="3156" name="Group 84"/>
                  <p:cNvGrpSpPr>
                    <a:grpSpLocks/>
                  </p:cNvGrpSpPr>
                  <p:nvPr/>
                </p:nvGrpSpPr>
                <p:grpSpPr bwMode="auto">
                  <a:xfrm>
                    <a:off x="8971" y="11790"/>
                    <a:ext cx="1724" cy="360"/>
                    <a:chOff x="9001" y="12030"/>
                    <a:chExt cx="1724" cy="360"/>
                  </a:xfrm>
                </p:grpSpPr>
                <p:cxnSp>
                  <p:nvCxnSpPr>
                    <p:cNvPr id="3157" name="AutoShape 85"/>
                    <p:cNvCxnSpPr>
                      <a:cxnSpLocks noChangeShapeType="1"/>
                    </p:cNvCxnSpPr>
                    <p:nvPr/>
                  </p:nvCxnSpPr>
                  <p:spPr bwMode="auto">
                    <a:xfrm>
                      <a:off x="9001" y="12031"/>
                      <a:ext cx="1724" cy="0"/>
                    </a:xfrm>
                    <a:prstGeom prst="straightConnector1">
                      <a:avLst/>
                    </a:prstGeom>
                    <a:noFill/>
                    <a:ln w="9525">
                      <a:solidFill>
                        <a:srgbClr val="000000"/>
                      </a:solidFill>
                      <a:round/>
                      <a:headEnd/>
                      <a:tailEnd/>
                    </a:ln>
                  </p:spPr>
                </p:cxnSp>
                <p:cxnSp>
                  <p:nvCxnSpPr>
                    <p:cNvPr id="3158" name="AutoShape 86"/>
                    <p:cNvCxnSpPr>
                      <a:cxnSpLocks noChangeShapeType="1"/>
                    </p:cNvCxnSpPr>
                    <p:nvPr/>
                  </p:nvCxnSpPr>
                  <p:spPr bwMode="auto">
                    <a:xfrm flipH="1" flipV="1">
                      <a:off x="10695" y="12030"/>
                      <a:ext cx="1" cy="345"/>
                    </a:xfrm>
                    <a:prstGeom prst="straightConnector1">
                      <a:avLst/>
                    </a:prstGeom>
                    <a:noFill/>
                    <a:ln w="9525">
                      <a:solidFill>
                        <a:srgbClr val="000000"/>
                      </a:solidFill>
                      <a:round/>
                      <a:headEnd/>
                      <a:tailEnd/>
                    </a:ln>
                  </p:spPr>
                </p:cxnSp>
                <p:cxnSp>
                  <p:nvCxnSpPr>
                    <p:cNvPr id="3159" name="AutoShape 87"/>
                    <p:cNvCxnSpPr>
                      <a:cxnSpLocks noChangeShapeType="1"/>
                    </p:cNvCxnSpPr>
                    <p:nvPr/>
                  </p:nvCxnSpPr>
                  <p:spPr bwMode="auto">
                    <a:xfrm flipH="1" flipV="1">
                      <a:off x="10170" y="12045"/>
                      <a:ext cx="1" cy="345"/>
                    </a:xfrm>
                    <a:prstGeom prst="straightConnector1">
                      <a:avLst/>
                    </a:prstGeom>
                    <a:noFill/>
                    <a:ln w="9525">
                      <a:solidFill>
                        <a:srgbClr val="000000"/>
                      </a:solidFill>
                      <a:round/>
                      <a:headEnd/>
                      <a:tailEnd/>
                    </a:ln>
                  </p:spPr>
                </p:cxnSp>
                <p:cxnSp>
                  <p:nvCxnSpPr>
                    <p:cNvPr id="3160" name="AutoShape 88"/>
                    <p:cNvCxnSpPr>
                      <a:cxnSpLocks noChangeShapeType="1"/>
                    </p:cNvCxnSpPr>
                    <p:nvPr/>
                  </p:nvCxnSpPr>
                  <p:spPr bwMode="auto">
                    <a:xfrm flipH="1" flipV="1">
                      <a:off x="9510" y="12030"/>
                      <a:ext cx="1" cy="345"/>
                    </a:xfrm>
                    <a:prstGeom prst="straightConnector1">
                      <a:avLst/>
                    </a:prstGeom>
                    <a:noFill/>
                    <a:ln w="9525">
                      <a:solidFill>
                        <a:srgbClr val="000000"/>
                      </a:solidFill>
                      <a:round/>
                      <a:headEnd/>
                      <a:tailEnd/>
                    </a:ln>
                  </p:spPr>
                </p:cxnSp>
                <p:cxnSp>
                  <p:nvCxnSpPr>
                    <p:cNvPr id="3161" name="AutoShape 89"/>
                    <p:cNvCxnSpPr>
                      <a:cxnSpLocks noChangeShapeType="1"/>
                    </p:cNvCxnSpPr>
                    <p:nvPr/>
                  </p:nvCxnSpPr>
                  <p:spPr bwMode="auto">
                    <a:xfrm flipH="1" flipV="1">
                      <a:off x="9030" y="12030"/>
                      <a:ext cx="1" cy="345"/>
                    </a:xfrm>
                    <a:prstGeom prst="straightConnector1">
                      <a:avLst/>
                    </a:prstGeom>
                    <a:noFill/>
                    <a:ln w="9525">
                      <a:solidFill>
                        <a:srgbClr val="000000"/>
                      </a:solidFill>
                      <a:round/>
                      <a:headEnd/>
                      <a:tailEnd/>
                    </a:ln>
                  </p:spPr>
                </p:cxnSp>
              </p:grpSp>
            </p:grpSp>
            <p:grpSp>
              <p:nvGrpSpPr>
                <p:cNvPr id="3162" name="Group 90"/>
                <p:cNvGrpSpPr>
                  <a:grpSpLocks/>
                </p:cNvGrpSpPr>
                <p:nvPr/>
              </p:nvGrpSpPr>
              <p:grpSpPr bwMode="auto">
                <a:xfrm>
                  <a:off x="6678" y="10968"/>
                  <a:ext cx="1724" cy="1184"/>
                  <a:chOff x="8971" y="10966"/>
                  <a:chExt cx="1724" cy="1184"/>
                </a:xfrm>
              </p:grpSpPr>
              <p:cxnSp>
                <p:nvCxnSpPr>
                  <p:cNvPr id="3163" name="AutoShape 91"/>
                  <p:cNvCxnSpPr>
                    <a:cxnSpLocks noChangeShapeType="1"/>
                  </p:cNvCxnSpPr>
                  <p:nvPr/>
                </p:nvCxnSpPr>
                <p:spPr bwMode="auto">
                  <a:xfrm flipV="1">
                    <a:off x="9842" y="10966"/>
                    <a:ext cx="0" cy="794"/>
                  </a:xfrm>
                  <a:prstGeom prst="straightConnector1">
                    <a:avLst/>
                  </a:prstGeom>
                  <a:noFill/>
                  <a:ln w="9525">
                    <a:solidFill>
                      <a:srgbClr val="000000"/>
                    </a:solidFill>
                    <a:round/>
                    <a:headEnd/>
                    <a:tailEnd/>
                  </a:ln>
                </p:spPr>
              </p:cxnSp>
              <p:grpSp>
                <p:nvGrpSpPr>
                  <p:cNvPr id="3164" name="Group 92"/>
                  <p:cNvGrpSpPr>
                    <a:grpSpLocks/>
                  </p:cNvGrpSpPr>
                  <p:nvPr/>
                </p:nvGrpSpPr>
                <p:grpSpPr bwMode="auto">
                  <a:xfrm>
                    <a:off x="8971" y="11790"/>
                    <a:ext cx="1724" cy="360"/>
                    <a:chOff x="9001" y="12030"/>
                    <a:chExt cx="1724" cy="360"/>
                  </a:xfrm>
                </p:grpSpPr>
                <p:cxnSp>
                  <p:nvCxnSpPr>
                    <p:cNvPr id="3165" name="AutoShape 93"/>
                    <p:cNvCxnSpPr>
                      <a:cxnSpLocks noChangeShapeType="1"/>
                    </p:cNvCxnSpPr>
                    <p:nvPr/>
                  </p:nvCxnSpPr>
                  <p:spPr bwMode="auto">
                    <a:xfrm>
                      <a:off x="9001" y="12031"/>
                      <a:ext cx="1724" cy="0"/>
                    </a:xfrm>
                    <a:prstGeom prst="straightConnector1">
                      <a:avLst/>
                    </a:prstGeom>
                    <a:noFill/>
                    <a:ln w="9525">
                      <a:solidFill>
                        <a:srgbClr val="000000"/>
                      </a:solidFill>
                      <a:round/>
                      <a:headEnd/>
                      <a:tailEnd/>
                    </a:ln>
                  </p:spPr>
                </p:cxnSp>
                <p:cxnSp>
                  <p:nvCxnSpPr>
                    <p:cNvPr id="3166" name="AutoShape 94"/>
                    <p:cNvCxnSpPr>
                      <a:cxnSpLocks noChangeShapeType="1"/>
                    </p:cNvCxnSpPr>
                    <p:nvPr/>
                  </p:nvCxnSpPr>
                  <p:spPr bwMode="auto">
                    <a:xfrm flipH="1" flipV="1">
                      <a:off x="10695" y="12030"/>
                      <a:ext cx="1" cy="345"/>
                    </a:xfrm>
                    <a:prstGeom prst="straightConnector1">
                      <a:avLst/>
                    </a:prstGeom>
                    <a:noFill/>
                    <a:ln w="9525">
                      <a:solidFill>
                        <a:srgbClr val="000000"/>
                      </a:solidFill>
                      <a:round/>
                      <a:headEnd/>
                      <a:tailEnd/>
                    </a:ln>
                  </p:spPr>
                </p:cxnSp>
                <p:cxnSp>
                  <p:nvCxnSpPr>
                    <p:cNvPr id="3167" name="AutoShape 95"/>
                    <p:cNvCxnSpPr>
                      <a:cxnSpLocks noChangeShapeType="1"/>
                    </p:cNvCxnSpPr>
                    <p:nvPr/>
                  </p:nvCxnSpPr>
                  <p:spPr bwMode="auto">
                    <a:xfrm flipH="1" flipV="1">
                      <a:off x="10170" y="12045"/>
                      <a:ext cx="1" cy="345"/>
                    </a:xfrm>
                    <a:prstGeom prst="straightConnector1">
                      <a:avLst/>
                    </a:prstGeom>
                    <a:noFill/>
                    <a:ln w="9525">
                      <a:solidFill>
                        <a:srgbClr val="000000"/>
                      </a:solidFill>
                      <a:round/>
                      <a:headEnd/>
                      <a:tailEnd/>
                    </a:ln>
                  </p:spPr>
                </p:cxnSp>
                <p:cxnSp>
                  <p:nvCxnSpPr>
                    <p:cNvPr id="3168" name="AutoShape 96"/>
                    <p:cNvCxnSpPr>
                      <a:cxnSpLocks noChangeShapeType="1"/>
                    </p:cNvCxnSpPr>
                    <p:nvPr/>
                  </p:nvCxnSpPr>
                  <p:spPr bwMode="auto">
                    <a:xfrm flipH="1" flipV="1">
                      <a:off x="9510" y="12030"/>
                      <a:ext cx="1" cy="345"/>
                    </a:xfrm>
                    <a:prstGeom prst="straightConnector1">
                      <a:avLst/>
                    </a:prstGeom>
                    <a:noFill/>
                    <a:ln w="9525">
                      <a:solidFill>
                        <a:srgbClr val="000000"/>
                      </a:solidFill>
                      <a:round/>
                      <a:headEnd/>
                      <a:tailEnd/>
                    </a:ln>
                  </p:spPr>
                </p:cxnSp>
                <p:cxnSp>
                  <p:nvCxnSpPr>
                    <p:cNvPr id="3169" name="AutoShape 97"/>
                    <p:cNvCxnSpPr>
                      <a:cxnSpLocks noChangeShapeType="1"/>
                    </p:cNvCxnSpPr>
                    <p:nvPr/>
                  </p:nvCxnSpPr>
                  <p:spPr bwMode="auto">
                    <a:xfrm flipH="1" flipV="1">
                      <a:off x="9030" y="12030"/>
                      <a:ext cx="1" cy="345"/>
                    </a:xfrm>
                    <a:prstGeom prst="straightConnector1">
                      <a:avLst/>
                    </a:prstGeom>
                    <a:noFill/>
                    <a:ln w="9525">
                      <a:solidFill>
                        <a:srgbClr val="000000"/>
                      </a:solidFill>
                      <a:round/>
                      <a:headEnd/>
                      <a:tailEnd/>
                    </a:ln>
                  </p:spPr>
                </p:cxnSp>
              </p:grpSp>
            </p:grpSp>
            <p:grpSp>
              <p:nvGrpSpPr>
                <p:cNvPr id="3170" name="Group 98"/>
                <p:cNvGrpSpPr>
                  <a:grpSpLocks/>
                </p:cNvGrpSpPr>
                <p:nvPr/>
              </p:nvGrpSpPr>
              <p:grpSpPr bwMode="auto">
                <a:xfrm>
                  <a:off x="3892" y="10953"/>
                  <a:ext cx="1724" cy="1184"/>
                  <a:chOff x="8971" y="10966"/>
                  <a:chExt cx="1724" cy="1184"/>
                </a:xfrm>
              </p:grpSpPr>
              <p:cxnSp>
                <p:nvCxnSpPr>
                  <p:cNvPr id="3171" name="AutoShape 99"/>
                  <p:cNvCxnSpPr>
                    <a:cxnSpLocks noChangeShapeType="1"/>
                  </p:cNvCxnSpPr>
                  <p:nvPr/>
                </p:nvCxnSpPr>
                <p:spPr bwMode="auto">
                  <a:xfrm flipV="1">
                    <a:off x="9842" y="10966"/>
                    <a:ext cx="0" cy="794"/>
                  </a:xfrm>
                  <a:prstGeom prst="straightConnector1">
                    <a:avLst/>
                  </a:prstGeom>
                  <a:noFill/>
                  <a:ln w="9525">
                    <a:solidFill>
                      <a:srgbClr val="000000"/>
                    </a:solidFill>
                    <a:round/>
                    <a:headEnd/>
                    <a:tailEnd/>
                  </a:ln>
                </p:spPr>
              </p:cxnSp>
              <p:grpSp>
                <p:nvGrpSpPr>
                  <p:cNvPr id="3172" name="Group 100"/>
                  <p:cNvGrpSpPr>
                    <a:grpSpLocks/>
                  </p:cNvGrpSpPr>
                  <p:nvPr/>
                </p:nvGrpSpPr>
                <p:grpSpPr bwMode="auto">
                  <a:xfrm>
                    <a:off x="8971" y="11790"/>
                    <a:ext cx="1724" cy="360"/>
                    <a:chOff x="9001" y="12030"/>
                    <a:chExt cx="1724" cy="360"/>
                  </a:xfrm>
                </p:grpSpPr>
                <p:cxnSp>
                  <p:nvCxnSpPr>
                    <p:cNvPr id="3173" name="AutoShape 101"/>
                    <p:cNvCxnSpPr>
                      <a:cxnSpLocks noChangeShapeType="1"/>
                    </p:cNvCxnSpPr>
                    <p:nvPr/>
                  </p:nvCxnSpPr>
                  <p:spPr bwMode="auto">
                    <a:xfrm>
                      <a:off x="9001" y="12031"/>
                      <a:ext cx="1724" cy="0"/>
                    </a:xfrm>
                    <a:prstGeom prst="straightConnector1">
                      <a:avLst/>
                    </a:prstGeom>
                    <a:noFill/>
                    <a:ln w="9525">
                      <a:solidFill>
                        <a:srgbClr val="000000"/>
                      </a:solidFill>
                      <a:round/>
                      <a:headEnd/>
                      <a:tailEnd/>
                    </a:ln>
                  </p:spPr>
                </p:cxnSp>
                <p:cxnSp>
                  <p:nvCxnSpPr>
                    <p:cNvPr id="3174" name="AutoShape 102"/>
                    <p:cNvCxnSpPr>
                      <a:cxnSpLocks noChangeShapeType="1"/>
                    </p:cNvCxnSpPr>
                    <p:nvPr/>
                  </p:nvCxnSpPr>
                  <p:spPr bwMode="auto">
                    <a:xfrm flipH="1" flipV="1">
                      <a:off x="10695" y="12030"/>
                      <a:ext cx="1" cy="345"/>
                    </a:xfrm>
                    <a:prstGeom prst="straightConnector1">
                      <a:avLst/>
                    </a:prstGeom>
                    <a:noFill/>
                    <a:ln w="9525">
                      <a:solidFill>
                        <a:srgbClr val="000000"/>
                      </a:solidFill>
                      <a:round/>
                      <a:headEnd/>
                      <a:tailEnd/>
                    </a:ln>
                  </p:spPr>
                </p:cxnSp>
                <p:cxnSp>
                  <p:nvCxnSpPr>
                    <p:cNvPr id="3175" name="AutoShape 103"/>
                    <p:cNvCxnSpPr>
                      <a:cxnSpLocks noChangeShapeType="1"/>
                    </p:cNvCxnSpPr>
                    <p:nvPr/>
                  </p:nvCxnSpPr>
                  <p:spPr bwMode="auto">
                    <a:xfrm flipH="1" flipV="1">
                      <a:off x="10170" y="12045"/>
                      <a:ext cx="1" cy="345"/>
                    </a:xfrm>
                    <a:prstGeom prst="straightConnector1">
                      <a:avLst/>
                    </a:prstGeom>
                    <a:noFill/>
                    <a:ln w="9525">
                      <a:solidFill>
                        <a:srgbClr val="000000"/>
                      </a:solidFill>
                      <a:round/>
                      <a:headEnd/>
                      <a:tailEnd/>
                    </a:ln>
                  </p:spPr>
                </p:cxnSp>
                <p:cxnSp>
                  <p:nvCxnSpPr>
                    <p:cNvPr id="3176" name="AutoShape 104"/>
                    <p:cNvCxnSpPr>
                      <a:cxnSpLocks noChangeShapeType="1"/>
                    </p:cNvCxnSpPr>
                    <p:nvPr/>
                  </p:nvCxnSpPr>
                  <p:spPr bwMode="auto">
                    <a:xfrm flipH="1" flipV="1">
                      <a:off x="9510" y="12030"/>
                      <a:ext cx="1" cy="345"/>
                    </a:xfrm>
                    <a:prstGeom prst="straightConnector1">
                      <a:avLst/>
                    </a:prstGeom>
                    <a:noFill/>
                    <a:ln w="9525">
                      <a:solidFill>
                        <a:srgbClr val="000000"/>
                      </a:solidFill>
                      <a:round/>
                      <a:headEnd/>
                      <a:tailEnd/>
                    </a:ln>
                  </p:spPr>
                </p:cxnSp>
                <p:cxnSp>
                  <p:nvCxnSpPr>
                    <p:cNvPr id="3177" name="AutoShape 105"/>
                    <p:cNvCxnSpPr>
                      <a:cxnSpLocks noChangeShapeType="1"/>
                    </p:cNvCxnSpPr>
                    <p:nvPr/>
                  </p:nvCxnSpPr>
                  <p:spPr bwMode="auto">
                    <a:xfrm flipH="1" flipV="1">
                      <a:off x="9030" y="12030"/>
                      <a:ext cx="1" cy="345"/>
                    </a:xfrm>
                    <a:prstGeom prst="straightConnector1">
                      <a:avLst/>
                    </a:prstGeom>
                    <a:noFill/>
                    <a:ln w="9525">
                      <a:solidFill>
                        <a:srgbClr val="000000"/>
                      </a:solidFill>
                      <a:round/>
                      <a:headEnd/>
                      <a:tailEnd/>
                    </a:ln>
                  </p:spPr>
                </p:cxnSp>
              </p:grpSp>
            </p:grpSp>
            <p:grpSp>
              <p:nvGrpSpPr>
                <p:cNvPr id="3178" name="Group 106"/>
                <p:cNvGrpSpPr>
                  <a:grpSpLocks/>
                </p:cNvGrpSpPr>
                <p:nvPr/>
              </p:nvGrpSpPr>
              <p:grpSpPr bwMode="auto">
                <a:xfrm>
                  <a:off x="1667" y="10955"/>
                  <a:ext cx="1724" cy="1184"/>
                  <a:chOff x="8971" y="10966"/>
                  <a:chExt cx="1724" cy="1184"/>
                </a:xfrm>
              </p:grpSpPr>
              <p:cxnSp>
                <p:nvCxnSpPr>
                  <p:cNvPr id="3179" name="AutoShape 107"/>
                  <p:cNvCxnSpPr>
                    <a:cxnSpLocks noChangeShapeType="1"/>
                  </p:cNvCxnSpPr>
                  <p:nvPr/>
                </p:nvCxnSpPr>
                <p:spPr bwMode="auto">
                  <a:xfrm flipV="1">
                    <a:off x="9842" y="10966"/>
                    <a:ext cx="0" cy="794"/>
                  </a:xfrm>
                  <a:prstGeom prst="straightConnector1">
                    <a:avLst/>
                  </a:prstGeom>
                  <a:noFill/>
                  <a:ln w="9525">
                    <a:solidFill>
                      <a:srgbClr val="000000"/>
                    </a:solidFill>
                    <a:round/>
                    <a:headEnd/>
                    <a:tailEnd/>
                  </a:ln>
                </p:spPr>
              </p:cxnSp>
              <p:grpSp>
                <p:nvGrpSpPr>
                  <p:cNvPr id="3180" name="Group 108"/>
                  <p:cNvGrpSpPr>
                    <a:grpSpLocks/>
                  </p:cNvGrpSpPr>
                  <p:nvPr/>
                </p:nvGrpSpPr>
                <p:grpSpPr bwMode="auto">
                  <a:xfrm>
                    <a:off x="8971" y="11790"/>
                    <a:ext cx="1724" cy="360"/>
                    <a:chOff x="9001" y="12030"/>
                    <a:chExt cx="1724" cy="360"/>
                  </a:xfrm>
                </p:grpSpPr>
                <p:cxnSp>
                  <p:nvCxnSpPr>
                    <p:cNvPr id="3181" name="AutoShape 109"/>
                    <p:cNvCxnSpPr>
                      <a:cxnSpLocks noChangeShapeType="1"/>
                    </p:cNvCxnSpPr>
                    <p:nvPr/>
                  </p:nvCxnSpPr>
                  <p:spPr bwMode="auto">
                    <a:xfrm>
                      <a:off x="9001" y="12031"/>
                      <a:ext cx="1724" cy="0"/>
                    </a:xfrm>
                    <a:prstGeom prst="straightConnector1">
                      <a:avLst/>
                    </a:prstGeom>
                    <a:noFill/>
                    <a:ln w="9525">
                      <a:solidFill>
                        <a:srgbClr val="000000"/>
                      </a:solidFill>
                      <a:round/>
                      <a:headEnd/>
                      <a:tailEnd/>
                    </a:ln>
                  </p:spPr>
                </p:cxnSp>
                <p:cxnSp>
                  <p:nvCxnSpPr>
                    <p:cNvPr id="3182" name="AutoShape 110"/>
                    <p:cNvCxnSpPr>
                      <a:cxnSpLocks noChangeShapeType="1"/>
                    </p:cNvCxnSpPr>
                    <p:nvPr/>
                  </p:nvCxnSpPr>
                  <p:spPr bwMode="auto">
                    <a:xfrm flipH="1" flipV="1">
                      <a:off x="10695" y="12030"/>
                      <a:ext cx="1" cy="345"/>
                    </a:xfrm>
                    <a:prstGeom prst="straightConnector1">
                      <a:avLst/>
                    </a:prstGeom>
                    <a:noFill/>
                    <a:ln w="9525">
                      <a:solidFill>
                        <a:srgbClr val="000000"/>
                      </a:solidFill>
                      <a:round/>
                      <a:headEnd/>
                      <a:tailEnd/>
                    </a:ln>
                  </p:spPr>
                </p:cxnSp>
                <p:cxnSp>
                  <p:nvCxnSpPr>
                    <p:cNvPr id="3183" name="AutoShape 111"/>
                    <p:cNvCxnSpPr>
                      <a:cxnSpLocks noChangeShapeType="1"/>
                    </p:cNvCxnSpPr>
                    <p:nvPr/>
                  </p:nvCxnSpPr>
                  <p:spPr bwMode="auto">
                    <a:xfrm flipH="1" flipV="1">
                      <a:off x="10170" y="12045"/>
                      <a:ext cx="1" cy="345"/>
                    </a:xfrm>
                    <a:prstGeom prst="straightConnector1">
                      <a:avLst/>
                    </a:prstGeom>
                    <a:noFill/>
                    <a:ln w="9525">
                      <a:solidFill>
                        <a:srgbClr val="000000"/>
                      </a:solidFill>
                      <a:round/>
                      <a:headEnd/>
                      <a:tailEnd/>
                    </a:ln>
                  </p:spPr>
                </p:cxnSp>
                <p:cxnSp>
                  <p:nvCxnSpPr>
                    <p:cNvPr id="3184" name="AutoShape 112"/>
                    <p:cNvCxnSpPr>
                      <a:cxnSpLocks noChangeShapeType="1"/>
                    </p:cNvCxnSpPr>
                    <p:nvPr/>
                  </p:nvCxnSpPr>
                  <p:spPr bwMode="auto">
                    <a:xfrm flipH="1" flipV="1">
                      <a:off x="9510" y="12030"/>
                      <a:ext cx="1" cy="345"/>
                    </a:xfrm>
                    <a:prstGeom prst="straightConnector1">
                      <a:avLst/>
                    </a:prstGeom>
                    <a:noFill/>
                    <a:ln w="9525">
                      <a:solidFill>
                        <a:srgbClr val="000000"/>
                      </a:solidFill>
                      <a:round/>
                      <a:headEnd/>
                      <a:tailEnd/>
                    </a:ln>
                  </p:spPr>
                </p:cxnSp>
                <p:cxnSp>
                  <p:nvCxnSpPr>
                    <p:cNvPr id="3185" name="AutoShape 113"/>
                    <p:cNvCxnSpPr>
                      <a:cxnSpLocks noChangeShapeType="1"/>
                    </p:cNvCxnSpPr>
                    <p:nvPr/>
                  </p:nvCxnSpPr>
                  <p:spPr bwMode="auto">
                    <a:xfrm flipH="1" flipV="1">
                      <a:off x="9030" y="12030"/>
                      <a:ext cx="1" cy="345"/>
                    </a:xfrm>
                    <a:prstGeom prst="straightConnector1">
                      <a:avLst/>
                    </a:prstGeom>
                    <a:noFill/>
                    <a:ln w="9525">
                      <a:solidFill>
                        <a:srgbClr val="000000"/>
                      </a:solidFill>
                      <a:round/>
                      <a:headEnd/>
                      <a:tailEnd/>
                    </a:ln>
                  </p:spPr>
                </p:cxnSp>
              </p:grpSp>
            </p:grpSp>
          </p:grpSp>
        </p:grpSp>
      </p:grpSp>
      <p:sp>
        <p:nvSpPr>
          <p:cNvPr id="115" name="Rectangle 114"/>
          <p:cNvSpPr/>
          <p:nvPr/>
        </p:nvSpPr>
        <p:spPr>
          <a:xfrm>
            <a:off x="1475656" y="6309320"/>
            <a:ext cx="2160240" cy="2880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b="1" dirty="0" smtClean="0">
                <a:solidFill>
                  <a:schemeClr val="tx1"/>
                </a:solidFill>
              </a:rPr>
              <a:t>Line and Staff Positions</a:t>
            </a:r>
            <a:endParaRPr lang="en-IN" sz="1400"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11" name="Group 115"/>
          <p:cNvGrpSpPr>
            <a:grpSpLocks/>
          </p:cNvGrpSpPr>
          <p:nvPr/>
        </p:nvGrpSpPr>
        <p:grpSpPr bwMode="auto">
          <a:xfrm>
            <a:off x="179512" y="260648"/>
            <a:ext cx="8784976" cy="6597352"/>
            <a:chOff x="1170" y="1125"/>
            <a:chExt cx="9900" cy="7260"/>
          </a:xfrm>
        </p:grpSpPr>
        <p:grpSp>
          <p:nvGrpSpPr>
            <p:cNvPr id="4212" name="Group 116"/>
            <p:cNvGrpSpPr>
              <a:grpSpLocks/>
            </p:cNvGrpSpPr>
            <p:nvPr/>
          </p:nvGrpSpPr>
          <p:grpSpPr bwMode="auto">
            <a:xfrm>
              <a:off x="1170" y="1125"/>
              <a:ext cx="9900" cy="6765"/>
              <a:chOff x="1282" y="1182"/>
              <a:chExt cx="9900" cy="6765"/>
            </a:xfrm>
          </p:grpSpPr>
          <p:sp>
            <p:nvSpPr>
              <p:cNvPr id="4213" name="Rectangle 117"/>
              <p:cNvSpPr>
                <a:spLocks noChangeArrowheads="1"/>
              </p:cNvSpPr>
              <p:nvPr/>
            </p:nvSpPr>
            <p:spPr bwMode="auto">
              <a:xfrm>
                <a:off x="1282" y="1182"/>
                <a:ext cx="9900" cy="67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4214" name="Group 118"/>
              <p:cNvGrpSpPr>
                <a:grpSpLocks/>
              </p:cNvGrpSpPr>
              <p:nvPr/>
            </p:nvGrpSpPr>
            <p:grpSpPr bwMode="auto">
              <a:xfrm>
                <a:off x="1533" y="1599"/>
                <a:ext cx="8647" cy="5957"/>
                <a:chOff x="1533" y="1529"/>
                <a:chExt cx="8647" cy="5957"/>
              </a:xfrm>
            </p:grpSpPr>
            <p:sp>
              <p:nvSpPr>
                <p:cNvPr id="4215" name="Rectangle 119"/>
                <p:cNvSpPr>
                  <a:spLocks noChangeArrowheads="1"/>
                </p:cNvSpPr>
                <p:nvPr/>
              </p:nvSpPr>
              <p:spPr bwMode="auto">
                <a:xfrm>
                  <a:off x="1533" y="6759"/>
                  <a:ext cx="1743" cy="727"/>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FINANCE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MANAGER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16" name="Rectangle 120"/>
                <p:cNvSpPr>
                  <a:spLocks noChangeArrowheads="1"/>
                </p:cNvSpPr>
                <p:nvPr/>
              </p:nvSpPr>
              <p:spPr bwMode="auto">
                <a:xfrm>
                  <a:off x="3819" y="6773"/>
                  <a:ext cx="1745" cy="71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PRODUCTION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MANAGER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17" name="Rectangle 121"/>
                <p:cNvSpPr>
                  <a:spLocks noChangeArrowheads="1"/>
                </p:cNvSpPr>
                <p:nvPr/>
              </p:nvSpPr>
              <p:spPr bwMode="auto">
                <a:xfrm>
                  <a:off x="5998" y="6773"/>
                  <a:ext cx="1868" cy="713"/>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PERSONAL</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MANAGER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18" name="Rectangle 122"/>
                <p:cNvSpPr>
                  <a:spLocks noChangeArrowheads="1"/>
                </p:cNvSpPr>
                <p:nvPr/>
              </p:nvSpPr>
              <p:spPr bwMode="auto">
                <a:xfrm>
                  <a:off x="8319" y="6787"/>
                  <a:ext cx="1861" cy="699"/>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MARKETING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MANAGER</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4219" name="AutoShape 123"/>
                <p:cNvCxnSpPr>
                  <a:cxnSpLocks noChangeShapeType="1"/>
                </p:cNvCxnSpPr>
                <p:nvPr/>
              </p:nvCxnSpPr>
              <p:spPr bwMode="auto">
                <a:xfrm>
                  <a:off x="2413" y="6100"/>
                  <a:ext cx="6856" cy="0"/>
                </a:xfrm>
                <a:prstGeom prst="straightConnector1">
                  <a:avLst/>
                </a:prstGeom>
                <a:noFill/>
                <a:ln w="9525">
                  <a:solidFill>
                    <a:srgbClr val="000000"/>
                  </a:solidFill>
                  <a:round/>
                  <a:headEnd/>
                  <a:tailEnd/>
                </a:ln>
              </p:spPr>
            </p:cxnSp>
            <p:cxnSp>
              <p:nvCxnSpPr>
                <p:cNvPr id="4220" name="AutoShape 124"/>
                <p:cNvCxnSpPr>
                  <a:cxnSpLocks noChangeShapeType="1"/>
                </p:cNvCxnSpPr>
                <p:nvPr/>
              </p:nvCxnSpPr>
              <p:spPr bwMode="auto">
                <a:xfrm flipV="1">
                  <a:off x="2866" y="5122"/>
                  <a:ext cx="7" cy="985"/>
                </a:xfrm>
                <a:prstGeom prst="straightConnector1">
                  <a:avLst/>
                </a:prstGeom>
                <a:noFill/>
                <a:ln w="9525">
                  <a:solidFill>
                    <a:srgbClr val="000000"/>
                  </a:solidFill>
                  <a:round/>
                  <a:headEnd/>
                  <a:tailEnd/>
                </a:ln>
              </p:spPr>
            </p:cxnSp>
            <p:cxnSp>
              <p:nvCxnSpPr>
                <p:cNvPr id="4221" name="AutoShape 125"/>
                <p:cNvCxnSpPr>
                  <a:cxnSpLocks noChangeShapeType="1"/>
                </p:cNvCxnSpPr>
                <p:nvPr/>
              </p:nvCxnSpPr>
              <p:spPr bwMode="auto">
                <a:xfrm flipV="1">
                  <a:off x="2420" y="6107"/>
                  <a:ext cx="7" cy="646"/>
                </a:xfrm>
                <a:prstGeom prst="straightConnector1">
                  <a:avLst/>
                </a:prstGeom>
                <a:noFill/>
                <a:ln w="9525">
                  <a:solidFill>
                    <a:srgbClr val="000000"/>
                  </a:solidFill>
                  <a:round/>
                  <a:headEnd/>
                  <a:tailEnd/>
                </a:ln>
              </p:spPr>
            </p:cxnSp>
            <p:cxnSp>
              <p:nvCxnSpPr>
                <p:cNvPr id="4222" name="AutoShape 126"/>
                <p:cNvCxnSpPr>
                  <a:cxnSpLocks noChangeShapeType="1"/>
                </p:cNvCxnSpPr>
                <p:nvPr/>
              </p:nvCxnSpPr>
              <p:spPr bwMode="auto">
                <a:xfrm flipV="1">
                  <a:off x="4634" y="6109"/>
                  <a:ext cx="7" cy="646"/>
                </a:xfrm>
                <a:prstGeom prst="straightConnector1">
                  <a:avLst/>
                </a:prstGeom>
                <a:noFill/>
                <a:ln w="9525">
                  <a:solidFill>
                    <a:srgbClr val="000000"/>
                  </a:solidFill>
                  <a:round/>
                  <a:headEnd/>
                  <a:tailEnd/>
                </a:ln>
              </p:spPr>
            </p:cxnSp>
            <p:cxnSp>
              <p:nvCxnSpPr>
                <p:cNvPr id="4223" name="AutoShape 127"/>
                <p:cNvCxnSpPr>
                  <a:cxnSpLocks noChangeShapeType="1"/>
                </p:cNvCxnSpPr>
                <p:nvPr/>
              </p:nvCxnSpPr>
              <p:spPr bwMode="auto">
                <a:xfrm flipV="1">
                  <a:off x="6890" y="6111"/>
                  <a:ext cx="7" cy="646"/>
                </a:xfrm>
                <a:prstGeom prst="straightConnector1">
                  <a:avLst/>
                </a:prstGeom>
                <a:noFill/>
                <a:ln w="9525">
                  <a:solidFill>
                    <a:srgbClr val="000000"/>
                  </a:solidFill>
                  <a:round/>
                  <a:headEnd/>
                  <a:tailEnd/>
                </a:ln>
              </p:spPr>
            </p:cxnSp>
            <p:cxnSp>
              <p:nvCxnSpPr>
                <p:cNvPr id="4224" name="AutoShape 128"/>
                <p:cNvCxnSpPr>
                  <a:cxnSpLocks noChangeShapeType="1"/>
                </p:cNvCxnSpPr>
                <p:nvPr/>
              </p:nvCxnSpPr>
              <p:spPr bwMode="auto">
                <a:xfrm flipV="1">
                  <a:off x="9230" y="6113"/>
                  <a:ext cx="7" cy="646"/>
                </a:xfrm>
                <a:prstGeom prst="straightConnector1">
                  <a:avLst/>
                </a:prstGeom>
                <a:noFill/>
                <a:ln w="9525">
                  <a:solidFill>
                    <a:srgbClr val="000000"/>
                  </a:solidFill>
                  <a:round/>
                  <a:headEnd/>
                  <a:tailEnd/>
                </a:ln>
              </p:spPr>
            </p:cxnSp>
            <p:cxnSp>
              <p:nvCxnSpPr>
                <p:cNvPr id="4225" name="AutoShape 129"/>
                <p:cNvCxnSpPr>
                  <a:cxnSpLocks noChangeShapeType="1"/>
                </p:cNvCxnSpPr>
                <p:nvPr/>
              </p:nvCxnSpPr>
              <p:spPr bwMode="auto">
                <a:xfrm flipV="1">
                  <a:off x="7990" y="3790"/>
                  <a:ext cx="0" cy="1930"/>
                </a:xfrm>
                <a:prstGeom prst="straightConnector1">
                  <a:avLst/>
                </a:prstGeom>
                <a:noFill/>
                <a:ln w="9525">
                  <a:solidFill>
                    <a:srgbClr val="000000"/>
                  </a:solidFill>
                  <a:prstDash val="lgDash"/>
                  <a:round/>
                  <a:headEnd/>
                  <a:tailEnd/>
                </a:ln>
              </p:spPr>
            </p:cxnSp>
            <p:cxnSp>
              <p:nvCxnSpPr>
                <p:cNvPr id="4226" name="AutoShape 130"/>
                <p:cNvCxnSpPr>
                  <a:cxnSpLocks noChangeShapeType="1"/>
                </p:cNvCxnSpPr>
                <p:nvPr/>
              </p:nvCxnSpPr>
              <p:spPr bwMode="auto">
                <a:xfrm flipV="1">
                  <a:off x="1776" y="3478"/>
                  <a:ext cx="1" cy="3275"/>
                </a:xfrm>
                <a:prstGeom prst="straightConnector1">
                  <a:avLst/>
                </a:prstGeom>
                <a:noFill/>
                <a:ln w="9525">
                  <a:solidFill>
                    <a:srgbClr val="000000"/>
                  </a:solidFill>
                  <a:prstDash val="lgDash"/>
                  <a:round/>
                  <a:headEnd/>
                  <a:tailEnd/>
                </a:ln>
              </p:spPr>
            </p:cxnSp>
            <p:cxnSp>
              <p:nvCxnSpPr>
                <p:cNvPr id="4227" name="AutoShape 131"/>
                <p:cNvCxnSpPr>
                  <a:cxnSpLocks noChangeShapeType="1"/>
                </p:cNvCxnSpPr>
                <p:nvPr/>
              </p:nvCxnSpPr>
              <p:spPr bwMode="auto">
                <a:xfrm>
                  <a:off x="5085" y="5738"/>
                  <a:ext cx="2898" cy="1"/>
                </a:xfrm>
                <a:prstGeom prst="straightConnector1">
                  <a:avLst/>
                </a:prstGeom>
                <a:noFill/>
                <a:ln w="9525">
                  <a:solidFill>
                    <a:srgbClr val="000000"/>
                  </a:solidFill>
                  <a:prstDash val="lgDash"/>
                  <a:round/>
                  <a:headEnd/>
                  <a:tailEnd/>
                </a:ln>
              </p:spPr>
            </p:cxnSp>
            <p:cxnSp>
              <p:nvCxnSpPr>
                <p:cNvPr id="4228" name="AutoShape 132"/>
                <p:cNvCxnSpPr>
                  <a:cxnSpLocks noChangeShapeType="1"/>
                </p:cNvCxnSpPr>
                <p:nvPr/>
              </p:nvCxnSpPr>
              <p:spPr bwMode="auto">
                <a:xfrm flipH="1" flipV="1">
                  <a:off x="5073" y="5740"/>
                  <a:ext cx="12" cy="1047"/>
                </a:xfrm>
                <a:prstGeom prst="straightConnector1">
                  <a:avLst/>
                </a:prstGeom>
                <a:noFill/>
                <a:ln w="9525">
                  <a:solidFill>
                    <a:srgbClr val="000000"/>
                  </a:solidFill>
                  <a:prstDash val="lgDash"/>
                  <a:round/>
                  <a:headEnd/>
                  <a:tailEnd/>
                </a:ln>
              </p:spPr>
            </p:cxnSp>
            <p:cxnSp>
              <p:nvCxnSpPr>
                <p:cNvPr id="4229" name="AutoShape 133"/>
                <p:cNvCxnSpPr>
                  <a:cxnSpLocks noChangeShapeType="1"/>
                </p:cNvCxnSpPr>
                <p:nvPr/>
              </p:nvCxnSpPr>
              <p:spPr bwMode="auto">
                <a:xfrm>
                  <a:off x="1783" y="3486"/>
                  <a:ext cx="1144" cy="1"/>
                </a:xfrm>
                <a:prstGeom prst="straightConnector1">
                  <a:avLst/>
                </a:prstGeom>
                <a:noFill/>
                <a:ln w="9525">
                  <a:solidFill>
                    <a:srgbClr val="000000"/>
                  </a:solidFill>
                  <a:prstDash val="lgDash"/>
                  <a:round/>
                  <a:headEnd/>
                  <a:tailEnd/>
                </a:ln>
              </p:spPr>
            </p:cxnSp>
            <p:grpSp>
              <p:nvGrpSpPr>
                <p:cNvPr id="4230" name="Group 134"/>
                <p:cNvGrpSpPr>
                  <a:grpSpLocks/>
                </p:cNvGrpSpPr>
                <p:nvPr/>
              </p:nvGrpSpPr>
              <p:grpSpPr bwMode="auto">
                <a:xfrm>
                  <a:off x="2003" y="1529"/>
                  <a:ext cx="8076" cy="3593"/>
                  <a:chOff x="2003" y="1529"/>
                  <a:chExt cx="8076" cy="3593"/>
                </a:xfrm>
              </p:grpSpPr>
              <p:cxnSp>
                <p:nvCxnSpPr>
                  <p:cNvPr id="4231" name="AutoShape 135"/>
                  <p:cNvCxnSpPr>
                    <a:cxnSpLocks noChangeShapeType="1"/>
                  </p:cNvCxnSpPr>
                  <p:nvPr/>
                </p:nvCxnSpPr>
                <p:spPr bwMode="auto">
                  <a:xfrm>
                    <a:off x="2859" y="4110"/>
                    <a:ext cx="6313" cy="1"/>
                  </a:xfrm>
                  <a:prstGeom prst="straightConnector1">
                    <a:avLst/>
                  </a:prstGeom>
                  <a:noFill/>
                  <a:ln w="9525">
                    <a:solidFill>
                      <a:srgbClr val="000000"/>
                    </a:solidFill>
                    <a:round/>
                    <a:headEnd/>
                    <a:tailEnd/>
                  </a:ln>
                </p:spPr>
              </p:cxnSp>
              <p:sp>
                <p:nvSpPr>
                  <p:cNvPr id="4232" name="Rectangle 136"/>
                  <p:cNvSpPr>
                    <a:spLocks noChangeArrowheads="1"/>
                  </p:cNvSpPr>
                  <p:nvPr/>
                </p:nvSpPr>
                <p:spPr bwMode="auto">
                  <a:xfrm>
                    <a:off x="2003" y="4365"/>
                    <a:ext cx="1755" cy="757"/>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GENERAL MGR</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Division A</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33" name="Rectangle 137"/>
                  <p:cNvSpPr>
                    <a:spLocks noChangeArrowheads="1"/>
                  </p:cNvSpPr>
                  <p:nvPr/>
                </p:nvSpPr>
                <p:spPr bwMode="auto">
                  <a:xfrm>
                    <a:off x="5223" y="4367"/>
                    <a:ext cx="1756" cy="701"/>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GENERAL MGR</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Division 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34" name="Rectangle 138"/>
                  <p:cNvSpPr>
                    <a:spLocks noChangeArrowheads="1"/>
                  </p:cNvSpPr>
                  <p:nvPr/>
                </p:nvSpPr>
                <p:spPr bwMode="auto">
                  <a:xfrm>
                    <a:off x="8279" y="4381"/>
                    <a:ext cx="1800" cy="741"/>
                  </a:xfrm>
                  <a:prstGeom prst="rect">
                    <a:avLst/>
                  </a:prstGeom>
                  <a:gradFill rotWithShape="0">
                    <a:gsLst>
                      <a:gs pos="0">
                        <a:srgbClr val="D99594"/>
                      </a:gs>
                      <a:gs pos="50000">
                        <a:srgbClr val="F2DBDB"/>
                      </a:gs>
                      <a:gs pos="100000">
                        <a:srgbClr val="D99594"/>
                      </a:gs>
                    </a:gsLst>
                    <a:lin ang="18900000" scaled="1"/>
                  </a:gradFill>
                  <a:ln w="12700">
                    <a:solidFill>
                      <a:srgbClr val="D99594"/>
                    </a:solidFill>
                    <a:miter lim="800000"/>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GENERAL MGR</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chemeClr val="tx1"/>
                        </a:solidFill>
                        <a:effectLst/>
                        <a:latin typeface="Calibri" pitchFamily="34" charset="0"/>
                        <a:cs typeface="Arial" pitchFamily="34" charset="0"/>
                      </a:rPr>
                      <a:t>Division 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4235" name="AutoShape 139"/>
                  <p:cNvCxnSpPr>
                    <a:cxnSpLocks noChangeShapeType="1"/>
                  </p:cNvCxnSpPr>
                  <p:nvPr/>
                </p:nvCxnSpPr>
                <p:spPr bwMode="auto">
                  <a:xfrm flipV="1">
                    <a:off x="2872" y="4111"/>
                    <a:ext cx="1" cy="247"/>
                  </a:xfrm>
                  <a:prstGeom prst="straightConnector1">
                    <a:avLst/>
                  </a:prstGeom>
                  <a:noFill/>
                  <a:ln w="9525">
                    <a:solidFill>
                      <a:srgbClr val="000000"/>
                    </a:solidFill>
                    <a:round/>
                    <a:headEnd/>
                    <a:tailEnd/>
                  </a:ln>
                </p:spPr>
              </p:cxnSp>
              <p:cxnSp>
                <p:nvCxnSpPr>
                  <p:cNvPr id="4236" name="AutoShape 140"/>
                  <p:cNvCxnSpPr>
                    <a:cxnSpLocks noChangeShapeType="1"/>
                  </p:cNvCxnSpPr>
                  <p:nvPr/>
                </p:nvCxnSpPr>
                <p:spPr bwMode="auto">
                  <a:xfrm flipV="1">
                    <a:off x="6099" y="4099"/>
                    <a:ext cx="1" cy="247"/>
                  </a:xfrm>
                  <a:prstGeom prst="straightConnector1">
                    <a:avLst/>
                  </a:prstGeom>
                  <a:noFill/>
                  <a:ln w="9525">
                    <a:solidFill>
                      <a:srgbClr val="000000"/>
                    </a:solidFill>
                    <a:round/>
                    <a:headEnd/>
                    <a:tailEnd/>
                  </a:ln>
                </p:spPr>
              </p:cxnSp>
              <p:cxnSp>
                <p:nvCxnSpPr>
                  <p:cNvPr id="4237" name="AutoShape 141"/>
                  <p:cNvCxnSpPr>
                    <a:cxnSpLocks noChangeShapeType="1"/>
                  </p:cNvCxnSpPr>
                  <p:nvPr/>
                </p:nvCxnSpPr>
                <p:spPr bwMode="auto">
                  <a:xfrm flipV="1">
                    <a:off x="9171" y="4104"/>
                    <a:ext cx="1" cy="247"/>
                  </a:xfrm>
                  <a:prstGeom prst="straightConnector1">
                    <a:avLst/>
                  </a:prstGeom>
                  <a:noFill/>
                  <a:ln w="9525">
                    <a:solidFill>
                      <a:srgbClr val="000000"/>
                    </a:solidFill>
                    <a:round/>
                    <a:headEnd/>
                    <a:tailEnd/>
                  </a:ln>
                </p:spPr>
              </p:cxnSp>
              <p:sp>
                <p:nvSpPr>
                  <p:cNvPr id="4238" name="Rectangle 142"/>
                  <p:cNvSpPr>
                    <a:spLocks noChangeArrowheads="1"/>
                  </p:cNvSpPr>
                  <p:nvPr/>
                </p:nvSpPr>
                <p:spPr bwMode="auto">
                  <a:xfrm>
                    <a:off x="5392" y="1529"/>
                    <a:ext cx="1350" cy="450"/>
                  </a:xfrm>
                  <a:prstGeom prst="rect">
                    <a:avLst/>
                  </a:prstGeom>
                  <a:gradFill rotWithShape="0">
                    <a:gsLst>
                      <a:gs pos="0">
                        <a:srgbClr val="95B3D7"/>
                      </a:gs>
                      <a:gs pos="50000">
                        <a:srgbClr val="4F81BD"/>
                      </a:gs>
                      <a:gs pos="100000">
                        <a:srgbClr val="95B3D7"/>
                      </a:gs>
                    </a:gsLst>
                    <a:lin ang="5400000" scaled="1"/>
                  </a:gradFill>
                  <a:ln w="12700">
                    <a:solidFill>
                      <a:srgbClr val="4F81BD"/>
                    </a:solidFill>
                    <a:miter lim="800000"/>
                    <a:headEnd/>
                    <a:tailEnd/>
                  </a:ln>
                  <a:effectLst>
                    <a:outerShdw dist="28398" dir="3806097" algn="ctr" rotWithShape="0">
                      <a:srgbClr val="243F60"/>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100" b="0" i="0" u="none" strike="noStrike" cap="none" normalizeH="0" baseline="0" smtClean="0">
                        <a:ln>
                          <a:noFill/>
                        </a:ln>
                        <a:solidFill>
                          <a:srgbClr val="FFFF00"/>
                        </a:solidFill>
                        <a:effectLst/>
                        <a:latin typeface="Calibri" pitchFamily="34" charset="0"/>
                        <a:cs typeface="Arial" pitchFamily="34" charset="0"/>
                      </a:rPr>
                      <a:t>PRESIDENT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4239" name="AutoShape 143"/>
                  <p:cNvCxnSpPr>
                    <a:cxnSpLocks noChangeShapeType="1"/>
                  </p:cNvCxnSpPr>
                  <p:nvPr/>
                </p:nvCxnSpPr>
                <p:spPr bwMode="auto">
                  <a:xfrm flipV="1">
                    <a:off x="6097" y="1984"/>
                    <a:ext cx="0" cy="2120"/>
                  </a:xfrm>
                  <a:prstGeom prst="straightConnector1">
                    <a:avLst/>
                  </a:prstGeom>
                  <a:noFill/>
                  <a:ln w="9525">
                    <a:solidFill>
                      <a:srgbClr val="000000"/>
                    </a:solidFill>
                    <a:round/>
                    <a:headEnd/>
                    <a:tailEnd/>
                  </a:ln>
                </p:spPr>
              </p:cxnSp>
              <p:cxnSp>
                <p:nvCxnSpPr>
                  <p:cNvPr id="4240" name="AutoShape 144"/>
                  <p:cNvCxnSpPr>
                    <a:cxnSpLocks noChangeShapeType="1"/>
                  </p:cNvCxnSpPr>
                  <p:nvPr/>
                </p:nvCxnSpPr>
                <p:spPr bwMode="auto">
                  <a:xfrm>
                    <a:off x="3986" y="2737"/>
                    <a:ext cx="4205" cy="1"/>
                  </a:xfrm>
                  <a:prstGeom prst="straightConnector1">
                    <a:avLst/>
                  </a:prstGeom>
                  <a:noFill/>
                  <a:ln w="9525">
                    <a:solidFill>
                      <a:srgbClr val="000000"/>
                    </a:solidFill>
                    <a:round/>
                    <a:headEnd/>
                    <a:tailEnd/>
                  </a:ln>
                </p:spPr>
              </p:cxnSp>
              <p:sp>
                <p:nvSpPr>
                  <p:cNvPr id="4241" name="Rectangle 145"/>
                  <p:cNvSpPr>
                    <a:spLocks noChangeArrowheads="1"/>
                  </p:cNvSpPr>
                  <p:nvPr/>
                </p:nvSpPr>
                <p:spPr bwMode="auto">
                  <a:xfrm>
                    <a:off x="7117" y="3067"/>
                    <a:ext cx="2040" cy="720"/>
                  </a:xfrm>
                  <a:prstGeom prst="rect">
                    <a:avLst/>
                  </a:prstGeom>
                  <a:gradFill rotWithShape="0">
                    <a:gsLst>
                      <a:gs pos="0">
                        <a:srgbClr val="B2A1C7"/>
                      </a:gs>
                      <a:gs pos="50000">
                        <a:srgbClr val="8064A2"/>
                      </a:gs>
                      <a:gs pos="100000">
                        <a:srgbClr val="B2A1C7"/>
                      </a:gs>
                    </a:gsLst>
                    <a:lin ang="5400000" scaled="1"/>
                  </a:gra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rgbClr val="66FFFF"/>
                        </a:solidFill>
                        <a:effectLst/>
                        <a:latin typeface="Calibri" pitchFamily="34" charset="0"/>
                        <a:cs typeface="Arial" pitchFamily="34" charset="0"/>
                      </a:rPr>
                      <a:t>VICE</a:t>
                    </a:r>
                    <a:r>
                      <a:rPr kumimoji="0" lang="en-IN" sz="1100" b="0" i="0" u="none" strike="noStrike" cap="none" normalizeH="0" baseline="0" smtClean="0">
                        <a:ln>
                          <a:noFill/>
                        </a:ln>
                        <a:solidFill>
                          <a:schemeClr val="tx1"/>
                        </a:solidFill>
                        <a:effectLst/>
                        <a:latin typeface="Calibri" pitchFamily="34" charset="0"/>
                        <a:cs typeface="Arial" pitchFamily="34" charset="0"/>
                      </a:rPr>
                      <a:t> </a:t>
                    </a:r>
                    <a:r>
                      <a:rPr kumimoji="0" lang="en-IN" sz="1100" b="0" i="0" u="none" strike="noStrike" cap="none" normalizeH="0" baseline="0" smtClean="0">
                        <a:ln>
                          <a:noFill/>
                        </a:ln>
                        <a:solidFill>
                          <a:srgbClr val="66FFFF"/>
                        </a:solidFill>
                        <a:effectLst/>
                        <a:latin typeface="Calibri" pitchFamily="34" charset="0"/>
                        <a:cs typeface="Arial" pitchFamily="34" charset="0"/>
                      </a:rPr>
                      <a:t>PRESIDENT</a:t>
                    </a:r>
                    <a:endParaRPr kumimoji="0" lang="en-IN" sz="1100" b="0" i="0" u="none" strike="noStrike" cap="none" normalizeH="0" baseline="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rgbClr val="66FFFF"/>
                        </a:solidFill>
                        <a:effectLst/>
                        <a:latin typeface="Calibri" pitchFamily="34" charset="0"/>
                        <a:cs typeface="Arial" pitchFamily="34" charset="0"/>
                      </a:rPr>
                      <a:t>Production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42" name="Rectangle 146"/>
                  <p:cNvSpPr>
                    <a:spLocks noChangeArrowheads="1"/>
                  </p:cNvSpPr>
                  <p:nvPr/>
                </p:nvSpPr>
                <p:spPr bwMode="auto">
                  <a:xfrm>
                    <a:off x="2927" y="3082"/>
                    <a:ext cx="2040" cy="720"/>
                  </a:xfrm>
                  <a:prstGeom prst="rect">
                    <a:avLst/>
                  </a:prstGeom>
                  <a:gradFill rotWithShape="0">
                    <a:gsLst>
                      <a:gs pos="0">
                        <a:srgbClr val="B2A1C7"/>
                      </a:gs>
                      <a:gs pos="50000">
                        <a:srgbClr val="8064A2"/>
                      </a:gs>
                      <a:gs pos="100000">
                        <a:srgbClr val="B2A1C7"/>
                      </a:gs>
                    </a:gsLst>
                    <a:lin ang="5400000" scaled="1"/>
                  </a:gradFill>
                  <a:ln w="12700">
                    <a:solidFill>
                      <a:srgbClr val="8064A2"/>
                    </a:solidFill>
                    <a:miter lim="800000"/>
                    <a:headEnd/>
                    <a:tailEnd/>
                  </a:ln>
                  <a:effectLst>
                    <a:outerShdw dist="28398" dir="3806097" algn="ctr" rotWithShape="0">
                      <a:srgbClr val="3F3151"/>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rgbClr val="66FFFF"/>
                        </a:solidFill>
                        <a:effectLst/>
                        <a:latin typeface="Calibri" pitchFamily="34" charset="0"/>
                        <a:cs typeface="Arial" pitchFamily="34" charset="0"/>
                      </a:rPr>
                      <a:t>VICE PRESIDENT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100" b="0" i="0" u="none" strike="noStrike" cap="none" normalizeH="0" baseline="0" smtClean="0">
                        <a:ln>
                          <a:noFill/>
                        </a:ln>
                        <a:solidFill>
                          <a:srgbClr val="66FFFF"/>
                        </a:solidFill>
                        <a:effectLst/>
                        <a:latin typeface="Calibri" pitchFamily="34" charset="0"/>
                        <a:cs typeface="Arial" pitchFamily="34" charset="0"/>
                      </a:rPr>
                      <a:t>Finance</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4243" name="AutoShape 147"/>
                  <p:cNvCxnSpPr>
                    <a:cxnSpLocks noChangeShapeType="1"/>
                  </p:cNvCxnSpPr>
                  <p:nvPr/>
                </p:nvCxnSpPr>
                <p:spPr bwMode="auto">
                  <a:xfrm flipH="1" flipV="1">
                    <a:off x="8190" y="2737"/>
                    <a:ext cx="1" cy="345"/>
                  </a:xfrm>
                  <a:prstGeom prst="straightConnector1">
                    <a:avLst/>
                  </a:prstGeom>
                  <a:noFill/>
                  <a:ln w="9525">
                    <a:solidFill>
                      <a:srgbClr val="000000"/>
                    </a:solidFill>
                    <a:round/>
                    <a:headEnd/>
                    <a:tailEnd/>
                  </a:ln>
                </p:spPr>
              </p:cxnSp>
              <p:cxnSp>
                <p:nvCxnSpPr>
                  <p:cNvPr id="4244" name="AutoShape 148"/>
                  <p:cNvCxnSpPr>
                    <a:cxnSpLocks noChangeShapeType="1"/>
                  </p:cNvCxnSpPr>
                  <p:nvPr/>
                </p:nvCxnSpPr>
                <p:spPr bwMode="auto">
                  <a:xfrm flipH="1" flipV="1">
                    <a:off x="3986" y="2737"/>
                    <a:ext cx="1" cy="345"/>
                  </a:xfrm>
                  <a:prstGeom prst="straightConnector1">
                    <a:avLst/>
                  </a:prstGeom>
                  <a:noFill/>
                  <a:ln w="9525">
                    <a:solidFill>
                      <a:srgbClr val="000000"/>
                    </a:solidFill>
                    <a:round/>
                    <a:headEnd/>
                    <a:tailEnd/>
                  </a:ln>
                </p:spPr>
              </p:cxnSp>
            </p:grpSp>
          </p:grpSp>
        </p:grpSp>
        <p:sp>
          <p:nvSpPr>
            <p:cNvPr id="4245" name="Rectangle 149"/>
            <p:cNvSpPr>
              <a:spLocks noChangeArrowheads="1"/>
            </p:cNvSpPr>
            <p:nvPr/>
          </p:nvSpPr>
          <p:spPr bwMode="auto">
            <a:xfrm>
              <a:off x="1421" y="7905"/>
              <a:ext cx="9454" cy="48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ts val="1000"/>
                </a:spcAft>
                <a:buClrTx/>
                <a:buSzTx/>
                <a:buFontTx/>
                <a:buNone/>
                <a:tabLst/>
              </a:pPr>
              <a:r>
                <a:rPr kumimoji="0" lang="en-IN" sz="1200" b="1" i="0" u="none" strike="noStrike" cap="none" normalizeH="0" baseline="0" dirty="0" smtClean="0">
                  <a:ln>
                    <a:noFill/>
                  </a:ln>
                  <a:solidFill>
                    <a:schemeClr val="tx1"/>
                  </a:solidFill>
                  <a:effectLst/>
                  <a:latin typeface="Times New Roman" pitchFamily="18" charset="0"/>
                  <a:cs typeface="Arial" pitchFamily="34" charset="0"/>
                </a:rPr>
                <a:t>Functional Authority and “Dotted-line” Relationships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dirty="0" smtClean="0"/>
              <a:t>Definition</a:t>
            </a:r>
            <a:endParaRPr lang="en-IN" dirty="0"/>
          </a:p>
        </p:txBody>
      </p:sp>
      <p:sp>
        <p:nvSpPr>
          <p:cNvPr id="3" name="Content Placeholder 2"/>
          <p:cNvSpPr>
            <a:spLocks noGrp="1"/>
          </p:cNvSpPr>
          <p:nvPr>
            <p:ph idx="1"/>
          </p:nvPr>
        </p:nvSpPr>
        <p:spPr>
          <a:xfrm>
            <a:off x="179512" y="1124744"/>
            <a:ext cx="8784976" cy="5544616"/>
          </a:xfrm>
        </p:spPr>
        <p:txBody>
          <a:bodyPr>
            <a:normAutofit fontScale="92500" lnSpcReduction="10000"/>
          </a:bodyPr>
          <a:lstStyle/>
          <a:p>
            <a:pPr algn="just"/>
            <a:r>
              <a:rPr lang="en-IN" dirty="0" smtClean="0"/>
              <a:t>Organizing is the process of bringing together physical, financial &amp; human resources and developing productive relationship amongst them for achievement of organizational goals. </a:t>
            </a:r>
          </a:p>
          <a:p>
            <a:pPr>
              <a:buNone/>
            </a:pPr>
            <a:r>
              <a:rPr lang="en-IN" dirty="0" smtClean="0"/>
              <a:t>	Organizing as a process involves:</a:t>
            </a:r>
          </a:p>
          <a:p>
            <a:pPr lvl="0"/>
            <a:r>
              <a:rPr lang="en-IN" dirty="0" smtClean="0"/>
              <a:t>Identification of activities</a:t>
            </a:r>
          </a:p>
          <a:p>
            <a:pPr lvl="0"/>
            <a:r>
              <a:rPr lang="en-IN" dirty="0" smtClean="0"/>
              <a:t>Classification of grouping of activities</a:t>
            </a:r>
          </a:p>
          <a:p>
            <a:pPr lvl="0"/>
            <a:r>
              <a:rPr lang="en-IN" dirty="0" smtClean="0"/>
              <a:t>Assignment of duties</a:t>
            </a:r>
          </a:p>
          <a:p>
            <a:pPr lvl="0"/>
            <a:r>
              <a:rPr lang="en-IN" dirty="0" smtClean="0"/>
              <a:t>Delegation of authority and creation of responsibility</a:t>
            </a:r>
          </a:p>
          <a:p>
            <a:pPr lvl="0"/>
            <a:r>
              <a:rPr lang="en-IN" dirty="0" smtClean="0"/>
              <a:t>Coordinating authority and responsibility relationships</a:t>
            </a:r>
          </a:p>
          <a:p>
            <a:pPr algn="just"/>
            <a:endParaRPr lang="en-IN" dirty="0" smtClean="0"/>
          </a:p>
          <a:p>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216024"/>
          </a:xfrm>
        </p:spPr>
        <p:txBody>
          <a:bodyPr>
            <a:normAutofit fontScale="90000"/>
          </a:bodyPr>
          <a:lstStyle/>
          <a:p>
            <a:r>
              <a:rPr lang="en-US" dirty="0" smtClean="0"/>
              <a:t>Delegation</a:t>
            </a:r>
            <a:endParaRPr lang="en-IN" dirty="0"/>
          </a:p>
        </p:txBody>
      </p:sp>
      <p:sp>
        <p:nvSpPr>
          <p:cNvPr id="3" name="Content Placeholder 2"/>
          <p:cNvSpPr>
            <a:spLocks noGrp="1"/>
          </p:cNvSpPr>
          <p:nvPr>
            <p:ph idx="1"/>
          </p:nvPr>
        </p:nvSpPr>
        <p:spPr>
          <a:xfrm>
            <a:off x="179512" y="620688"/>
            <a:ext cx="8784976" cy="936104"/>
          </a:xfrm>
        </p:spPr>
        <p:txBody>
          <a:bodyPr>
            <a:normAutofit lnSpcReduction="10000"/>
          </a:bodyPr>
          <a:lstStyle/>
          <a:p>
            <a:pPr algn="just"/>
            <a:r>
              <a:rPr lang="en-US" sz="2800" dirty="0" smtClean="0"/>
              <a:t>The act of assigning formal authority and responsibility for completion of specific activities to a subordinate. </a:t>
            </a:r>
          </a:p>
          <a:p>
            <a:pPr algn="just"/>
            <a:endParaRPr lang="en-US" sz="2400" dirty="0" smtClean="0"/>
          </a:p>
          <a:p>
            <a:pPr algn="just"/>
            <a:endParaRPr lang="en-IN" sz="2400" dirty="0" smtClean="0"/>
          </a:p>
          <a:p>
            <a:pPr algn="just"/>
            <a:endParaRPr lang="en-IN" sz="2400" dirty="0" smtClean="0"/>
          </a:p>
          <a:p>
            <a:pPr algn="just">
              <a:buNone/>
            </a:pPr>
            <a:endParaRPr lang="en-IN" sz="2400" dirty="0" smtClean="0"/>
          </a:p>
          <a:p>
            <a:endParaRPr lang="en-IN" dirty="0"/>
          </a:p>
        </p:txBody>
      </p:sp>
      <p:grpSp>
        <p:nvGrpSpPr>
          <p:cNvPr id="5122" name="Group 2"/>
          <p:cNvGrpSpPr>
            <a:grpSpLocks/>
          </p:cNvGrpSpPr>
          <p:nvPr/>
        </p:nvGrpSpPr>
        <p:grpSpPr bwMode="auto">
          <a:xfrm>
            <a:off x="323528" y="1484784"/>
            <a:ext cx="8568952" cy="5112568"/>
            <a:chOff x="1953" y="1011"/>
            <a:chExt cx="7905" cy="6714"/>
          </a:xfrm>
        </p:grpSpPr>
        <p:sp>
          <p:nvSpPr>
            <p:cNvPr id="5123" name="Rectangle 3"/>
            <p:cNvSpPr>
              <a:spLocks noChangeArrowheads="1"/>
            </p:cNvSpPr>
            <p:nvPr/>
          </p:nvSpPr>
          <p:spPr bwMode="auto">
            <a:xfrm>
              <a:off x="1953" y="1011"/>
              <a:ext cx="7905" cy="444"/>
            </a:xfrm>
            <a:prstGeom prst="rect">
              <a:avLst/>
            </a:prstGeom>
            <a:gradFill rotWithShape="0">
              <a:gsLst>
                <a:gs pos="0">
                  <a:srgbClr val="95B3D7"/>
                </a:gs>
                <a:gs pos="50000">
                  <a:srgbClr val="DBE5F1"/>
                </a:gs>
                <a:gs pos="100000">
                  <a:srgbClr val="95B3D7"/>
                </a:gs>
              </a:gsLst>
              <a:lin ang="189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600" b="1" i="0" u="none" strike="noStrike" cap="none" normalizeH="0" baseline="0" dirty="0" smtClean="0">
                  <a:ln>
                    <a:noFill/>
                  </a:ln>
                  <a:solidFill>
                    <a:srgbClr val="FF0000"/>
                  </a:solidFill>
                  <a:effectLst/>
                  <a:latin typeface="Times New Roman" pitchFamily="18" charset="0"/>
                  <a:cs typeface="Arial" pitchFamily="34" charset="0"/>
                </a:rPr>
                <a:t>Classical Guidelines for Effective Delegation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5124" name="Rectangle 4"/>
            <p:cNvSpPr>
              <a:spLocks noChangeArrowheads="1"/>
            </p:cNvSpPr>
            <p:nvPr/>
          </p:nvSpPr>
          <p:spPr bwMode="auto">
            <a:xfrm>
              <a:off x="1953" y="1470"/>
              <a:ext cx="7905" cy="6255"/>
            </a:xfrm>
            <a:prstGeom prst="rect">
              <a:avLst/>
            </a:prstGeom>
            <a:gradFill rotWithShape="0">
              <a:gsLst>
                <a:gs pos="0">
                  <a:srgbClr val="FFFFFF"/>
                </a:gs>
                <a:gs pos="100000">
                  <a:srgbClr val="B8CCE4"/>
                </a:gs>
              </a:gsLst>
              <a:lin ang="5400000" scaled="1"/>
            </a:gradFill>
            <a:ln w="12700">
              <a:solidFill>
                <a:srgbClr val="95B3D7"/>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marL="457200" marR="0" lvl="1" indent="0" algn="just" defTabSz="914400" rtl="0" eaLnBrk="1" fontAlgn="base" latinLnBrk="0" hangingPunct="1">
                <a:lnSpc>
                  <a:spcPct val="100000"/>
                </a:lnSpc>
                <a:spcBef>
                  <a:spcPct val="0"/>
                </a:spcBef>
                <a:spcAft>
                  <a:spcPts val="1000"/>
                </a:spcAft>
                <a:buClr>
                  <a:srgbClr val="7030A0"/>
                </a:buClr>
                <a:buSzTx/>
                <a:buFont typeface="Times New Roman" pitchFamily="18" charset="0"/>
                <a:buChar char="1"/>
                <a:tabLst/>
              </a:pPr>
              <a:r>
                <a:rPr kumimoji="0" lang="en-IN" sz="1400" b="1" i="1" u="none" strike="noStrike" cap="none" normalizeH="0" baseline="0" dirty="0" smtClean="0">
                  <a:ln>
                    <a:noFill/>
                  </a:ln>
                  <a:solidFill>
                    <a:srgbClr val="7030A0"/>
                  </a:solidFill>
                  <a:effectLst/>
                  <a:latin typeface="Times New Roman" pitchFamily="18" charset="0"/>
                  <a:cs typeface="Arial" pitchFamily="34" charset="0"/>
                </a:rPr>
                <a:t>Establish a clear line of authority running from the highest to the lowest level of authority.</a:t>
              </a:r>
              <a:endParaRPr kumimoji="0" lang="en-IN" sz="1400" b="0" i="0" u="none" strike="noStrike" cap="none" normalizeH="0" baseline="0" dirty="0" smtClean="0">
                <a:ln>
                  <a:noFill/>
                </a:ln>
                <a:solidFill>
                  <a:schemeClr val="tx1"/>
                </a:solidFill>
                <a:effectLst/>
                <a:latin typeface="Times New Roman" pitchFamily="18" charset="0"/>
                <a:cs typeface="Arial" pitchFamily="34" charset="0"/>
              </a:endParaRPr>
            </a:p>
            <a:p>
              <a:pPr marL="457200" marR="0" lvl="1" indent="0" algn="just" defTabSz="914400" rtl="0" eaLnBrk="1" fontAlgn="base" latinLnBrk="0" hangingPunct="1">
                <a:lnSpc>
                  <a:spcPct val="100000"/>
                </a:lnSpc>
                <a:spcBef>
                  <a:spcPct val="0"/>
                </a:spcBef>
                <a:spcAft>
                  <a:spcPts val="1000"/>
                </a:spcAft>
                <a:buClrTx/>
                <a:buSzTx/>
                <a:buFontTx/>
                <a:buNone/>
                <a:tabLst/>
              </a:pPr>
              <a:r>
                <a:rPr kumimoji="0" lang="en-IN" sz="1400" b="0" i="0" u="none" strike="noStrike" cap="none" normalizeH="0" baseline="0" dirty="0" smtClean="0">
                  <a:ln>
                    <a:noFill/>
                  </a:ln>
                  <a:solidFill>
                    <a:schemeClr val="tx1"/>
                  </a:solidFill>
                  <a:effectLst/>
                  <a:latin typeface="Times New Roman" pitchFamily="18" charset="0"/>
                  <a:cs typeface="Arial" pitchFamily="34" charset="0"/>
                </a:rPr>
                <a:t>This rule, known as the scalar chain principle, helps organisation members understand to whom they can delegate, who can delegate to them and to whom they are accountable.</a:t>
              </a:r>
            </a:p>
            <a:p>
              <a:pPr marL="457200" marR="0" lvl="1" indent="0" algn="just" defTabSz="914400" rtl="0" eaLnBrk="1" fontAlgn="base" latinLnBrk="0" hangingPunct="1">
                <a:lnSpc>
                  <a:spcPct val="100000"/>
                </a:lnSpc>
                <a:spcBef>
                  <a:spcPct val="0"/>
                </a:spcBef>
                <a:spcAft>
                  <a:spcPts val="1000"/>
                </a:spcAft>
                <a:buClr>
                  <a:srgbClr val="7030A0"/>
                </a:buClr>
                <a:buSzTx/>
                <a:buFont typeface="Times New Roman" pitchFamily="18" charset="0"/>
                <a:buChar char="2"/>
                <a:tabLst/>
              </a:pPr>
              <a:r>
                <a:rPr kumimoji="0" lang="en-IN" sz="1400" b="1" i="1" u="none" strike="noStrike" cap="none" normalizeH="0" baseline="0" dirty="0" smtClean="0">
                  <a:ln>
                    <a:noFill/>
                  </a:ln>
                  <a:solidFill>
                    <a:srgbClr val="7030A0"/>
                  </a:solidFill>
                  <a:effectLst/>
                  <a:latin typeface="Times New Roman" pitchFamily="18" charset="0"/>
                  <a:cs typeface="Arial" pitchFamily="34" charset="0"/>
                </a:rPr>
                <a:t>To avoid confusion</a:t>
              </a:r>
              <a:r>
                <a:rPr kumimoji="0" lang="en-IN" sz="1400" b="0" i="0" u="none" strike="noStrike" cap="none" normalizeH="0" baseline="0" dirty="0" smtClean="0">
                  <a:ln>
                    <a:noFill/>
                  </a:ln>
                  <a:solidFill>
                    <a:srgbClr val="7030A0"/>
                  </a:solidFill>
                  <a:effectLst/>
                  <a:latin typeface="Times New Roman" pitchFamily="18" charset="0"/>
                  <a:cs typeface="Arial" pitchFamily="34" charset="0"/>
                </a:rPr>
                <a:t>,</a:t>
              </a:r>
              <a:endParaRPr kumimoji="0" lang="en-IN" sz="1400" b="0" i="0" u="none" strike="noStrike" cap="none" normalizeH="0" baseline="0" dirty="0" smtClean="0">
                <a:ln>
                  <a:noFill/>
                </a:ln>
                <a:solidFill>
                  <a:schemeClr val="tx1"/>
                </a:solidFill>
                <a:effectLst/>
                <a:latin typeface="Times New Roman" pitchFamily="18" charset="0"/>
                <a:cs typeface="Arial" pitchFamily="34" charset="0"/>
              </a:endParaRPr>
            </a:p>
            <a:p>
              <a:pPr marL="457200" marR="0" lvl="1" indent="0" algn="just" defTabSz="914400" rtl="0" eaLnBrk="1" fontAlgn="base" latinLnBrk="0" hangingPunct="1">
                <a:lnSpc>
                  <a:spcPct val="100000"/>
                </a:lnSpc>
                <a:spcBef>
                  <a:spcPct val="0"/>
                </a:spcBef>
                <a:spcAft>
                  <a:spcPts val="1000"/>
                </a:spcAft>
                <a:buClrTx/>
                <a:buSzTx/>
                <a:buFontTx/>
                <a:buNone/>
                <a:tabLst/>
              </a:pPr>
              <a:r>
                <a:rPr kumimoji="0" lang="en-IN" sz="1400" b="0" i="0" u="none" strike="noStrike" cap="none" normalizeH="0" baseline="0" dirty="0" smtClean="0">
                  <a:ln>
                    <a:noFill/>
                  </a:ln>
                  <a:solidFill>
                    <a:schemeClr val="tx1"/>
                  </a:solidFill>
                  <a:effectLst/>
                  <a:latin typeface="Times New Roman" pitchFamily="18" charset="0"/>
                  <a:cs typeface="Arial" pitchFamily="34" charset="0"/>
                </a:rPr>
                <a:t>Each person should be accountable to just one superior. This is known as the unity of command principle.</a:t>
              </a:r>
            </a:p>
            <a:p>
              <a:pPr marL="457200" marR="0" lvl="1" indent="0" algn="just" defTabSz="914400" rtl="0" eaLnBrk="1" fontAlgn="base" latinLnBrk="0" hangingPunct="1">
                <a:lnSpc>
                  <a:spcPct val="100000"/>
                </a:lnSpc>
                <a:spcBef>
                  <a:spcPct val="0"/>
                </a:spcBef>
                <a:spcAft>
                  <a:spcPts val="1000"/>
                </a:spcAft>
                <a:buClr>
                  <a:srgbClr val="7030A0"/>
                </a:buClr>
                <a:buSzTx/>
                <a:buFont typeface="Times New Roman" pitchFamily="18" charset="0"/>
                <a:buChar char="3"/>
                <a:tabLst/>
              </a:pPr>
              <a:r>
                <a:rPr kumimoji="0" lang="en-IN" sz="1400" b="1" i="1" u="none" strike="noStrike" cap="none" normalizeH="0" baseline="0" dirty="0" smtClean="0">
                  <a:ln>
                    <a:noFill/>
                  </a:ln>
                  <a:solidFill>
                    <a:srgbClr val="7030A0"/>
                  </a:solidFill>
                  <a:effectLst/>
                  <a:latin typeface="Times New Roman" pitchFamily="18" charset="0"/>
                  <a:cs typeface="Arial" pitchFamily="34" charset="0"/>
                </a:rPr>
                <a:t>Assign accountability for specific tasks to the lowest organisational level at which sufficient ability and information exists to carry them out completely. </a:t>
              </a:r>
              <a:r>
                <a:rPr kumimoji="0" lang="en-IN" sz="1400" b="0" i="0" u="none" strike="noStrike" cap="none" normalizeH="0" baseline="0" dirty="0" smtClean="0">
                  <a:ln>
                    <a:noFill/>
                  </a:ln>
                  <a:solidFill>
                    <a:schemeClr val="tx1"/>
                  </a:solidFill>
                  <a:effectLst/>
                  <a:latin typeface="Times New Roman" pitchFamily="18" charset="0"/>
                  <a:cs typeface="Arial" pitchFamily="34" charset="0"/>
                </a:rPr>
                <a:t>Checking time cards would be delegated to lower level supervisors rather than to division heads.</a:t>
              </a:r>
            </a:p>
            <a:p>
              <a:pPr lvl="1" fontAlgn="base">
                <a:spcBef>
                  <a:spcPct val="0"/>
                </a:spcBef>
                <a:spcAft>
                  <a:spcPts val="1000"/>
                </a:spcAft>
                <a:buClr>
                  <a:srgbClr val="7030A0"/>
                </a:buClr>
                <a:buFont typeface="Times New Roman" pitchFamily="18" charset="0"/>
                <a:buChar char="4"/>
              </a:pPr>
              <a:r>
                <a:rPr kumimoji="0" lang="en-IN" sz="1400" b="1" i="1" u="none" strike="noStrike" cap="none" normalizeH="0" baseline="0" dirty="0" smtClean="0">
                  <a:ln>
                    <a:noFill/>
                  </a:ln>
                  <a:solidFill>
                    <a:srgbClr val="7030A0"/>
                  </a:solidFill>
                  <a:effectLst/>
                  <a:latin typeface="Times New Roman" pitchFamily="18" charset="0"/>
                  <a:cs typeface="Arial" pitchFamily="34" charset="0"/>
                </a:rPr>
                <a:t>Give subordinates sufficient authority to carry out delegated tasks.</a:t>
              </a:r>
              <a:r>
                <a:rPr kumimoji="0" lang="en-IN" sz="1400" b="0" i="0" u="none" strike="noStrike" cap="none" normalizeH="0" baseline="0" dirty="0" smtClean="0">
                  <a:ln>
                    <a:noFill/>
                  </a:ln>
                  <a:solidFill>
                    <a:schemeClr val="tx1"/>
                  </a:solidFill>
                  <a:effectLst/>
                  <a:latin typeface="Times New Roman" pitchFamily="18" charset="0"/>
                  <a:cs typeface="Arial" pitchFamily="34" charset="0"/>
                </a:rPr>
                <a:t> </a:t>
              </a:r>
            </a:p>
            <a:p>
              <a:pPr marL="457200" marR="0" lvl="1" indent="0" algn="just" defTabSz="914400" rtl="0" eaLnBrk="1" fontAlgn="base" latinLnBrk="0" hangingPunct="1">
                <a:lnSpc>
                  <a:spcPct val="100000"/>
                </a:lnSpc>
                <a:spcBef>
                  <a:spcPct val="0"/>
                </a:spcBef>
                <a:spcAft>
                  <a:spcPts val="1000"/>
                </a:spcAft>
                <a:buClrTx/>
                <a:buSzTx/>
                <a:buFontTx/>
                <a:buNone/>
                <a:tabLst/>
              </a:pPr>
              <a:r>
                <a:rPr kumimoji="0" lang="en-IN" sz="1400" b="0" i="0" u="none" strike="noStrike" cap="none" normalizeH="0" baseline="0" dirty="0" smtClean="0">
                  <a:ln>
                    <a:noFill/>
                  </a:ln>
                  <a:solidFill>
                    <a:schemeClr val="tx1"/>
                  </a:solidFill>
                  <a:effectLst/>
                  <a:latin typeface="Times New Roman" pitchFamily="18" charset="0"/>
                  <a:cs typeface="Arial" pitchFamily="34" charset="0"/>
                </a:rPr>
                <a:t>A sales manager who is expected to meet a certain quota would be handicapped without the authority to assign territories, reward effective salespeople and fire incompetents.</a:t>
              </a:r>
            </a:p>
            <a:p>
              <a:pPr marL="457200" marR="0" lvl="1" indent="0" algn="just" defTabSz="914400" rtl="0" eaLnBrk="1" fontAlgn="base" latinLnBrk="0" hangingPunct="1">
                <a:lnSpc>
                  <a:spcPct val="100000"/>
                </a:lnSpc>
                <a:spcBef>
                  <a:spcPct val="0"/>
                </a:spcBef>
                <a:spcAft>
                  <a:spcPts val="1000"/>
                </a:spcAft>
                <a:buClr>
                  <a:srgbClr val="7030A0"/>
                </a:buClr>
                <a:buSzTx/>
                <a:buFont typeface="Times New Roman" pitchFamily="18" charset="0"/>
                <a:buChar char="5"/>
                <a:tabLst/>
              </a:pPr>
              <a:r>
                <a:rPr kumimoji="0" lang="en-IN" sz="1400" b="1" i="1" u="none" strike="noStrike" cap="none" normalizeH="0" baseline="0" dirty="0" smtClean="0">
                  <a:ln>
                    <a:noFill/>
                  </a:ln>
                  <a:solidFill>
                    <a:srgbClr val="7030A0"/>
                  </a:solidFill>
                  <a:effectLst/>
                  <a:latin typeface="Times New Roman" pitchFamily="18" charset="0"/>
                  <a:cs typeface="Arial" pitchFamily="34" charset="0"/>
                </a:rPr>
                <a:t>Be sure subordinates realise they are responsible for specific results.</a:t>
              </a:r>
              <a:r>
                <a:rPr kumimoji="0" lang="en-IN" sz="1400" b="0" i="0" u="none" strike="noStrike" cap="none" normalizeH="0" baseline="0" dirty="0" smtClean="0">
                  <a:ln>
                    <a:noFill/>
                  </a:ln>
                  <a:solidFill>
                    <a:schemeClr val="tx1"/>
                  </a:solidFill>
                  <a:effectLst/>
                  <a:latin typeface="Times New Roman" pitchFamily="18" charset="0"/>
                  <a:cs typeface="Arial" pitchFamily="34" charset="0"/>
                </a:rPr>
                <a:t> </a:t>
              </a:r>
            </a:p>
            <a:p>
              <a:pPr marL="457200" marR="0" lvl="1" indent="0" algn="just" defTabSz="914400" rtl="0" eaLnBrk="1" fontAlgn="base" latinLnBrk="0" hangingPunct="1">
                <a:lnSpc>
                  <a:spcPct val="100000"/>
                </a:lnSpc>
                <a:spcBef>
                  <a:spcPct val="0"/>
                </a:spcBef>
                <a:spcAft>
                  <a:spcPts val="1000"/>
                </a:spcAft>
                <a:buClrTx/>
                <a:buSzTx/>
                <a:buFontTx/>
                <a:buNone/>
                <a:tabLst/>
              </a:pPr>
              <a:r>
                <a:rPr kumimoji="0" lang="en-IN" sz="1400" b="0" i="0" u="none" strike="noStrike" cap="none" normalizeH="0" baseline="0" dirty="0" smtClean="0">
                  <a:ln>
                    <a:noFill/>
                  </a:ln>
                  <a:solidFill>
                    <a:schemeClr val="tx1"/>
                  </a:solidFill>
                  <a:effectLst/>
                  <a:latin typeface="Times New Roman" pitchFamily="18" charset="0"/>
                  <a:cs typeface="Arial" pitchFamily="34" charset="0"/>
                </a:rPr>
                <a:t>This does not mean the managers are no longer responsible for delegated tasks; it merely means that managers must communicate tasks and goals clearly to subordinates and influence them to accept the authority and responsibility for those tasks</a:t>
              </a:r>
              <a:r>
                <a:rPr kumimoji="0" lang="en-IN" sz="1100" b="0" i="0" u="none" strike="noStrike" cap="none" normalizeH="0" baseline="0" dirty="0" smtClean="0">
                  <a:ln>
                    <a:noFill/>
                  </a:ln>
                  <a:solidFill>
                    <a:schemeClr val="tx1"/>
                  </a:solidFill>
                  <a:effectLst/>
                  <a:latin typeface="Times New Roman" pitchFamily="18" charset="0"/>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008112"/>
          </a:xfrm>
        </p:spPr>
        <p:txBody>
          <a:bodyPr>
            <a:normAutofit/>
          </a:bodyPr>
          <a:lstStyle/>
          <a:p>
            <a:r>
              <a:rPr lang="en-US" dirty="0" smtClean="0"/>
              <a:t>Centralization &amp; Decentralization</a:t>
            </a:r>
            <a:endParaRPr lang="en-IN" dirty="0"/>
          </a:p>
        </p:txBody>
      </p:sp>
      <p:sp>
        <p:nvSpPr>
          <p:cNvPr id="3" name="Content Placeholder 2"/>
          <p:cNvSpPr>
            <a:spLocks noGrp="1"/>
          </p:cNvSpPr>
          <p:nvPr>
            <p:ph idx="1"/>
          </p:nvPr>
        </p:nvSpPr>
        <p:spPr>
          <a:xfrm>
            <a:off x="179512" y="1484784"/>
            <a:ext cx="8784976" cy="4968552"/>
          </a:xfrm>
        </p:spPr>
        <p:txBody>
          <a:bodyPr>
            <a:normAutofit/>
          </a:bodyPr>
          <a:lstStyle/>
          <a:p>
            <a:pPr algn="just"/>
            <a:r>
              <a:rPr lang="en-IN" sz="2400" dirty="0" smtClean="0"/>
              <a:t>The concept of decentralisation and centralisation refer to the extent to which authority and accountability have been passed down to lower levels (Decentralisation) or have been retained at the top of the organisation (Centralisation</a:t>
            </a:r>
            <a:r>
              <a:rPr lang="en-IN" sz="2400" dirty="0" smtClean="0"/>
              <a:t>).</a:t>
            </a:r>
          </a:p>
          <a:p>
            <a:pPr algn="just">
              <a:buNone/>
            </a:pPr>
            <a:r>
              <a:rPr lang="en-US" sz="2400" dirty="0" smtClean="0"/>
              <a:t>	</a:t>
            </a:r>
            <a:r>
              <a:rPr lang="en-US" sz="2400" dirty="0" smtClean="0"/>
              <a:t>Factors influencing Decentralization:</a:t>
            </a:r>
          </a:p>
          <a:p>
            <a:pPr lvl="0"/>
            <a:r>
              <a:rPr lang="en-IN" sz="2400" dirty="0" smtClean="0"/>
              <a:t>Environmental influences, such as market characteristics, competitive pressures and availability of materials.</a:t>
            </a:r>
          </a:p>
          <a:p>
            <a:pPr lvl="0"/>
            <a:r>
              <a:rPr lang="en-IN" sz="2400" dirty="0" smtClean="0"/>
              <a:t>The organisation’s size and growth rate</a:t>
            </a:r>
          </a:p>
          <a:p>
            <a:pPr lvl="0"/>
            <a:r>
              <a:rPr lang="en-IN" sz="2400" dirty="0" smtClean="0"/>
              <a:t>Other characteristics of the organisation, such as costliness of given decisions, top management preferences, the organisation’s culture and abilities of lower level managers.</a:t>
            </a:r>
          </a:p>
          <a:p>
            <a:pPr algn="just">
              <a:buNone/>
            </a:pPr>
            <a:endParaRPr lang="en-US" sz="1800" dirty="0" smtClean="0"/>
          </a:p>
          <a:p>
            <a:pPr algn="just"/>
            <a:endParaRPr lang="en-IN" sz="2400" dirty="0" smtClean="0"/>
          </a:p>
          <a:p>
            <a:pPr algn="just"/>
            <a:endParaRPr lang="en-IN" sz="2400" dirty="0" smtClean="0"/>
          </a:p>
          <a:p>
            <a:pPr algn="just">
              <a:buNone/>
            </a:pPr>
            <a:endParaRPr lang="en-IN" sz="2400" dirty="0" smtClean="0"/>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216024"/>
          </a:xfrm>
        </p:spPr>
        <p:txBody>
          <a:bodyPr>
            <a:normAutofit fontScale="90000"/>
          </a:bodyPr>
          <a:lstStyle/>
          <a:p>
            <a:r>
              <a:rPr lang="en-US" dirty="0" smtClean="0"/>
              <a:t>Human Resource Management</a:t>
            </a:r>
            <a:endParaRPr lang="en-IN" dirty="0"/>
          </a:p>
        </p:txBody>
      </p:sp>
      <p:sp>
        <p:nvSpPr>
          <p:cNvPr id="3" name="Content Placeholder 2"/>
          <p:cNvSpPr>
            <a:spLocks noGrp="1"/>
          </p:cNvSpPr>
          <p:nvPr>
            <p:ph idx="1"/>
          </p:nvPr>
        </p:nvSpPr>
        <p:spPr>
          <a:xfrm>
            <a:off x="179512" y="620688"/>
            <a:ext cx="8784976" cy="1800200"/>
          </a:xfrm>
        </p:spPr>
        <p:txBody>
          <a:bodyPr>
            <a:normAutofit fontScale="70000" lnSpcReduction="20000"/>
          </a:bodyPr>
          <a:lstStyle/>
          <a:p>
            <a:pPr algn="just"/>
            <a:r>
              <a:rPr lang="en-US" sz="2800" dirty="0" smtClean="0"/>
              <a:t>The management function that deals with recruitment, placement, training and development of organization members. </a:t>
            </a:r>
          </a:p>
          <a:p>
            <a:pPr algn="just">
              <a:buNone/>
            </a:pPr>
            <a:r>
              <a:rPr lang="en-US" sz="2800" dirty="0" smtClean="0"/>
              <a:t>	</a:t>
            </a:r>
            <a:r>
              <a:rPr lang="en-IN" sz="2800" dirty="0" smtClean="0"/>
              <a:t>It is an ongoing procedure that tries to keep the organisation supplied with </a:t>
            </a:r>
          </a:p>
          <a:p>
            <a:pPr lvl="0" algn="just"/>
            <a:r>
              <a:rPr lang="en-IN" sz="2800" dirty="0" smtClean="0"/>
              <a:t>The right people. </a:t>
            </a:r>
          </a:p>
          <a:p>
            <a:pPr lvl="0" algn="just"/>
            <a:r>
              <a:rPr lang="en-IN" sz="2800" dirty="0" smtClean="0"/>
              <a:t>In the right positions.</a:t>
            </a:r>
          </a:p>
          <a:p>
            <a:pPr lvl="0" algn="just"/>
            <a:r>
              <a:rPr lang="en-IN" sz="2800" dirty="0" smtClean="0"/>
              <a:t>At the right time.</a:t>
            </a:r>
          </a:p>
          <a:p>
            <a:pPr algn="just">
              <a:buNone/>
            </a:pPr>
            <a:endParaRPr lang="en-US" sz="2400" dirty="0" smtClean="0"/>
          </a:p>
          <a:p>
            <a:pPr algn="just">
              <a:buNone/>
            </a:pPr>
            <a:endParaRPr lang="en-US" sz="2400" dirty="0" smtClean="0"/>
          </a:p>
          <a:p>
            <a:pPr algn="just"/>
            <a:endParaRPr lang="en-IN" sz="2400" dirty="0" smtClean="0"/>
          </a:p>
          <a:p>
            <a:pPr algn="just"/>
            <a:endParaRPr lang="en-IN" sz="2400" dirty="0" smtClean="0"/>
          </a:p>
          <a:p>
            <a:pPr algn="just">
              <a:buNone/>
            </a:pPr>
            <a:endParaRPr lang="en-IN" sz="2400" dirty="0" smtClean="0"/>
          </a:p>
          <a:p>
            <a:endParaRPr lang="en-IN" dirty="0"/>
          </a:p>
        </p:txBody>
      </p:sp>
      <p:grpSp>
        <p:nvGrpSpPr>
          <p:cNvPr id="6146" name="Group 2"/>
          <p:cNvGrpSpPr>
            <a:grpSpLocks/>
          </p:cNvGrpSpPr>
          <p:nvPr/>
        </p:nvGrpSpPr>
        <p:grpSpPr bwMode="auto">
          <a:xfrm>
            <a:off x="179512" y="2420888"/>
            <a:ext cx="8712967" cy="4248472"/>
            <a:chOff x="1511" y="5807"/>
            <a:chExt cx="8850" cy="5235"/>
          </a:xfrm>
        </p:grpSpPr>
        <p:sp>
          <p:nvSpPr>
            <p:cNvPr id="6147" name="Rectangle 3"/>
            <p:cNvSpPr>
              <a:spLocks noChangeArrowheads="1"/>
            </p:cNvSpPr>
            <p:nvPr/>
          </p:nvSpPr>
          <p:spPr bwMode="auto">
            <a:xfrm>
              <a:off x="1511" y="5807"/>
              <a:ext cx="8850" cy="5235"/>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endParaRPr lang="en-IN"/>
            </a:p>
          </p:txBody>
        </p:sp>
        <p:sp>
          <p:nvSpPr>
            <p:cNvPr id="6148" name="Rectangle 4"/>
            <p:cNvSpPr>
              <a:spLocks noChangeArrowheads="1"/>
            </p:cNvSpPr>
            <p:nvPr/>
          </p:nvSpPr>
          <p:spPr bwMode="auto">
            <a:xfrm>
              <a:off x="2576" y="6157"/>
              <a:ext cx="2115" cy="819"/>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200" b="1" i="0" u="none" strike="noStrike" cap="none" normalizeH="0" baseline="0" smtClean="0">
                  <a:ln>
                    <a:noFill/>
                  </a:ln>
                  <a:solidFill>
                    <a:schemeClr val="tx1"/>
                  </a:solidFill>
                  <a:effectLst/>
                  <a:latin typeface="Times New Roman" pitchFamily="18" charset="0"/>
                  <a:cs typeface="Arial" pitchFamily="34" charset="0"/>
                </a:rPr>
                <a:t>Human Resource Planning</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49" name="Rectangle 5"/>
            <p:cNvSpPr>
              <a:spLocks noChangeArrowheads="1"/>
            </p:cNvSpPr>
            <p:nvPr/>
          </p:nvSpPr>
          <p:spPr bwMode="auto">
            <a:xfrm>
              <a:off x="5141" y="6276"/>
              <a:ext cx="2115" cy="552"/>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200" b="1" i="0" u="none" strike="noStrike" cap="none" normalizeH="0" baseline="0" smtClean="0">
                  <a:ln>
                    <a:noFill/>
                  </a:ln>
                  <a:solidFill>
                    <a:schemeClr val="tx1"/>
                  </a:solidFill>
                  <a:effectLst/>
                  <a:latin typeface="Times New Roman" pitchFamily="18" charset="0"/>
                  <a:cs typeface="Arial" pitchFamily="34" charset="0"/>
                </a:rPr>
                <a:t>Recruitment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50" name="Rectangle 6"/>
            <p:cNvSpPr>
              <a:spLocks noChangeArrowheads="1"/>
            </p:cNvSpPr>
            <p:nvPr/>
          </p:nvSpPr>
          <p:spPr bwMode="auto">
            <a:xfrm>
              <a:off x="6491" y="7813"/>
              <a:ext cx="2115" cy="520"/>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200" b="1" i="0" u="none" strike="noStrike" cap="none" normalizeH="0" baseline="0" smtClean="0">
                  <a:ln>
                    <a:noFill/>
                  </a:ln>
                  <a:solidFill>
                    <a:schemeClr val="tx1"/>
                  </a:solidFill>
                  <a:effectLst/>
                  <a:latin typeface="Times New Roman" pitchFamily="18" charset="0"/>
                  <a:cs typeface="Arial" pitchFamily="34" charset="0"/>
                </a:rPr>
                <a:t>Socialisation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51" name="Rectangle 7"/>
            <p:cNvSpPr>
              <a:spLocks noChangeArrowheads="1"/>
            </p:cNvSpPr>
            <p:nvPr/>
          </p:nvSpPr>
          <p:spPr bwMode="auto">
            <a:xfrm>
              <a:off x="2576" y="7677"/>
              <a:ext cx="2115" cy="735"/>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200" b="1" i="0" u="none" strike="noStrike" cap="none" normalizeH="0" baseline="0" smtClean="0">
                  <a:ln>
                    <a:noFill/>
                  </a:ln>
                  <a:solidFill>
                    <a:schemeClr val="tx1"/>
                  </a:solidFill>
                  <a:effectLst/>
                  <a:latin typeface="Times New Roman" pitchFamily="18" charset="0"/>
                  <a:cs typeface="Arial" pitchFamily="34" charset="0"/>
                </a:rPr>
                <a:t>Training</a:t>
              </a:r>
              <a:r>
                <a:rPr kumimoji="0" lang="en-IN" sz="1200" b="0" i="0" u="none" strike="noStrike" cap="none" normalizeH="0" baseline="0" smtClean="0">
                  <a:ln>
                    <a:noFill/>
                  </a:ln>
                  <a:solidFill>
                    <a:schemeClr val="tx1"/>
                  </a:solidFill>
                  <a:effectLst/>
                  <a:latin typeface="Times New Roman" pitchFamily="18" charset="0"/>
                  <a:cs typeface="Arial" pitchFamily="34" charset="0"/>
                </a:rPr>
                <a:t> </a:t>
              </a:r>
              <a:r>
                <a:rPr kumimoji="0" lang="en-IN" sz="1200" b="1" i="0" u="none" strike="noStrike" cap="none" normalizeH="0" baseline="0" smtClean="0">
                  <a:ln>
                    <a:noFill/>
                  </a:ln>
                  <a:solidFill>
                    <a:schemeClr val="tx1"/>
                  </a:solidFill>
                  <a:effectLst/>
                  <a:latin typeface="Times New Roman" pitchFamily="18" charset="0"/>
                  <a:cs typeface="Arial" pitchFamily="34" charset="0"/>
                </a:rPr>
                <a:t>and</a:t>
              </a:r>
              <a:r>
                <a:rPr kumimoji="0" lang="en-IN" sz="1200" b="0" i="0" u="none" strike="noStrike" cap="none" normalizeH="0" baseline="0" smtClean="0">
                  <a:ln>
                    <a:noFill/>
                  </a:ln>
                  <a:solidFill>
                    <a:schemeClr val="tx1"/>
                  </a:solidFill>
                  <a:effectLst/>
                  <a:latin typeface="Times New Roman" pitchFamily="18" charset="0"/>
                  <a:cs typeface="Arial" pitchFamily="34" charset="0"/>
                </a:rPr>
                <a:t> </a:t>
              </a:r>
              <a:r>
                <a:rPr kumimoji="0" lang="en-IN" sz="1200" b="1" i="0" u="none" strike="noStrike" cap="none" normalizeH="0" baseline="0" smtClean="0">
                  <a:ln>
                    <a:noFill/>
                  </a:ln>
                  <a:solidFill>
                    <a:schemeClr val="tx1"/>
                  </a:solidFill>
                  <a:effectLst/>
                  <a:latin typeface="Times New Roman" pitchFamily="18" charset="0"/>
                  <a:cs typeface="Arial" pitchFamily="34" charset="0"/>
                </a:rPr>
                <a:t>Development</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52" name="Rectangle 8"/>
            <p:cNvSpPr>
              <a:spLocks noChangeArrowheads="1"/>
            </p:cNvSpPr>
            <p:nvPr/>
          </p:nvSpPr>
          <p:spPr bwMode="auto">
            <a:xfrm>
              <a:off x="2576" y="9193"/>
              <a:ext cx="2115" cy="855"/>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200" b="1" i="0" u="none" strike="noStrike" cap="none" normalizeH="0" baseline="0" smtClean="0">
                  <a:ln>
                    <a:noFill/>
                  </a:ln>
                  <a:solidFill>
                    <a:schemeClr val="tx1"/>
                  </a:solidFill>
                  <a:effectLst/>
                  <a:latin typeface="Times New Roman" pitchFamily="18" charset="0"/>
                  <a:cs typeface="Arial" pitchFamily="34" charset="0"/>
                </a:rPr>
                <a:t>Performance Appraisal</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53" name="Rectangle 9"/>
            <p:cNvSpPr>
              <a:spLocks noChangeArrowheads="1"/>
            </p:cNvSpPr>
            <p:nvPr/>
          </p:nvSpPr>
          <p:spPr bwMode="auto">
            <a:xfrm>
              <a:off x="6491" y="9313"/>
              <a:ext cx="3312" cy="735"/>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200" b="1" i="0" u="none" strike="noStrike" cap="none" normalizeH="0" baseline="0" smtClean="0">
                  <a:ln>
                    <a:noFill/>
                  </a:ln>
                  <a:solidFill>
                    <a:schemeClr val="tx1"/>
                  </a:solidFill>
                  <a:effectLst/>
                  <a:latin typeface="Times New Roman" pitchFamily="18" charset="0"/>
                  <a:cs typeface="Arial" pitchFamily="34" charset="0"/>
                </a:rPr>
                <a:t>Promotions, transfers, Demotions and separations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54" name="Rectangle 10"/>
            <p:cNvSpPr>
              <a:spLocks noChangeArrowheads="1"/>
            </p:cNvSpPr>
            <p:nvPr/>
          </p:nvSpPr>
          <p:spPr bwMode="auto">
            <a:xfrm>
              <a:off x="7654" y="6344"/>
              <a:ext cx="1757" cy="501"/>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200" b="1" i="0" u="none" strike="noStrike" cap="none" normalizeH="0" baseline="0" smtClean="0">
                  <a:ln>
                    <a:noFill/>
                  </a:ln>
                  <a:solidFill>
                    <a:schemeClr val="tx1"/>
                  </a:solidFill>
                  <a:effectLst/>
                  <a:latin typeface="Times New Roman" pitchFamily="18" charset="0"/>
                  <a:cs typeface="Arial" pitchFamily="34" charset="0"/>
                </a:rPr>
                <a:t>Selection</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cxnSp>
          <p:nvCxnSpPr>
            <p:cNvPr id="6155" name="AutoShape 11"/>
            <p:cNvCxnSpPr>
              <a:cxnSpLocks noChangeShapeType="1"/>
            </p:cNvCxnSpPr>
            <p:nvPr/>
          </p:nvCxnSpPr>
          <p:spPr bwMode="auto">
            <a:xfrm>
              <a:off x="2059" y="6592"/>
              <a:ext cx="517" cy="0"/>
            </a:xfrm>
            <a:prstGeom prst="straightConnector1">
              <a:avLst/>
            </a:prstGeom>
            <a:noFill/>
            <a:ln w="9525">
              <a:solidFill>
                <a:srgbClr val="000000"/>
              </a:solidFill>
              <a:prstDash val="lgDash"/>
              <a:round/>
              <a:headEnd/>
              <a:tailEnd type="triangle" w="med" len="med"/>
            </a:ln>
          </p:spPr>
        </p:cxnSp>
        <p:cxnSp>
          <p:nvCxnSpPr>
            <p:cNvPr id="6156" name="AutoShape 12"/>
            <p:cNvCxnSpPr>
              <a:cxnSpLocks noChangeShapeType="1"/>
            </p:cNvCxnSpPr>
            <p:nvPr/>
          </p:nvCxnSpPr>
          <p:spPr bwMode="auto">
            <a:xfrm>
              <a:off x="4679" y="6577"/>
              <a:ext cx="517" cy="0"/>
            </a:xfrm>
            <a:prstGeom prst="straightConnector1">
              <a:avLst/>
            </a:prstGeom>
            <a:noFill/>
            <a:ln w="9525">
              <a:solidFill>
                <a:srgbClr val="000000"/>
              </a:solidFill>
              <a:round/>
              <a:headEnd/>
              <a:tailEnd type="triangle" w="med" len="med"/>
            </a:ln>
          </p:spPr>
        </p:cxnSp>
        <p:cxnSp>
          <p:nvCxnSpPr>
            <p:cNvPr id="6157" name="AutoShape 13"/>
            <p:cNvCxnSpPr>
              <a:cxnSpLocks noChangeShapeType="1"/>
            </p:cNvCxnSpPr>
            <p:nvPr/>
          </p:nvCxnSpPr>
          <p:spPr bwMode="auto">
            <a:xfrm>
              <a:off x="7259" y="6579"/>
              <a:ext cx="395" cy="0"/>
            </a:xfrm>
            <a:prstGeom prst="straightConnector1">
              <a:avLst/>
            </a:prstGeom>
            <a:noFill/>
            <a:ln w="9525">
              <a:solidFill>
                <a:srgbClr val="000000"/>
              </a:solidFill>
              <a:round/>
              <a:headEnd/>
              <a:tailEnd type="triangle" w="med" len="med"/>
            </a:ln>
          </p:spPr>
        </p:cxnSp>
        <p:cxnSp>
          <p:nvCxnSpPr>
            <p:cNvPr id="6158" name="AutoShape 14"/>
            <p:cNvCxnSpPr>
              <a:cxnSpLocks noChangeShapeType="1"/>
            </p:cNvCxnSpPr>
            <p:nvPr/>
          </p:nvCxnSpPr>
          <p:spPr bwMode="auto">
            <a:xfrm>
              <a:off x="4691" y="9624"/>
              <a:ext cx="1818" cy="1"/>
            </a:xfrm>
            <a:prstGeom prst="straightConnector1">
              <a:avLst/>
            </a:prstGeom>
            <a:noFill/>
            <a:ln w="9525">
              <a:solidFill>
                <a:srgbClr val="000000"/>
              </a:solidFill>
              <a:round/>
              <a:headEnd/>
              <a:tailEnd type="triangle" w="med" len="med"/>
            </a:ln>
          </p:spPr>
        </p:cxnSp>
        <p:cxnSp>
          <p:nvCxnSpPr>
            <p:cNvPr id="6159" name="AutoShape 15"/>
            <p:cNvCxnSpPr>
              <a:cxnSpLocks noChangeShapeType="1"/>
            </p:cNvCxnSpPr>
            <p:nvPr/>
          </p:nvCxnSpPr>
          <p:spPr bwMode="auto">
            <a:xfrm flipH="1">
              <a:off x="4691" y="8082"/>
              <a:ext cx="1800" cy="0"/>
            </a:xfrm>
            <a:prstGeom prst="straightConnector1">
              <a:avLst/>
            </a:prstGeom>
            <a:noFill/>
            <a:ln w="9525">
              <a:solidFill>
                <a:srgbClr val="000000"/>
              </a:solidFill>
              <a:round/>
              <a:headEnd/>
              <a:tailEnd type="triangle" w="med" len="med"/>
            </a:ln>
          </p:spPr>
        </p:cxnSp>
        <p:cxnSp>
          <p:nvCxnSpPr>
            <p:cNvPr id="6160" name="AutoShape 16"/>
            <p:cNvCxnSpPr>
              <a:cxnSpLocks noChangeShapeType="1"/>
            </p:cNvCxnSpPr>
            <p:nvPr/>
          </p:nvCxnSpPr>
          <p:spPr bwMode="auto">
            <a:xfrm flipH="1">
              <a:off x="8569" y="8101"/>
              <a:ext cx="1343" cy="0"/>
            </a:xfrm>
            <a:prstGeom prst="straightConnector1">
              <a:avLst/>
            </a:prstGeom>
            <a:noFill/>
            <a:ln w="9525">
              <a:solidFill>
                <a:srgbClr val="000000"/>
              </a:solidFill>
              <a:round/>
              <a:headEnd/>
              <a:tailEnd type="triangle" w="med" len="med"/>
            </a:ln>
          </p:spPr>
        </p:cxnSp>
        <p:cxnSp>
          <p:nvCxnSpPr>
            <p:cNvPr id="6161" name="AutoShape 17"/>
            <p:cNvCxnSpPr>
              <a:cxnSpLocks noChangeShapeType="1"/>
            </p:cNvCxnSpPr>
            <p:nvPr/>
          </p:nvCxnSpPr>
          <p:spPr bwMode="auto">
            <a:xfrm flipV="1">
              <a:off x="9912" y="6577"/>
              <a:ext cx="1" cy="1524"/>
            </a:xfrm>
            <a:prstGeom prst="straightConnector1">
              <a:avLst/>
            </a:prstGeom>
            <a:noFill/>
            <a:ln w="9525">
              <a:solidFill>
                <a:srgbClr val="000000"/>
              </a:solidFill>
              <a:round/>
              <a:headEnd/>
              <a:tailEnd/>
            </a:ln>
          </p:spPr>
        </p:cxnSp>
        <p:cxnSp>
          <p:nvCxnSpPr>
            <p:cNvPr id="6162" name="AutoShape 18"/>
            <p:cNvCxnSpPr>
              <a:cxnSpLocks noChangeShapeType="1"/>
            </p:cNvCxnSpPr>
            <p:nvPr/>
          </p:nvCxnSpPr>
          <p:spPr bwMode="auto">
            <a:xfrm flipH="1">
              <a:off x="9411" y="6577"/>
              <a:ext cx="501" cy="0"/>
            </a:xfrm>
            <a:prstGeom prst="straightConnector1">
              <a:avLst/>
            </a:prstGeom>
            <a:noFill/>
            <a:ln w="9525">
              <a:solidFill>
                <a:srgbClr val="000000"/>
              </a:solidFill>
              <a:round/>
              <a:headEnd/>
              <a:tailEnd/>
            </a:ln>
          </p:spPr>
        </p:cxnSp>
        <p:cxnSp>
          <p:nvCxnSpPr>
            <p:cNvPr id="6163" name="AutoShape 19"/>
            <p:cNvCxnSpPr>
              <a:cxnSpLocks noChangeShapeType="1"/>
            </p:cNvCxnSpPr>
            <p:nvPr/>
          </p:nvCxnSpPr>
          <p:spPr bwMode="auto">
            <a:xfrm flipV="1">
              <a:off x="2277" y="8101"/>
              <a:ext cx="1" cy="1523"/>
            </a:xfrm>
            <a:prstGeom prst="straightConnector1">
              <a:avLst/>
            </a:prstGeom>
            <a:noFill/>
            <a:ln w="9525">
              <a:solidFill>
                <a:srgbClr val="000000"/>
              </a:solidFill>
              <a:round/>
              <a:headEnd/>
              <a:tailEnd/>
            </a:ln>
          </p:spPr>
        </p:cxnSp>
        <p:cxnSp>
          <p:nvCxnSpPr>
            <p:cNvPr id="6164" name="AutoShape 20"/>
            <p:cNvCxnSpPr>
              <a:cxnSpLocks noChangeShapeType="1"/>
            </p:cNvCxnSpPr>
            <p:nvPr/>
          </p:nvCxnSpPr>
          <p:spPr bwMode="auto">
            <a:xfrm flipH="1">
              <a:off x="2278" y="8101"/>
              <a:ext cx="298" cy="0"/>
            </a:xfrm>
            <a:prstGeom prst="straightConnector1">
              <a:avLst/>
            </a:prstGeom>
            <a:noFill/>
            <a:ln w="9525">
              <a:solidFill>
                <a:srgbClr val="000000"/>
              </a:solidFill>
              <a:round/>
              <a:headEnd/>
              <a:tailEnd/>
            </a:ln>
          </p:spPr>
        </p:cxnSp>
        <p:cxnSp>
          <p:nvCxnSpPr>
            <p:cNvPr id="6165" name="AutoShape 21"/>
            <p:cNvCxnSpPr>
              <a:cxnSpLocks noChangeShapeType="1"/>
            </p:cNvCxnSpPr>
            <p:nvPr/>
          </p:nvCxnSpPr>
          <p:spPr bwMode="auto">
            <a:xfrm flipH="1">
              <a:off x="2263" y="9616"/>
              <a:ext cx="298" cy="0"/>
            </a:xfrm>
            <a:prstGeom prst="straightConnector1">
              <a:avLst/>
            </a:prstGeom>
            <a:noFill/>
            <a:ln w="9525">
              <a:solidFill>
                <a:srgbClr val="000000"/>
              </a:solidFill>
              <a:round/>
              <a:headEnd type="triangle" w="med" len="med"/>
              <a:tailEnd/>
            </a:ln>
          </p:spPr>
        </p:cxnSp>
        <p:cxnSp>
          <p:nvCxnSpPr>
            <p:cNvPr id="6166" name="AutoShape 22"/>
            <p:cNvCxnSpPr>
              <a:cxnSpLocks noChangeShapeType="1"/>
            </p:cNvCxnSpPr>
            <p:nvPr/>
          </p:nvCxnSpPr>
          <p:spPr bwMode="auto">
            <a:xfrm flipH="1">
              <a:off x="9803" y="9683"/>
              <a:ext cx="288" cy="1"/>
            </a:xfrm>
            <a:prstGeom prst="straightConnector1">
              <a:avLst/>
            </a:prstGeom>
            <a:noFill/>
            <a:ln w="9525">
              <a:solidFill>
                <a:srgbClr val="000000"/>
              </a:solidFill>
              <a:prstDash val="lgDash"/>
              <a:round/>
              <a:headEnd/>
              <a:tailEnd/>
            </a:ln>
          </p:spPr>
        </p:cxnSp>
        <p:cxnSp>
          <p:nvCxnSpPr>
            <p:cNvPr id="6167" name="AutoShape 23"/>
            <p:cNvCxnSpPr>
              <a:cxnSpLocks noChangeShapeType="1"/>
            </p:cNvCxnSpPr>
            <p:nvPr/>
          </p:nvCxnSpPr>
          <p:spPr bwMode="auto">
            <a:xfrm>
              <a:off x="2059" y="6592"/>
              <a:ext cx="0" cy="4203"/>
            </a:xfrm>
            <a:prstGeom prst="straightConnector1">
              <a:avLst/>
            </a:prstGeom>
            <a:noFill/>
            <a:ln w="9525">
              <a:solidFill>
                <a:srgbClr val="000000"/>
              </a:solidFill>
              <a:prstDash val="lgDash"/>
              <a:round/>
              <a:headEnd/>
              <a:tailEnd/>
            </a:ln>
          </p:spPr>
        </p:cxnSp>
        <p:cxnSp>
          <p:nvCxnSpPr>
            <p:cNvPr id="6168" name="AutoShape 24"/>
            <p:cNvCxnSpPr>
              <a:cxnSpLocks noChangeShapeType="1"/>
            </p:cNvCxnSpPr>
            <p:nvPr/>
          </p:nvCxnSpPr>
          <p:spPr bwMode="auto">
            <a:xfrm>
              <a:off x="2059" y="10795"/>
              <a:ext cx="8026" cy="0"/>
            </a:xfrm>
            <a:prstGeom prst="straightConnector1">
              <a:avLst/>
            </a:prstGeom>
            <a:noFill/>
            <a:ln w="9525">
              <a:solidFill>
                <a:srgbClr val="000000"/>
              </a:solidFill>
              <a:prstDash val="lgDash"/>
              <a:round/>
              <a:headEnd/>
              <a:tailEnd/>
            </a:ln>
          </p:spPr>
        </p:cxnSp>
        <p:cxnSp>
          <p:nvCxnSpPr>
            <p:cNvPr id="6169" name="AutoShape 25"/>
            <p:cNvCxnSpPr>
              <a:cxnSpLocks noChangeShapeType="1"/>
            </p:cNvCxnSpPr>
            <p:nvPr/>
          </p:nvCxnSpPr>
          <p:spPr bwMode="auto">
            <a:xfrm flipV="1">
              <a:off x="10085" y="9652"/>
              <a:ext cx="1" cy="1143"/>
            </a:xfrm>
            <a:prstGeom prst="straightConnector1">
              <a:avLst/>
            </a:prstGeom>
            <a:noFill/>
            <a:ln w="9525">
              <a:solidFill>
                <a:srgbClr val="000000"/>
              </a:solidFill>
              <a:prstDash val="lgDash"/>
              <a:round/>
              <a:headEnd/>
              <a:tailEnd/>
            </a:ln>
          </p:spPr>
        </p:cxnSp>
        <p:cxnSp>
          <p:nvCxnSpPr>
            <p:cNvPr id="6170" name="AutoShape 26"/>
            <p:cNvCxnSpPr>
              <a:cxnSpLocks noChangeShapeType="1"/>
            </p:cNvCxnSpPr>
            <p:nvPr/>
          </p:nvCxnSpPr>
          <p:spPr bwMode="auto">
            <a:xfrm flipV="1">
              <a:off x="5693" y="8101"/>
              <a:ext cx="0" cy="1551"/>
            </a:xfrm>
            <a:prstGeom prst="straightConnector1">
              <a:avLst/>
            </a:prstGeom>
            <a:noFill/>
            <a:ln w="9525">
              <a:solidFill>
                <a:srgbClr val="000000"/>
              </a:solidFill>
              <a:prstDash val="lgDash"/>
              <a:round/>
              <a:headEnd/>
              <a:tailEnd type="triangle" w="med" len="med"/>
            </a:ln>
          </p:spPr>
        </p:cxn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1152128"/>
          </a:xfrm>
        </p:spPr>
        <p:txBody>
          <a:bodyPr/>
          <a:lstStyle/>
          <a:p>
            <a:r>
              <a:rPr lang="en-US" dirty="0" smtClean="0"/>
              <a:t>Organizational Design &amp; Structure</a:t>
            </a:r>
            <a:endParaRPr lang="en-IN" dirty="0"/>
          </a:p>
        </p:txBody>
      </p:sp>
      <p:sp>
        <p:nvSpPr>
          <p:cNvPr id="3" name="Content Placeholder 2"/>
          <p:cNvSpPr>
            <a:spLocks noGrp="1"/>
          </p:cNvSpPr>
          <p:nvPr>
            <p:ph idx="1"/>
          </p:nvPr>
        </p:nvSpPr>
        <p:spPr>
          <a:xfrm>
            <a:off x="179512" y="1628800"/>
            <a:ext cx="8784976" cy="5040560"/>
          </a:xfrm>
        </p:spPr>
        <p:txBody>
          <a:bodyPr>
            <a:normAutofit/>
          </a:bodyPr>
          <a:lstStyle/>
          <a:p>
            <a:pPr algn="just"/>
            <a:r>
              <a:rPr lang="en-IN" dirty="0" smtClean="0"/>
              <a:t>Organizational Design: The determination of the organizational structure that is most appropriate for the strategy, people, technology and tasks of the organization. </a:t>
            </a:r>
          </a:p>
          <a:p>
            <a:pPr algn="just"/>
            <a:r>
              <a:rPr lang="en-US" dirty="0" smtClean="0"/>
              <a:t>Organizational Structure: The way in which an organization’s activities are divided, organized and coordinated. </a:t>
            </a:r>
            <a:endParaRPr lang="en-IN" dirty="0" smtClean="0"/>
          </a:p>
          <a:p>
            <a:pPr algn="just"/>
            <a:endParaRPr lang="en-IN" dirty="0" smtClean="0"/>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936104"/>
          </a:xfrm>
        </p:spPr>
        <p:txBody>
          <a:bodyPr>
            <a:noAutofit/>
          </a:bodyPr>
          <a:lstStyle/>
          <a:p>
            <a:r>
              <a:rPr lang="en-US" sz="3200" dirty="0" smtClean="0"/>
              <a:t>Building Blocks of Organizational Design &amp; Structure</a:t>
            </a:r>
            <a:endParaRPr lang="en-IN" sz="3200" dirty="0"/>
          </a:p>
        </p:txBody>
      </p:sp>
      <p:sp>
        <p:nvSpPr>
          <p:cNvPr id="3" name="Content Placeholder 2"/>
          <p:cNvSpPr>
            <a:spLocks noGrp="1"/>
          </p:cNvSpPr>
          <p:nvPr>
            <p:ph idx="1"/>
          </p:nvPr>
        </p:nvSpPr>
        <p:spPr>
          <a:xfrm>
            <a:off x="179512" y="1052736"/>
            <a:ext cx="8784976" cy="5616624"/>
          </a:xfrm>
        </p:spPr>
        <p:txBody>
          <a:bodyPr>
            <a:normAutofit/>
          </a:bodyPr>
          <a:lstStyle/>
          <a:p>
            <a:pPr algn="just">
              <a:buNone/>
            </a:pPr>
            <a:r>
              <a:rPr lang="en-IN" sz="2800" dirty="0" smtClean="0"/>
              <a:t>	</a:t>
            </a:r>
            <a:r>
              <a:rPr lang="en-IN" sz="2400" dirty="0" smtClean="0"/>
              <a:t>Managers consider four fundamental steps when they begin to make decisions about organizing:</a:t>
            </a:r>
          </a:p>
          <a:p>
            <a:pPr algn="just">
              <a:buFont typeface="Wingdings" pitchFamily="2" charset="2"/>
              <a:buChar char="Ø"/>
            </a:pPr>
            <a:r>
              <a:rPr lang="en-US" sz="2400" b="1" dirty="0" smtClean="0"/>
              <a:t>Division of Work</a:t>
            </a:r>
          </a:p>
          <a:p>
            <a:pPr algn="just"/>
            <a:r>
              <a:rPr lang="en-US" sz="2400" dirty="0" smtClean="0"/>
              <a:t>Definition: The breakdown of a complex task into components so that individuals are responsible for a limited set of activities instead of the task as a whole. </a:t>
            </a:r>
          </a:p>
          <a:p>
            <a:pPr algn="just"/>
            <a:r>
              <a:rPr lang="en-US" sz="2400" dirty="0" smtClean="0"/>
              <a:t>Job Enlargement: Increases variety by involving more tasks in the process. (Horizontal Scale – Scope)</a:t>
            </a:r>
          </a:p>
          <a:p>
            <a:pPr algn="just"/>
            <a:r>
              <a:rPr lang="en-US" sz="2400" dirty="0" smtClean="0"/>
              <a:t>Job Enrichment: Makes the work more challenging and responsible. (Vertical Scale – Depth)</a:t>
            </a:r>
          </a:p>
          <a:p>
            <a:pPr algn="just">
              <a:buFont typeface="Wingdings" pitchFamily="2" charset="2"/>
              <a:buChar char="Ø"/>
            </a:pPr>
            <a:r>
              <a:rPr lang="en-US" sz="2400" b="1" dirty="0" smtClean="0"/>
              <a:t>Departmentalization</a:t>
            </a:r>
          </a:p>
          <a:p>
            <a:pPr algn="just"/>
            <a:r>
              <a:rPr lang="en-US" sz="2400" dirty="0" smtClean="0"/>
              <a:t>Definition: The grouping into departments of work activities that are similar and logically connected. </a:t>
            </a:r>
          </a:p>
          <a:p>
            <a:pPr algn="just"/>
            <a:endParaRPr lang="en-IN"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l_fi" descr="http://lh6.googleusercontent.com/-i41wit7B1L4/Tl2o6s3abFI/AAAAAAAAFK4/Noq9QHWnUQI/Job-Enrichment.png"/>
          <p:cNvPicPr/>
          <p:nvPr/>
        </p:nvPicPr>
        <p:blipFill>
          <a:blip r:embed="rId2" cstate="print"/>
          <a:srcRect/>
          <a:stretch>
            <a:fillRect/>
          </a:stretch>
        </p:blipFill>
        <p:spPr bwMode="auto">
          <a:xfrm>
            <a:off x="611560" y="260648"/>
            <a:ext cx="7992888" cy="63367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79512" y="260648"/>
            <a:ext cx="8712968" cy="6408712"/>
            <a:chOff x="1808" y="8129"/>
            <a:chExt cx="8530" cy="6714"/>
          </a:xfrm>
        </p:grpSpPr>
        <p:sp>
          <p:nvSpPr>
            <p:cNvPr id="59395" name="Rectangle 3"/>
            <p:cNvSpPr>
              <a:spLocks noChangeArrowheads="1"/>
            </p:cNvSpPr>
            <p:nvPr/>
          </p:nvSpPr>
          <p:spPr bwMode="auto">
            <a:xfrm>
              <a:off x="1808" y="14273"/>
              <a:ext cx="8530" cy="570"/>
            </a:xfrm>
            <a:prstGeom prst="rect">
              <a:avLst/>
            </a:prstGeom>
            <a:solidFill>
              <a:srgbClr val="F79646"/>
            </a:solidFill>
            <a:ln w="38100">
              <a:solidFill>
                <a:srgbClr val="F2F2F2"/>
              </a:solidFill>
              <a:miter lim="800000"/>
              <a:headEnd/>
              <a:tailEnd/>
            </a:ln>
            <a:effectLst>
              <a:outerShdw dist="28398" dir="3806097"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2400" b="0" i="0" u="none" strike="noStrike" cap="none" normalizeH="0" baseline="0" dirty="0" smtClean="0">
                  <a:ln>
                    <a:noFill/>
                  </a:ln>
                  <a:solidFill>
                    <a:schemeClr val="tx1"/>
                  </a:solidFill>
                  <a:effectLst/>
                  <a:latin typeface="Times New Roman" pitchFamily="18" charset="0"/>
                  <a:cs typeface="Arial" pitchFamily="34" charset="0"/>
                </a:rPr>
                <a:t>Job Enrichment, Job Enlargement and Job performance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3" name="Group 4"/>
            <p:cNvGrpSpPr>
              <a:grpSpLocks/>
            </p:cNvGrpSpPr>
            <p:nvPr/>
          </p:nvGrpSpPr>
          <p:grpSpPr bwMode="auto">
            <a:xfrm>
              <a:off x="1808" y="8129"/>
              <a:ext cx="8530" cy="6172"/>
              <a:chOff x="1808" y="8045"/>
              <a:chExt cx="8530" cy="6172"/>
            </a:xfrm>
          </p:grpSpPr>
          <p:sp>
            <p:nvSpPr>
              <p:cNvPr id="59397" name="Rectangle 5"/>
              <p:cNvSpPr>
                <a:spLocks noChangeArrowheads="1"/>
              </p:cNvSpPr>
              <p:nvPr/>
            </p:nvSpPr>
            <p:spPr bwMode="auto">
              <a:xfrm>
                <a:off x="1808" y="8045"/>
                <a:ext cx="8530" cy="6092"/>
              </a:xfrm>
              <a:prstGeom prst="rect">
                <a:avLst/>
              </a:prstGeom>
              <a:gradFill rotWithShape="0">
                <a:gsLst>
                  <a:gs pos="0">
                    <a:srgbClr val="C2D69B"/>
                  </a:gs>
                  <a:gs pos="50000">
                    <a:srgbClr val="EAF1DD"/>
                  </a:gs>
                  <a:gs pos="100000">
                    <a:srgbClr val="C2D69B"/>
                  </a:gs>
                </a:gsLst>
                <a:lin ang="18900000" scaled="1"/>
              </a:gradFill>
              <a:ln w="12700">
                <a:solidFill>
                  <a:srgbClr val="C2D69B"/>
                </a:solidFill>
                <a:miter lim="800000"/>
                <a:headEnd/>
                <a:tailEnd/>
              </a:ln>
              <a:effectLst>
                <a:outerShdw dist="28398" dir="3806097" algn="ctr" rotWithShape="0">
                  <a:srgbClr val="4E6128">
                    <a:alpha val="50000"/>
                  </a:srgbClr>
                </a:outerShdw>
              </a:effectLst>
            </p:spPr>
            <p:txBody>
              <a:bodyPr vert="horz" wrap="square" lIns="91440" tIns="45720" rIns="91440" bIns="45720" numCol="1" anchor="t" anchorCtr="0" compatLnSpc="1">
                <a:prstTxWarp prst="textNoShape">
                  <a:avLst/>
                </a:prstTxWarp>
              </a:bodyPr>
              <a:lstStyle/>
              <a:p>
                <a:endParaRPr lang="en-IN"/>
              </a:p>
            </p:txBody>
          </p:sp>
          <p:grpSp>
            <p:nvGrpSpPr>
              <p:cNvPr id="4" name="Group 6"/>
              <p:cNvGrpSpPr>
                <a:grpSpLocks/>
              </p:cNvGrpSpPr>
              <p:nvPr/>
            </p:nvGrpSpPr>
            <p:grpSpPr bwMode="auto">
              <a:xfrm>
                <a:off x="1808" y="8267"/>
                <a:ext cx="8279" cy="5950"/>
                <a:chOff x="1808" y="8267"/>
                <a:chExt cx="8279" cy="5950"/>
              </a:xfrm>
            </p:grpSpPr>
            <p:sp>
              <p:nvSpPr>
                <p:cNvPr id="59399" name="Rectangle 7"/>
                <p:cNvSpPr>
                  <a:spLocks noChangeArrowheads="1"/>
                </p:cNvSpPr>
                <p:nvPr/>
              </p:nvSpPr>
              <p:spPr bwMode="auto">
                <a:xfrm>
                  <a:off x="4194" y="13277"/>
                  <a:ext cx="5893" cy="4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200" b="0" i="0" u="none" strike="noStrike" cap="none" normalizeH="0" baseline="0" dirty="0" smtClean="0">
                      <a:ln>
                        <a:noFill/>
                      </a:ln>
                      <a:solidFill>
                        <a:schemeClr val="tx1"/>
                      </a:solidFill>
                      <a:effectLst/>
                      <a:latin typeface="Times New Roman" pitchFamily="18" charset="0"/>
                      <a:cs typeface="Arial" pitchFamily="34" charset="0"/>
                    </a:rPr>
                    <a:t>                  Few        1       2       3      4      5       6       7       8       9       10       Many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0" name="Rectangle 8"/>
                <p:cNvSpPr>
                  <a:spLocks noChangeArrowheads="1"/>
                </p:cNvSpPr>
                <p:nvPr/>
              </p:nvSpPr>
              <p:spPr bwMode="auto">
                <a:xfrm>
                  <a:off x="6090" y="13722"/>
                  <a:ext cx="2139" cy="4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2000" b="0" i="0" u="none" strike="noStrike" cap="none" normalizeH="0" baseline="0" dirty="0" smtClean="0">
                      <a:ln>
                        <a:noFill/>
                      </a:ln>
                      <a:solidFill>
                        <a:schemeClr val="tx1"/>
                      </a:solidFill>
                      <a:effectLst/>
                      <a:latin typeface="Times New Roman" pitchFamily="18" charset="0"/>
                      <a:cs typeface="Arial" pitchFamily="34" charset="0"/>
                    </a:rPr>
                    <a:t>Variety of Tasks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1" name="Rectangle 9"/>
                <p:cNvSpPr>
                  <a:spLocks noChangeArrowheads="1"/>
                </p:cNvSpPr>
                <p:nvPr/>
              </p:nvSpPr>
              <p:spPr bwMode="auto">
                <a:xfrm>
                  <a:off x="3179" y="8267"/>
                  <a:ext cx="1021" cy="5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IN" sz="12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lang="en-IN" sz="1200" dirty="0" smtClean="0">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0" i="0" u="none" strike="noStrike" cap="none" normalizeH="0" baseline="0" dirty="0" smtClean="0">
                      <a:ln>
                        <a:noFill/>
                      </a:ln>
                      <a:solidFill>
                        <a:schemeClr val="tx1"/>
                      </a:solidFill>
                      <a:effectLst/>
                      <a:latin typeface="Times New Roman" pitchFamily="18" charset="0"/>
                      <a:cs typeface="Arial" pitchFamily="34" charset="0"/>
                    </a:rPr>
                    <a:t>Higher Order</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IN" sz="12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0" i="0" u="none" strike="noStrike" cap="none" normalizeH="0" baseline="0" dirty="0" smtClean="0">
                      <a:ln>
                        <a:noFill/>
                      </a:ln>
                      <a:solidFill>
                        <a:schemeClr val="tx1"/>
                      </a:solidFill>
                      <a:effectLst/>
                      <a:latin typeface="Times New Roman" pitchFamily="18" charset="0"/>
                      <a:cs typeface="Arial" pitchFamily="34" charset="0"/>
                    </a:rPr>
                    <a:t>10</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IN" sz="12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0" i="0" u="none" strike="noStrike" cap="none" normalizeH="0" baseline="0" dirty="0" smtClean="0">
                      <a:ln>
                        <a:noFill/>
                      </a:ln>
                      <a:solidFill>
                        <a:schemeClr val="tx1"/>
                      </a:solidFill>
                      <a:effectLst/>
                      <a:latin typeface="Times New Roman" pitchFamily="18" charset="0"/>
                      <a:cs typeface="Arial" pitchFamily="34" charset="0"/>
                    </a:rPr>
                    <a:t>9</a:t>
                  </a:r>
                </a:p>
                <a:p>
                  <a:pPr marL="0" marR="0" lvl="0" indent="0" algn="ctr" defTabSz="914400" rtl="0" eaLnBrk="1" fontAlgn="base" latinLnBrk="0" hangingPunct="1">
                    <a:lnSpc>
                      <a:spcPct val="100000"/>
                    </a:lnSpc>
                    <a:spcBef>
                      <a:spcPct val="0"/>
                    </a:spcBef>
                    <a:spcAft>
                      <a:spcPct val="0"/>
                    </a:spcAft>
                    <a:buClrTx/>
                    <a:buSzTx/>
                    <a:buFontTx/>
                    <a:buNone/>
                    <a:tabLst/>
                  </a:pPr>
                  <a:endParaRPr lang="en-IN" sz="1200" dirty="0" smtClean="0">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0" i="0" u="none" strike="noStrike" cap="none" normalizeH="0" baseline="0" dirty="0" smtClean="0">
                      <a:ln>
                        <a:noFill/>
                      </a:ln>
                      <a:solidFill>
                        <a:schemeClr val="tx1"/>
                      </a:solidFill>
                      <a:effectLst/>
                      <a:latin typeface="Times New Roman" pitchFamily="18" charset="0"/>
                      <a:cs typeface="Arial" pitchFamily="34" charset="0"/>
                    </a:rPr>
                    <a:t>8</a:t>
                  </a:r>
                </a:p>
                <a:p>
                  <a:pPr marL="0" marR="0" lvl="0" indent="0" algn="ctr" defTabSz="914400" rtl="0" eaLnBrk="1" fontAlgn="base" latinLnBrk="0" hangingPunct="1">
                    <a:lnSpc>
                      <a:spcPct val="100000"/>
                    </a:lnSpc>
                    <a:spcBef>
                      <a:spcPct val="0"/>
                    </a:spcBef>
                    <a:spcAft>
                      <a:spcPct val="0"/>
                    </a:spcAft>
                    <a:buClrTx/>
                    <a:buSzTx/>
                    <a:buFontTx/>
                    <a:buNone/>
                    <a:tabLst/>
                  </a:pPr>
                  <a:endParaRPr lang="en-IN" sz="1200" dirty="0" smtClean="0">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0" i="0" u="none" strike="noStrike" cap="none" normalizeH="0" baseline="0" dirty="0" smtClean="0">
                      <a:ln>
                        <a:noFill/>
                      </a:ln>
                      <a:solidFill>
                        <a:schemeClr val="tx1"/>
                      </a:solidFill>
                      <a:effectLst/>
                      <a:latin typeface="Times New Roman" pitchFamily="18" charset="0"/>
                      <a:cs typeface="Arial" pitchFamily="34" charset="0"/>
                    </a:rPr>
                    <a:t>7</a:t>
                  </a:r>
                </a:p>
                <a:p>
                  <a:pPr marL="0" marR="0" lvl="0" indent="0" algn="ctr" defTabSz="914400" rtl="0" eaLnBrk="1" fontAlgn="base" latinLnBrk="0" hangingPunct="1">
                    <a:lnSpc>
                      <a:spcPct val="100000"/>
                    </a:lnSpc>
                    <a:spcBef>
                      <a:spcPct val="0"/>
                    </a:spcBef>
                    <a:spcAft>
                      <a:spcPct val="0"/>
                    </a:spcAft>
                    <a:buClrTx/>
                    <a:buSzTx/>
                    <a:buFontTx/>
                    <a:buNone/>
                    <a:tabLst/>
                  </a:pPr>
                  <a:endParaRPr lang="en-IN" sz="1200" dirty="0" smtClean="0">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0" i="0" u="none" strike="noStrike" cap="none" normalizeH="0" baseline="0" dirty="0" smtClean="0">
                      <a:ln>
                        <a:noFill/>
                      </a:ln>
                      <a:solidFill>
                        <a:schemeClr val="tx1"/>
                      </a:solidFill>
                      <a:effectLst/>
                      <a:latin typeface="Times New Roman" pitchFamily="18" charset="0"/>
                      <a:cs typeface="Arial" pitchFamily="34" charset="0"/>
                    </a:rPr>
                    <a:t>6</a:t>
                  </a:r>
                </a:p>
                <a:p>
                  <a:pPr marL="0" marR="0" lvl="0" indent="0" algn="ctr" defTabSz="914400" rtl="0" eaLnBrk="1" fontAlgn="base" latinLnBrk="0" hangingPunct="1">
                    <a:lnSpc>
                      <a:spcPct val="100000"/>
                    </a:lnSpc>
                    <a:spcBef>
                      <a:spcPct val="0"/>
                    </a:spcBef>
                    <a:spcAft>
                      <a:spcPct val="0"/>
                    </a:spcAft>
                    <a:buClrTx/>
                    <a:buSzTx/>
                    <a:buFontTx/>
                    <a:buNone/>
                    <a:tabLst/>
                  </a:pPr>
                  <a:endParaRPr lang="en-IN" sz="1200" dirty="0" smtClean="0">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0" i="0" u="none" strike="noStrike" cap="none" normalizeH="0" baseline="0" dirty="0" smtClean="0">
                      <a:ln>
                        <a:noFill/>
                      </a:ln>
                      <a:solidFill>
                        <a:schemeClr val="tx1"/>
                      </a:solidFill>
                      <a:effectLst/>
                      <a:latin typeface="Times New Roman" pitchFamily="18" charset="0"/>
                      <a:cs typeface="Arial" pitchFamily="34" charset="0"/>
                    </a:rPr>
                    <a:t>5</a:t>
                  </a:r>
                </a:p>
                <a:p>
                  <a:pPr marL="0" marR="0" lvl="0" indent="0" algn="ctr" defTabSz="914400" rtl="0" eaLnBrk="1" fontAlgn="base" latinLnBrk="0" hangingPunct="1">
                    <a:lnSpc>
                      <a:spcPct val="100000"/>
                    </a:lnSpc>
                    <a:spcBef>
                      <a:spcPct val="0"/>
                    </a:spcBef>
                    <a:spcAft>
                      <a:spcPct val="0"/>
                    </a:spcAft>
                    <a:buClrTx/>
                    <a:buSzTx/>
                    <a:buFontTx/>
                    <a:buNone/>
                    <a:tabLst/>
                  </a:pPr>
                  <a:endParaRPr lang="en-IN" sz="1200" dirty="0" smtClean="0">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0" i="0" u="none" strike="noStrike" cap="none" normalizeH="0" baseline="0" dirty="0" smtClean="0">
                      <a:ln>
                        <a:noFill/>
                      </a:ln>
                      <a:solidFill>
                        <a:schemeClr val="tx1"/>
                      </a:solidFill>
                      <a:effectLst/>
                      <a:latin typeface="Times New Roman" pitchFamily="18" charset="0"/>
                      <a:cs typeface="Arial" pitchFamily="34" charset="0"/>
                    </a:rPr>
                    <a:t>4</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IN" sz="12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0" i="0" u="none" strike="noStrike" cap="none" normalizeH="0" baseline="0" dirty="0" smtClean="0">
                      <a:ln>
                        <a:noFill/>
                      </a:ln>
                      <a:solidFill>
                        <a:schemeClr val="tx1"/>
                      </a:solidFill>
                      <a:effectLst/>
                      <a:latin typeface="Times New Roman" pitchFamily="18" charset="0"/>
                      <a:cs typeface="Arial" pitchFamily="34" charset="0"/>
                    </a:rPr>
                    <a:t>3</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IN" sz="12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0" i="0" u="none" strike="noStrike" cap="none" normalizeH="0" baseline="0" dirty="0" smtClean="0">
                      <a:ln>
                        <a:noFill/>
                      </a:ln>
                      <a:solidFill>
                        <a:schemeClr val="tx1"/>
                      </a:solidFill>
                      <a:effectLst/>
                      <a:latin typeface="Times New Roman" pitchFamily="18" charset="0"/>
                      <a:cs typeface="Arial" pitchFamily="34" charset="0"/>
                    </a:rPr>
                    <a:t>2</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IN" sz="12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0" i="0" u="none" strike="noStrike" cap="none" normalizeH="0" baseline="0" dirty="0" smtClean="0">
                      <a:ln>
                        <a:noFill/>
                      </a:ln>
                      <a:solidFill>
                        <a:schemeClr val="tx1"/>
                      </a:solidFill>
                      <a:effectLst/>
                      <a:latin typeface="Times New Roman" pitchFamily="18" charset="0"/>
                      <a:cs typeface="Arial" pitchFamily="34" charset="0"/>
                    </a:rPr>
                    <a:t>1</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IN" sz="1200" b="0" i="0" u="none" strike="noStrike" cap="none" normalizeH="0" baseline="0" dirty="0" smtClean="0">
                    <a:ln>
                      <a:noFill/>
                    </a:ln>
                    <a:solidFill>
                      <a:schemeClr val="tx1"/>
                    </a:solidFill>
                    <a:effectLst/>
                    <a:latin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IN" sz="1200" b="0" i="0" u="none" strike="noStrike" cap="none" normalizeH="0" baseline="0" dirty="0" smtClean="0">
                      <a:ln>
                        <a:noFill/>
                      </a:ln>
                      <a:solidFill>
                        <a:schemeClr val="tx1"/>
                      </a:solidFill>
                      <a:effectLst/>
                      <a:latin typeface="Times New Roman" pitchFamily="18" charset="0"/>
                      <a:cs typeface="Arial" pitchFamily="34" charset="0"/>
                    </a:rPr>
                    <a:t>Lower Order</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2" name="Rectangle 10"/>
                <p:cNvSpPr>
                  <a:spLocks noChangeArrowheads="1"/>
                </p:cNvSpPr>
                <p:nvPr/>
              </p:nvSpPr>
              <p:spPr bwMode="auto">
                <a:xfrm>
                  <a:off x="1808" y="10283"/>
                  <a:ext cx="1579" cy="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b="0" i="0" u="none" strike="noStrike" cap="none" normalizeH="0" baseline="0" dirty="0" smtClean="0">
                      <a:ln>
                        <a:noFill/>
                      </a:ln>
                      <a:solidFill>
                        <a:schemeClr val="tx1"/>
                      </a:solidFill>
                      <a:effectLst/>
                      <a:latin typeface="Times New Roman" pitchFamily="18" charset="0"/>
                      <a:cs typeface="Arial" pitchFamily="34" charset="0"/>
                    </a:rPr>
                    <a:t>Accent on Needs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grpSp>
              <p:nvGrpSpPr>
                <p:cNvPr id="5" name="Group 11"/>
                <p:cNvGrpSpPr>
                  <a:grpSpLocks/>
                </p:cNvGrpSpPr>
                <p:nvPr/>
              </p:nvGrpSpPr>
              <p:grpSpPr bwMode="auto">
                <a:xfrm>
                  <a:off x="4264" y="8417"/>
                  <a:ext cx="5584" cy="4888"/>
                  <a:chOff x="4264" y="8417"/>
                  <a:chExt cx="5584" cy="4888"/>
                </a:xfrm>
              </p:grpSpPr>
              <p:sp>
                <p:nvSpPr>
                  <p:cNvPr id="59404" name="AutoShape 12"/>
                  <p:cNvSpPr>
                    <a:spLocks noChangeArrowheads="1"/>
                  </p:cNvSpPr>
                  <p:nvPr/>
                </p:nvSpPr>
                <p:spPr bwMode="auto">
                  <a:xfrm>
                    <a:off x="7070" y="10868"/>
                    <a:ext cx="2778" cy="2409"/>
                  </a:xfrm>
                  <a:prstGeom prst="roundRect">
                    <a:avLst>
                      <a:gd name="adj" fmla="val 16667"/>
                    </a:avLst>
                  </a:prstGeom>
                  <a:gradFill rotWithShape="0">
                    <a:gsLst>
                      <a:gs pos="0">
                        <a:srgbClr val="D99594"/>
                      </a:gs>
                      <a:gs pos="50000">
                        <a:srgbClr val="F2DBDB"/>
                      </a:gs>
                      <a:gs pos="100000">
                        <a:srgbClr val="D99594"/>
                      </a:gs>
                    </a:gsLst>
                    <a:lin ang="18900000" scaled="1"/>
                  </a:gradFill>
                  <a:ln w="12700">
                    <a:solidFill>
                      <a:srgbClr val="D99594"/>
                    </a:solidFill>
                    <a:round/>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endParaRPr lang="en-IN"/>
                  </a:p>
                </p:txBody>
              </p:sp>
              <p:sp>
                <p:nvSpPr>
                  <p:cNvPr id="59405" name="AutoShape 13"/>
                  <p:cNvSpPr>
                    <a:spLocks noChangeArrowheads="1"/>
                  </p:cNvSpPr>
                  <p:nvPr/>
                </p:nvSpPr>
                <p:spPr bwMode="auto">
                  <a:xfrm>
                    <a:off x="7070" y="8417"/>
                    <a:ext cx="2778" cy="2409"/>
                  </a:xfrm>
                  <a:prstGeom prst="roundRect">
                    <a:avLst>
                      <a:gd name="adj" fmla="val 16667"/>
                    </a:avLst>
                  </a:prstGeom>
                  <a:gradFill rotWithShape="0">
                    <a:gsLst>
                      <a:gs pos="0">
                        <a:srgbClr val="D99594"/>
                      </a:gs>
                      <a:gs pos="50000">
                        <a:srgbClr val="F2DBDB"/>
                      </a:gs>
                      <a:gs pos="100000">
                        <a:srgbClr val="D99594"/>
                      </a:gs>
                    </a:gsLst>
                    <a:lin ang="18900000" scaled="1"/>
                  </a:gradFill>
                  <a:ln w="12700">
                    <a:solidFill>
                      <a:srgbClr val="D99594"/>
                    </a:solidFill>
                    <a:round/>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endParaRPr lang="en-IN"/>
                  </a:p>
                </p:txBody>
              </p:sp>
              <p:sp>
                <p:nvSpPr>
                  <p:cNvPr id="59406" name="AutoShape 14"/>
                  <p:cNvSpPr>
                    <a:spLocks noChangeArrowheads="1"/>
                  </p:cNvSpPr>
                  <p:nvPr/>
                </p:nvSpPr>
                <p:spPr bwMode="auto">
                  <a:xfrm>
                    <a:off x="4278" y="8445"/>
                    <a:ext cx="2778" cy="2409"/>
                  </a:xfrm>
                  <a:prstGeom prst="roundRect">
                    <a:avLst>
                      <a:gd name="adj" fmla="val 16667"/>
                    </a:avLst>
                  </a:prstGeom>
                  <a:gradFill rotWithShape="0">
                    <a:gsLst>
                      <a:gs pos="0">
                        <a:srgbClr val="D99594"/>
                      </a:gs>
                      <a:gs pos="50000">
                        <a:srgbClr val="F2DBDB"/>
                      </a:gs>
                      <a:gs pos="100000">
                        <a:srgbClr val="D99594"/>
                      </a:gs>
                    </a:gsLst>
                    <a:lin ang="18900000" scaled="1"/>
                  </a:gradFill>
                  <a:ln w="12700">
                    <a:solidFill>
                      <a:srgbClr val="D99594"/>
                    </a:solidFill>
                    <a:round/>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endParaRPr lang="en-IN"/>
                  </a:p>
                </p:txBody>
              </p:sp>
              <p:sp>
                <p:nvSpPr>
                  <p:cNvPr id="59407" name="AutoShape 15"/>
                  <p:cNvSpPr>
                    <a:spLocks noChangeArrowheads="1"/>
                  </p:cNvSpPr>
                  <p:nvPr/>
                </p:nvSpPr>
                <p:spPr bwMode="auto">
                  <a:xfrm>
                    <a:off x="4264" y="10896"/>
                    <a:ext cx="2778" cy="2409"/>
                  </a:xfrm>
                  <a:prstGeom prst="roundRect">
                    <a:avLst>
                      <a:gd name="adj" fmla="val 16667"/>
                    </a:avLst>
                  </a:prstGeom>
                  <a:gradFill rotWithShape="0">
                    <a:gsLst>
                      <a:gs pos="0">
                        <a:srgbClr val="D99594"/>
                      </a:gs>
                      <a:gs pos="50000">
                        <a:srgbClr val="F2DBDB"/>
                      </a:gs>
                      <a:gs pos="100000">
                        <a:srgbClr val="D99594"/>
                      </a:gs>
                    </a:gsLst>
                    <a:lin ang="18900000" scaled="1"/>
                  </a:gradFill>
                  <a:ln w="12700">
                    <a:solidFill>
                      <a:srgbClr val="D99594"/>
                    </a:solidFill>
                    <a:round/>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9408" name="Rectangle 16"/>
                  <p:cNvSpPr>
                    <a:spLocks noChangeArrowheads="1"/>
                  </p:cNvSpPr>
                  <p:nvPr/>
                </p:nvSpPr>
                <p:spPr bwMode="auto">
                  <a:xfrm>
                    <a:off x="5363" y="11284"/>
                    <a:ext cx="513" cy="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200" b="0" i="0" u="none" strike="noStrike" cap="none" normalizeH="0" baseline="0" dirty="0" smtClean="0">
                        <a:ln>
                          <a:noFill/>
                        </a:ln>
                        <a:solidFill>
                          <a:schemeClr val="tx1"/>
                        </a:solidFill>
                        <a:effectLst/>
                        <a:latin typeface="Times New Roman" pitchFamily="18" charset="0"/>
                        <a:cs typeface="Arial" pitchFamily="34" charset="0"/>
                      </a:rPr>
                      <a:t>A</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9" name="Rectangle 17"/>
                  <p:cNvSpPr>
                    <a:spLocks noChangeArrowheads="1"/>
                  </p:cNvSpPr>
                  <p:nvPr/>
                </p:nvSpPr>
                <p:spPr bwMode="auto">
                  <a:xfrm>
                    <a:off x="4589" y="11874"/>
                    <a:ext cx="1952" cy="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b="0" i="0" u="none" strike="noStrike" cap="none" normalizeH="0" baseline="0" dirty="0" smtClean="0">
                        <a:ln>
                          <a:noFill/>
                        </a:ln>
                        <a:solidFill>
                          <a:schemeClr val="tx1"/>
                        </a:solidFill>
                        <a:effectLst/>
                        <a:latin typeface="Times New Roman" pitchFamily="18" charset="0"/>
                        <a:cs typeface="Arial" pitchFamily="34" charset="0"/>
                      </a:rPr>
                      <a:t>Routine Job</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59410" name="Rectangle 18"/>
                  <p:cNvSpPr>
                    <a:spLocks noChangeArrowheads="1"/>
                  </p:cNvSpPr>
                  <p:nvPr/>
                </p:nvSpPr>
                <p:spPr bwMode="auto">
                  <a:xfrm>
                    <a:off x="7377" y="11891"/>
                    <a:ext cx="1952" cy="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b="0" i="0" u="none" strike="noStrike" cap="none" normalizeH="0" baseline="0" dirty="0" smtClean="0">
                        <a:ln>
                          <a:noFill/>
                        </a:ln>
                        <a:solidFill>
                          <a:schemeClr val="tx1"/>
                        </a:solidFill>
                        <a:effectLst/>
                        <a:latin typeface="Times New Roman" pitchFamily="18" charset="0"/>
                        <a:cs typeface="Arial" pitchFamily="34" charset="0"/>
                      </a:rPr>
                      <a:t>Job Enlargement</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59411" name="Rectangle 19"/>
                  <p:cNvSpPr>
                    <a:spLocks noChangeArrowheads="1"/>
                  </p:cNvSpPr>
                  <p:nvPr/>
                </p:nvSpPr>
                <p:spPr bwMode="auto">
                  <a:xfrm>
                    <a:off x="8117" y="11376"/>
                    <a:ext cx="513" cy="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200" b="0" i="0" u="none" strike="noStrike" cap="none" normalizeH="0" baseline="0" smtClean="0">
                        <a:ln>
                          <a:noFill/>
                        </a:ln>
                        <a:solidFill>
                          <a:schemeClr val="tx1"/>
                        </a:solidFill>
                        <a:effectLst/>
                        <a:latin typeface="Times New Roman" pitchFamily="18" charset="0"/>
                        <a:cs typeface="Arial" pitchFamily="34" charset="0"/>
                      </a:rPr>
                      <a:t>B</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9412" name="Rectangle 20"/>
                  <p:cNvSpPr>
                    <a:spLocks noChangeArrowheads="1"/>
                  </p:cNvSpPr>
                  <p:nvPr/>
                </p:nvSpPr>
                <p:spPr bwMode="auto">
                  <a:xfrm>
                    <a:off x="4696" y="9477"/>
                    <a:ext cx="1952" cy="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b="0" i="0" u="none" strike="noStrike" cap="none" normalizeH="0" baseline="0" dirty="0" smtClean="0">
                        <a:ln>
                          <a:noFill/>
                        </a:ln>
                        <a:solidFill>
                          <a:schemeClr val="tx1"/>
                        </a:solidFill>
                        <a:effectLst/>
                        <a:latin typeface="Times New Roman" pitchFamily="18" charset="0"/>
                        <a:cs typeface="Arial" pitchFamily="34" charset="0"/>
                      </a:rPr>
                      <a:t>Job Enrichment</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59413" name="Rectangle 21"/>
                  <p:cNvSpPr>
                    <a:spLocks noChangeArrowheads="1"/>
                  </p:cNvSpPr>
                  <p:nvPr/>
                </p:nvSpPr>
                <p:spPr bwMode="auto">
                  <a:xfrm>
                    <a:off x="5395" y="8985"/>
                    <a:ext cx="513" cy="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200" b="0" i="0" u="none" strike="noStrike" cap="none" normalizeH="0" baseline="0" smtClean="0">
                        <a:ln>
                          <a:noFill/>
                        </a:ln>
                        <a:solidFill>
                          <a:schemeClr val="tx1"/>
                        </a:solidFill>
                        <a:effectLst/>
                        <a:latin typeface="Times New Roman" pitchFamily="18" charset="0"/>
                        <a:cs typeface="Arial" pitchFamily="34" charset="0"/>
                      </a:rPr>
                      <a:t>C</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9414" name="Rectangle 22"/>
                  <p:cNvSpPr>
                    <a:spLocks noChangeArrowheads="1"/>
                  </p:cNvSpPr>
                  <p:nvPr/>
                </p:nvSpPr>
                <p:spPr bwMode="auto">
                  <a:xfrm>
                    <a:off x="8239" y="8957"/>
                    <a:ext cx="513" cy="4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200" b="0" i="0" u="none" strike="noStrike" cap="none" normalizeH="0" baseline="0" smtClean="0">
                        <a:ln>
                          <a:noFill/>
                        </a:ln>
                        <a:solidFill>
                          <a:schemeClr val="tx1"/>
                        </a:solidFill>
                        <a:effectLst/>
                        <a:latin typeface="Times New Roman" pitchFamily="18" charset="0"/>
                        <a:cs typeface="Arial" pitchFamily="34" charset="0"/>
                      </a:rPr>
                      <a:t>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9415" name="Rectangle 23"/>
                  <p:cNvSpPr>
                    <a:spLocks noChangeArrowheads="1"/>
                  </p:cNvSpPr>
                  <p:nvPr/>
                </p:nvSpPr>
                <p:spPr bwMode="auto">
                  <a:xfrm>
                    <a:off x="7484" y="9413"/>
                    <a:ext cx="1952" cy="8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IN" sz="1600" b="0" i="0" u="none" strike="noStrike" cap="none" normalizeH="0" baseline="0" dirty="0" smtClean="0">
                        <a:ln>
                          <a:noFill/>
                        </a:ln>
                        <a:solidFill>
                          <a:schemeClr val="tx1"/>
                        </a:solidFill>
                        <a:effectLst/>
                        <a:latin typeface="Times New Roman" pitchFamily="18" charset="0"/>
                        <a:cs typeface="Arial" pitchFamily="34" charset="0"/>
                      </a:rPr>
                      <a:t>Job Enrichment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IN" sz="1600" b="0" i="0" u="none" strike="noStrike" cap="none" normalizeH="0" baseline="0" dirty="0" smtClean="0">
                        <a:ln>
                          <a:noFill/>
                        </a:ln>
                        <a:solidFill>
                          <a:schemeClr val="tx1"/>
                        </a:solidFill>
                        <a:effectLst/>
                        <a:latin typeface="Times New Roman" pitchFamily="18" charset="0"/>
                        <a:cs typeface="Arial" pitchFamily="34" charset="0"/>
                      </a:rPr>
                      <a:t>     &amp; Enlargement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gr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8640"/>
            <a:ext cx="9144000" cy="576064"/>
          </a:xfrm>
        </p:spPr>
        <p:txBody>
          <a:bodyPr>
            <a:noAutofit/>
          </a:bodyPr>
          <a:lstStyle/>
          <a:p>
            <a:r>
              <a:rPr lang="en-US" sz="3200" dirty="0" smtClean="0"/>
              <a:t>Building Blocks of Organizational Design &amp; Structure</a:t>
            </a:r>
            <a:endParaRPr lang="en-IN" sz="3200" dirty="0"/>
          </a:p>
        </p:txBody>
      </p:sp>
      <p:sp>
        <p:nvSpPr>
          <p:cNvPr id="3" name="Content Placeholder 2"/>
          <p:cNvSpPr>
            <a:spLocks noGrp="1"/>
          </p:cNvSpPr>
          <p:nvPr>
            <p:ph idx="1"/>
          </p:nvPr>
        </p:nvSpPr>
        <p:spPr>
          <a:xfrm>
            <a:off x="179512" y="836712"/>
            <a:ext cx="8784976" cy="5832648"/>
          </a:xfrm>
        </p:spPr>
        <p:txBody>
          <a:bodyPr>
            <a:normAutofit/>
          </a:bodyPr>
          <a:lstStyle/>
          <a:p>
            <a:pPr algn="just">
              <a:buNone/>
            </a:pPr>
            <a:r>
              <a:rPr lang="en-IN" sz="2800" dirty="0" smtClean="0"/>
              <a:t>	</a:t>
            </a:r>
            <a:r>
              <a:rPr lang="en-US" sz="2400" b="1" dirty="0" smtClean="0"/>
              <a:t>Hierarchy</a:t>
            </a:r>
          </a:p>
          <a:p>
            <a:pPr algn="just"/>
            <a:r>
              <a:rPr lang="en-US" sz="2400" dirty="0" smtClean="0"/>
              <a:t>A pattern of multiple levels of an organizational structure, at the top of which is the senior ranking manager responsible for operations of the entire organization; other, lower ranking managers are located down the various levels of the organization. </a:t>
            </a:r>
          </a:p>
          <a:p>
            <a:pPr algn="just"/>
            <a:r>
              <a:rPr lang="en-US" sz="2400" dirty="0" smtClean="0"/>
              <a:t>Span of Management: The number of subordinates reporting directly to a given manager. This is also called as span of control.</a:t>
            </a:r>
          </a:p>
          <a:p>
            <a:pPr algn="just"/>
            <a:r>
              <a:rPr lang="en-US" sz="2400" dirty="0" smtClean="0"/>
              <a:t>This deals with cost cutting and speedy decision making.</a:t>
            </a:r>
          </a:p>
          <a:p>
            <a:pPr algn="just"/>
            <a:r>
              <a:rPr lang="en-US" sz="2400" dirty="0" smtClean="0"/>
              <a:t>Chain of Command: The plan that specifies who reports to whom in an organization; such reporting lines are prominent features of any organization chart. </a:t>
            </a:r>
          </a:p>
          <a:p>
            <a:pPr algn="just">
              <a:buFont typeface="Wingdings" pitchFamily="2" charset="2"/>
              <a:buChar char="Ø"/>
            </a:pPr>
            <a:r>
              <a:rPr lang="en-US" sz="2400" b="1" dirty="0" smtClean="0"/>
              <a:t>Coordination: </a:t>
            </a:r>
            <a:r>
              <a:rPr lang="en-US" sz="2400" dirty="0" smtClean="0"/>
              <a:t>The integration of the activities of the separate parts of an organization to accomplish organizational goals. </a:t>
            </a:r>
          </a:p>
          <a:p>
            <a:pPr algn="just"/>
            <a:r>
              <a:rPr lang="en-US" sz="2400" dirty="0" smtClean="0"/>
              <a:t>This deals with communication and interdependency.</a:t>
            </a:r>
            <a:endParaRPr lang="en-IN" sz="2400" dirty="0" smtClean="0"/>
          </a:p>
          <a:p>
            <a:pPr algn="just"/>
            <a:endParaRPr lang="en-IN"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251521" y="908720"/>
          <a:ext cx="8568952" cy="2448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Organization Chart 1031"/>
          <p:cNvGraphicFramePr/>
          <p:nvPr/>
        </p:nvGraphicFramePr>
        <p:xfrm>
          <a:off x="323528" y="4077072"/>
          <a:ext cx="8568952" cy="25922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1" name="Title 1"/>
          <p:cNvSpPr>
            <a:spLocks noGrp="1"/>
          </p:cNvSpPr>
          <p:nvPr>
            <p:ph type="title"/>
          </p:nvPr>
        </p:nvSpPr>
        <p:spPr>
          <a:xfrm>
            <a:off x="457200" y="188640"/>
            <a:ext cx="8229600" cy="576064"/>
          </a:xfrm>
        </p:spPr>
        <p:txBody>
          <a:bodyPr>
            <a:normAutofit fontScale="90000"/>
          </a:bodyPr>
          <a:lstStyle/>
          <a:p>
            <a:pPr algn="ctr"/>
            <a:r>
              <a:rPr lang="en-US" b="0" cap="none" dirty="0" smtClean="0"/>
              <a:t>Tall Hierarchy</a:t>
            </a:r>
            <a:endParaRPr lang="en-IN" b="0" cap="none" dirty="0"/>
          </a:p>
        </p:txBody>
      </p:sp>
      <p:sp>
        <p:nvSpPr>
          <p:cNvPr id="12" name="Title 1"/>
          <p:cNvSpPr txBox="1">
            <a:spLocks/>
          </p:cNvSpPr>
          <p:nvPr/>
        </p:nvSpPr>
        <p:spPr>
          <a:xfrm>
            <a:off x="467544" y="3645024"/>
            <a:ext cx="8229600" cy="620688"/>
          </a:xfrm>
          <a:prstGeom prst="rect">
            <a:avLst/>
          </a:prstGeom>
        </p:spPr>
        <p:txBody>
          <a:bodyPr vert="horz" lIns="91440" tIns="45720" rIns="91440" bIns="45720" rtlCol="0" anchor="t">
            <a:normAutofit fontScale="97500" lnSpcReduction="10000"/>
          </a:bodyPr>
          <a:lstStyle/>
          <a:p>
            <a:pPr lvl="0" algn="ctr">
              <a:spcBef>
                <a:spcPct val="0"/>
              </a:spcBef>
            </a:pPr>
            <a:r>
              <a:rPr lang="en-US" sz="3600" dirty="0" smtClean="0"/>
              <a:t>Flat Hierarchy</a:t>
            </a:r>
            <a:endParaRPr kumimoji="0" lang="en-IN" sz="4000" b="1" i="0" u="none" strike="noStrike" kern="1200" cap="all"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360040"/>
          </a:xfrm>
        </p:spPr>
        <p:txBody>
          <a:bodyPr>
            <a:noAutofit/>
          </a:bodyPr>
          <a:lstStyle/>
          <a:p>
            <a:r>
              <a:rPr lang="en-US" sz="3600" dirty="0" smtClean="0"/>
              <a:t>Approaches to Organizational Design</a:t>
            </a:r>
            <a:endParaRPr lang="en-IN" sz="3600" dirty="0"/>
          </a:p>
        </p:txBody>
      </p:sp>
      <p:sp>
        <p:nvSpPr>
          <p:cNvPr id="3" name="Content Placeholder 2"/>
          <p:cNvSpPr>
            <a:spLocks noGrp="1"/>
          </p:cNvSpPr>
          <p:nvPr>
            <p:ph idx="1"/>
          </p:nvPr>
        </p:nvSpPr>
        <p:spPr>
          <a:xfrm>
            <a:off x="179512" y="692696"/>
            <a:ext cx="8784976" cy="5976664"/>
          </a:xfrm>
        </p:spPr>
        <p:txBody>
          <a:bodyPr>
            <a:normAutofit fontScale="92500" lnSpcReduction="10000"/>
          </a:bodyPr>
          <a:lstStyle/>
          <a:p>
            <a:pPr>
              <a:buFont typeface="Wingdings" pitchFamily="2" charset="2"/>
              <a:buChar char="Ø"/>
            </a:pPr>
            <a:r>
              <a:rPr lang="en-US" sz="2600" dirty="0" smtClean="0"/>
              <a:t>The Classical Approach</a:t>
            </a:r>
          </a:p>
          <a:p>
            <a:r>
              <a:rPr lang="en-US" sz="2600" dirty="0" smtClean="0"/>
              <a:t>Bureaucracy</a:t>
            </a:r>
          </a:p>
          <a:p>
            <a:pPr>
              <a:buFont typeface="Wingdings" pitchFamily="2" charset="2"/>
              <a:buChar char="Ø"/>
            </a:pPr>
            <a:r>
              <a:rPr lang="en-US" sz="2600" dirty="0" smtClean="0"/>
              <a:t>The Neo Classical Approach</a:t>
            </a:r>
          </a:p>
          <a:p>
            <a:r>
              <a:rPr lang="en-US" sz="2600" dirty="0" smtClean="0"/>
              <a:t>Economic Effectiveness</a:t>
            </a:r>
          </a:p>
          <a:p>
            <a:r>
              <a:rPr lang="en-US" sz="2600" dirty="0" smtClean="0"/>
              <a:t>Employee Satisfaction</a:t>
            </a:r>
          </a:p>
          <a:p>
            <a:pPr>
              <a:buFont typeface="Wingdings" pitchFamily="2" charset="2"/>
              <a:buChar char="Ø"/>
            </a:pPr>
            <a:r>
              <a:rPr lang="en-US" sz="2600" dirty="0" smtClean="0"/>
              <a:t>The Environmental Approach</a:t>
            </a:r>
          </a:p>
          <a:p>
            <a:pPr>
              <a:buNone/>
            </a:pPr>
            <a:r>
              <a:rPr lang="en-US" sz="2600" dirty="0" smtClean="0"/>
              <a:t>	(Product / Market / Law / Technology)</a:t>
            </a:r>
          </a:p>
          <a:p>
            <a:r>
              <a:rPr lang="en-US" sz="2600" dirty="0" smtClean="0"/>
              <a:t>Mechanistic System – Formal Set Up for Stable 				 Environment</a:t>
            </a:r>
          </a:p>
          <a:p>
            <a:r>
              <a:rPr lang="en-US" sz="2600" dirty="0" smtClean="0"/>
              <a:t>Organic System – Informal Set Up for Changing 			    Environment</a:t>
            </a:r>
          </a:p>
          <a:p>
            <a:pPr>
              <a:buFont typeface="Wingdings" pitchFamily="2" charset="2"/>
              <a:buChar char="Ø"/>
            </a:pPr>
            <a:r>
              <a:rPr lang="en-US" sz="2600" dirty="0" smtClean="0"/>
              <a:t>The Task Technology Approach</a:t>
            </a:r>
          </a:p>
          <a:p>
            <a:r>
              <a:rPr lang="en-US" sz="2600" dirty="0" smtClean="0"/>
              <a:t>Unit and Small Batch Production</a:t>
            </a:r>
          </a:p>
          <a:p>
            <a:r>
              <a:rPr lang="en-US" sz="2600" dirty="0" smtClean="0"/>
              <a:t>Large Batch and Mass Production</a:t>
            </a:r>
          </a:p>
          <a:p>
            <a:r>
              <a:rPr lang="en-US" sz="2600" dirty="0" smtClean="0"/>
              <a:t>Process Production</a:t>
            </a:r>
          </a:p>
          <a:p>
            <a:endParaRPr lang="en-US" dirty="0" smtClean="0"/>
          </a:p>
          <a:p>
            <a:endParaRPr lang="en-US" dirty="0" smtClean="0"/>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1934</TotalTime>
  <Words>988</Words>
  <Application>Microsoft Office PowerPoint</Application>
  <PresentationFormat>On-screen Show (4:3)</PresentationFormat>
  <Paragraphs>313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Organizing</vt:lpstr>
      <vt:lpstr>Definition</vt:lpstr>
      <vt:lpstr>Organizational Design &amp; Structure</vt:lpstr>
      <vt:lpstr>Building Blocks of Organizational Design &amp; Structure</vt:lpstr>
      <vt:lpstr>Slide 5</vt:lpstr>
      <vt:lpstr>Slide 6</vt:lpstr>
      <vt:lpstr>Building Blocks of Organizational Design &amp; Structure</vt:lpstr>
      <vt:lpstr>Tall Hierarchy</vt:lpstr>
      <vt:lpstr>Approaches to Organizational Design</vt:lpstr>
      <vt:lpstr>Types of Organizational Structures</vt:lpstr>
      <vt:lpstr>Functional Organizational Chart</vt:lpstr>
      <vt:lpstr>Division by Geography</vt:lpstr>
      <vt:lpstr>Matrix Organization</vt:lpstr>
      <vt:lpstr>Power</vt:lpstr>
      <vt:lpstr>Authority</vt:lpstr>
      <vt:lpstr>Authority</vt:lpstr>
      <vt:lpstr>Line, Staff &amp; Functional Authority</vt:lpstr>
      <vt:lpstr>Slide 18</vt:lpstr>
      <vt:lpstr>Slide 19</vt:lpstr>
      <vt:lpstr>Delegation</vt:lpstr>
      <vt:lpstr>Centralization &amp; Decentralization</vt:lpstr>
      <vt:lpstr>Human Resource Management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Management</dc:title>
  <dc:creator>Arjun Singar</dc:creator>
  <cp:lastModifiedBy>Arjun Singar</cp:lastModifiedBy>
  <cp:revision>59</cp:revision>
  <dcterms:created xsi:type="dcterms:W3CDTF">2012-08-29T05:48:05Z</dcterms:created>
  <dcterms:modified xsi:type="dcterms:W3CDTF">2013-04-08T05:45:17Z</dcterms:modified>
</cp:coreProperties>
</file>