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1523-A556-4487-8124-9EA120057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950" y="403895"/>
            <a:ext cx="7766936" cy="918088"/>
          </a:xfrm>
        </p:spPr>
        <p:txBody>
          <a:bodyPr/>
          <a:lstStyle/>
          <a:p>
            <a:pPr algn="ctr"/>
            <a:r>
              <a:rPr lang="en-IN" sz="3200" dirty="0">
                <a:latin typeface="Arial Narrow" panose="020B0606020202030204" pitchFamily="34" charset="0"/>
              </a:rPr>
              <a:t>Monthly transactions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0DCF5-B8F9-4BD8-B015-A8F7E5636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918" y="1801907"/>
            <a:ext cx="6723529" cy="413272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26FECBE-BFF5-4766-9304-0C6962E992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23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58790-2409-4D5D-A2F0-0E00B588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Top 5 most popular products </a:t>
            </a:r>
            <a:endParaRPr lang="en-IN" sz="3200" dirty="0">
              <a:latin typeface="Arial Narrow" panose="020B0606020202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66CCB3-778F-4019-8EF1-0C8C14125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611" y="1586753"/>
            <a:ext cx="8319247" cy="441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1B8B9-1A51-4FE4-81B7-6A7FB7F7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016" y="51995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Daily revenue trend over time</a:t>
            </a:r>
            <a:endParaRPr lang="en-IN" sz="3200" dirty="0">
              <a:latin typeface="Arial Narrow" panose="020B060602020203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864811-E137-4FBE-812A-B05C82E3A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259" y="1840752"/>
            <a:ext cx="7494494" cy="415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4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1227-C94F-4B65-BC29-35F9BD07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Average transaction amount for each product category</a:t>
            </a:r>
            <a:endParaRPr lang="en-IN" sz="3200" dirty="0">
              <a:latin typeface="Arial Narrow" panose="020B060602020203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53C675-8939-47A4-BBBF-5B820D68F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3529" y="1452282"/>
            <a:ext cx="4061011" cy="515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8CAC1-97B7-413F-8AC0-6BAF714F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>
                <a:latin typeface="Arial Narrow" panose="020B0606020202030204" pitchFamily="34" charset="0"/>
              </a:rPr>
              <a:t>Transaction Details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F2C72C-AAA3-45AF-BD36-E791749BD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679" y="1795929"/>
            <a:ext cx="6355977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79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</TotalTime>
  <Words>21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Narrow</vt:lpstr>
      <vt:lpstr>Trebuchet MS</vt:lpstr>
      <vt:lpstr>Wingdings 3</vt:lpstr>
      <vt:lpstr>Facet</vt:lpstr>
      <vt:lpstr>Monthly transactions</vt:lpstr>
      <vt:lpstr>Top 5 most popular products </vt:lpstr>
      <vt:lpstr>Daily revenue trend over time</vt:lpstr>
      <vt:lpstr>Average transaction amount for each product category</vt:lpstr>
      <vt:lpstr>Transaction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transactions</dc:title>
  <dc:creator>suraj kadam</dc:creator>
  <cp:lastModifiedBy>suraj kadam</cp:lastModifiedBy>
  <cp:revision>3</cp:revision>
  <dcterms:created xsi:type="dcterms:W3CDTF">2023-12-22T12:54:56Z</dcterms:created>
  <dcterms:modified xsi:type="dcterms:W3CDTF">2023-12-22T15:25:35Z</dcterms:modified>
</cp:coreProperties>
</file>