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7" r:id="rId5"/>
    <p:sldId id="268" r:id="rId6"/>
    <p:sldId id="269" r:id="rId7"/>
    <p:sldId id="270" r:id="rId8"/>
    <p:sldId id="277" r:id="rId9"/>
    <p:sldId id="280" r:id="rId10"/>
    <p:sldId id="278" r:id="rId11"/>
    <p:sldId id="279" r:id="rId12"/>
    <p:sldId id="281" r:id="rId13"/>
    <p:sldId id="282" r:id="rId14"/>
    <p:sldId id="283" r:id="rId15"/>
    <p:sldId id="284" r:id="rId16"/>
    <p:sldId id="285" r:id="rId17"/>
    <p:sldId id="286" r:id="rId18"/>
    <p:sldId id="287" r:id="rId19"/>
    <p:sldId id="288"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980" autoAdjust="0"/>
  </p:normalViewPr>
  <p:slideViewPr>
    <p:cSldViewPr snapToGrid="0" showGuides="1">
      <p:cViewPr varScale="1">
        <p:scale>
          <a:sx n="75" d="100"/>
          <a:sy n="75" d="100"/>
        </p:scale>
        <p:origin x="974"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F1EFB-425A-4C87-850D-AF8CE9E9B57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CFBE5C5-B17C-401E-8D4A-9C06C92E53C8}">
      <dgm:prSet/>
      <dgm:spPr/>
      <dgm:t>
        <a:bodyPr/>
        <a:lstStyle/>
        <a:p>
          <a:r>
            <a:rPr lang="en-US" b="1" i="0" baseline="0"/>
            <a:t>Data Source</a:t>
          </a:r>
          <a:r>
            <a:rPr lang="en-US" b="0" i="0" baseline="0"/>
            <a:t>: Spotify streaming data was provided by the guvi team .</a:t>
          </a:r>
          <a:endParaRPr lang="en-US"/>
        </a:p>
      </dgm:t>
    </dgm:pt>
    <dgm:pt modelId="{1308AF7E-FA25-4CD0-9BBD-5B7BBA7CD806}" type="parTrans" cxnId="{5359FBCA-CFF8-4A94-9F7D-BFF3EBD4B0FF}">
      <dgm:prSet/>
      <dgm:spPr/>
      <dgm:t>
        <a:bodyPr/>
        <a:lstStyle/>
        <a:p>
          <a:endParaRPr lang="en-US"/>
        </a:p>
      </dgm:t>
    </dgm:pt>
    <dgm:pt modelId="{1C9403D0-7D87-4891-82FA-BE9C60C4B063}" type="sibTrans" cxnId="{5359FBCA-CFF8-4A94-9F7D-BFF3EBD4B0FF}">
      <dgm:prSet/>
      <dgm:spPr/>
      <dgm:t>
        <a:bodyPr/>
        <a:lstStyle/>
        <a:p>
          <a:endParaRPr lang="en-US"/>
        </a:p>
      </dgm:t>
    </dgm:pt>
    <dgm:pt modelId="{F8223880-7D63-4B0C-AB6A-4959C095AA1F}">
      <dgm:prSet/>
      <dgm:spPr/>
      <dgm:t>
        <a:bodyPr/>
        <a:lstStyle/>
        <a:p>
          <a:r>
            <a:rPr lang="en-US" b="1" i="0" baseline="0"/>
            <a:t>Data Cleaning</a:t>
          </a:r>
          <a:r>
            <a:rPr lang="en-US" b="0" i="0" baseline="0"/>
            <a:t>: The steps taken to clean and preprocess the data such as </a:t>
          </a:r>
          <a:r>
            <a:rPr lang="en-IN"/>
            <a:t>Normalization</a:t>
          </a:r>
          <a:r>
            <a:rPr lang="en-US" b="0" i="0" baseline="0"/>
            <a:t>.</a:t>
          </a:r>
          <a:endParaRPr lang="en-US"/>
        </a:p>
      </dgm:t>
    </dgm:pt>
    <dgm:pt modelId="{99387CE8-D601-4CD7-BEFF-35AD4F63D10B}" type="parTrans" cxnId="{A3A9664B-1DEB-405C-8BF9-9213963E65A5}">
      <dgm:prSet/>
      <dgm:spPr/>
      <dgm:t>
        <a:bodyPr/>
        <a:lstStyle/>
        <a:p>
          <a:endParaRPr lang="en-US"/>
        </a:p>
      </dgm:t>
    </dgm:pt>
    <dgm:pt modelId="{B8BC2D23-E675-4D28-B28B-2B68A27D5CFF}" type="sibTrans" cxnId="{A3A9664B-1DEB-405C-8BF9-9213963E65A5}">
      <dgm:prSet/>
      <dgm:spPr/>
      <dgm:t>
        <a:bodyPr/>
        <a:lstStyle/>
        <a:p>
          <a:endParaRPr lang="en-US"/>
        </a:p>
      </dgm:t>
    </dgm:pt>
    <dgm:pt modelId="{82807150-F38B-4E7C-8040-B35DEA45D9E1}">
      <dgm:prSet/>
      <dgm:spPr/>
      <dgm:t>
        <a:bodyPr/>
        <a:lstStyle/>
        <a:p>
          <a:r>
            <a:rPr lang="en-US" b="1" i="0" baseline="0"/>
            <a:t>Tools Used</a:t>
          </a:r>
          <a:r>
            <a:rPr lang="en-US" b="0" i="0" baseline="0"/>
            <a:t>: </a:t>
          </a:r>
          <a:r>
            <a:rPr lang="en-US"/>
            <a:t>T</a:t>
          </a:r>
          <a:r>
            <a:rPr lang="en-US" b="0" i="0" baseline="0"/>
            <a:t>he tools used for analysis and visualization (e.g., Tableau, Excel). </a:t>
          </a:r>
          <a:endParaRPr lang="en-US"/>
        </a:p>
      </dgm:t>
    </dgm:pt>
    <dgm:pt modelId="{2AE1EA53-9208-4EFE-9F66-FCF19C566AFA}" type="parTrans" cxnId="{B6703200-1D69-4E56-8ECE-584171C71776}">
      <dgm:prSet/>
      <dgm:spPr/>
      <dgm:t>
        <a:bodyPr/>
        <a:lstStyle/>
        <a:p>
          <a:endParaRPr lang="en-US"/>
        </a:p>
      </dgm:t>
    </dgm:pt>
    <dgm:pt modelId="{73E86088-6879-4248-BFCE-D27E26564C0A}" type="sibTrans" cxnId="{B6703200-1D69-4E56-8ECE-584171C71776}">
      <dgm:prSet/>
      <dgm:spPr/>
      <dgm:t>
        <a:bodyPr/>
        <a:lstStyle/>
        <a:p>
          <a:endParaRPr lang="en-US"/>
        </a:p>
      </dgm:t>
    </dgm:pt>
    <dgm:pt modelId="{82A25902-3C35-4809-9DD9-2BB2FD7B0427}" type="pres">
      <dgm:prSet presAssocID="{FB8F1EFB-425A-4C87-850D-AF8CE9E9B57B}" presName="root" presStyleCnt="0">
        <dgm:presLayoutVars>
          <dgm:dir/>
          <dgm:resizeHandles val="exact"/>
        </dgm:presLayoutVars>
      </dgm:prSet>
      <dgm:spPr/>
    </dgm:pt>
    <dgm:pt modelId="{F9863913-B75E-4648-8658-D3BF7F8A106F}" type="pres">
      <dgm:prSet presAssocID="{ACFBE5C5-B17C-401E-8D4A-9C06C92E53C8}" presName="compNode" presStyleCnt="0"/>
      <dgm:spPr/>
    </dgm:pt>
    <dgm:pt modelId="{7C7F3142-60F6-4B3D-AF8B-011A396AE0F6}" type="pres">
      <dgm:prSet presAssocID="{ACFBE5C5-B17C-401E-8D4A-9C06C92E53C8}" presName="bgRect" presStyleLbl="bgShp" presStyleIdx="0" presStyleCnt="3"/>
      <dgm:spPr/>
    </dgm:pt>
    <dgm:pt modelId="{E57D79BE-EBCC-4DA7-B2A7-35C2C92FFC99}" type="pres">
      <dgm:prSet presAssocID="{ACFBE5C5-B17C-401E-8D4A-9C06C92E53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2DD6D2D-4F38-4445-A843-3028DDFC2053}" type="pres">
      <dgm:prSet presAssocID="{ACFBE5C5-B17C-401E-8D4A-9C06C92E53C8}" presName="spaceRect" presStyleCnt="0"/>
      <dgm:spPr/>
    </dgm:pt>
    <dgm:pt modelId="{C81EDA8E-484E-4EB6-AA26-BCAF749DFC95}" type="pres">
      <dgm:prSet presAssocID="{ACFBE5C5-B17C-401E-8D4A-9C06C92E53C8}" presName="parTx" presStyleLbl="revTx" presStyleIdx="0" presStyleCnt="3">
        <dgm:presLayoutVars>
          <dgm:chMax val="0"/>
          <dgm:chPref val="0"/>
        </dgm:presLayoutVars>
      </dgm:prSet>
      <dgm:spPr/>
    </dgm:pt>
    <dgm:pt modelId="{93B2FBDA-7B76-4511-B7CE-BE686284363D}" type="pres">
      <dgm:prSet presAssocID="{1C9403D0-7D87-4891-82FA-BE9C60C4B063}" presName="sibTrans" presStyleCnt="0"/>
      <dgm:spPr/>
    </dgm:pt>
    <dgm:pt modelId="{493F6C88-7547-4224-B20B-51580984CEE4}" type="pres">
      <dgm:prSet presAssocID="{F8223880-7D63-4B0C-AB6A-4959C095AA1F}" presName="compNode" presStyleCnt="0"/>
      <dgm:spPr/>
    </dgm:pt>
    <dgm:pt modelId="{9AF77813-604B-4324-93DC-C0CDFD8D5757}" type="pres">
      <dgm:prSet presAssocID="{F8223880-7D63-4B0C-AB6A-4959C095AA1F}" presName="bgRect" presStyleLbl="bgShp" presStyleIdx="1" presStyleCnt="3"/>
      <dgm:spPr/>
    </dgm:pt>
    <dgm:pt modelId="{30B964A1-219F-4A6D-AF7A-581D1596C828}" type="pres">
      <dgm:prSet presAssocID="{F8223880-7D63-4B0C-AB6A-4959C095AA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44E4D22D-CEAC-433B-B9A0-0EF93387AEB5}" type="pres">
      <dgm:prSet presAssocID="{F8223880-7D63-4B0C-AB6A-4959C095AA1F}" presName="spaceRect" presStyleCnt="0"/>
      <dgm:spPr/>
    </dgm:pt>
    <dgm:pt modelId="{267F748C-41F0-4273-83ED-774F9E5831D4}" type="pres">
      <dgm:prSet presAssocID="{F8223880-7D63-4B0C-AB6A-4959C095AA1F}" presName="parTx" presStyleLbl="revTx" presStyleIdx="1" presStyleCnt="3">
        <dgm:presLayoutVars>
          <dgm:chMax val="0"/>
          <dgm:chPref val="0"/>
        </dgm:presLayoutVars>
      </dgm:prSet>
      <dgm:spPr/>
    </dgm:pt>
    <dgm:pt modelId="{070F3545-14BA-4418-8285-0E36AF4B3CDA}" type="pres">
      <dgm:prSet presAssocID="{B8BC2D23-E675-4D28-B28B-2B68A27D5CFF}" presName="sibTrans" presStyleCnt="0"/>
      <dgm:spPr/>
    </dgm:pt>
    <dgm:pt modelId="{9D8509ED-526C-4733-B43A-E74A86B68D92}" type="pres">
      <dgm:prSet presAssocID="{82807150-F38B-4E7C-8040-B35DEA45D9E1}" presName="compNode" presStyleCnt="0"/>
      <dgm:spPr/>
    </dgm:pt>
    <dgm:pt modelId="{B48D3874-E2EA-42E3-94CE-10505462D3FF}" type="pres">
      <dgm:prSet presAssocID="{82807150-F38B-4E7C-8040-B35DEA45D9E1}" presName="bgRect" presStyleLbl="bgShp" presStyleIdx="2" presStyleCnt="3"/>
      <dgm:spPr/>
    </dgm:pt>
    <dgm:pt modelId="{FD1A0F85-C284-43C7-85B2-ED0459DB7328}" type="pres">
      <dgm:prSet presAssocID="{82807150-F38B-4E7C-8040-B35DEA45D9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52AE8BD-430C-4476-82F4-11173F5184C0}" type="pres">
      <dgm:prSet presAssocID="{82807150-F38B-4E7C-8040-B35DEA45D9E1}" presName="spaceRect" presStyleCnt="0"/>
      <dgm:spPr/>
    </dgm:pt>
    <dgm:pt modelId="{BD35D358-3AB9-45EC-B03D-D31B39961774}" type="pres">
      <dgm:prSet presAssocID="{82807150-F38B-4E7C-8040-B35DEA45D9E1}" presName="parTx" presStyleLbl="revTx" presStyleIdx="2" presStyleCnt="3">
        <dgm:presLayoutVars>
          <dgm:chMax val="0"/>
          <dgm:chPref val="0"/>
        </dgm:presLayoutVars>
      </dgm:prSet>
      <dgm:spPr/>
    </dgm:pt>
  </dgm:ptLst>
  <dgm:cxnLst>
    <dgm:cxn modelId="{B6703200-1D69-4E56-8ECE-584171C71776}" srcId="{FB8F1EFB-425A-4C87-850D-AF8CE9E9B57B}" destId="{82807150-F38B-4E7C-8040-B35DEA45D9E1}" srcOrd="2" destOrd="0" parTransId="{2AE1EA53-9208-4EFE-9F66-FCF19C566AFA}" sibTransId="{73E86088-6879-4248-BFCE-D27E26564C0A}"/>
    <dgm:cxn modelId="{BC124A29-CAE8-4B13-85AD-74E73380D600}" type="presOf" srcId="{ACFBE5C5-B17C-401E-8D4A-9C06C92E53C8}" destId="{C81EDA8E-484E-4EB6-AA26-BCAF749DFC95}" srcOrd="0" destOrd="0" presId="urn:microsoft.com/office/officeart/2018/2/layout/IconVerticalSolidList"/>
    <dgm:cxn modelId="{49EBB55B-DCA6-4B0E-A724-1F75B5B9A884}" type="presOf" srcId="{F8223880-7D63-4B0C-AB6A-4959C095AA1F}" destId="{267F748C-41F0-4273-83ED-774F9E5831D4}" srcOrd="0" destOrd="0" presId="urn:microsoft.com/office/officeart/2018/2/layout/IconVerticalSolidList"/>
    <dgm:cxn modelId="{A3A9664B-1DEB-405C-8BF9-9213963E65A5}" srcId="{FB8F1EFB-425A-4C87-850D-AF8CE9E9B57B}" destId="{F8223880-7D63-4B0C-AB6A-4959C095AA1F}" srcOrd="1" destOrd="0" parTransId="{99387CE8-D601-4CD7-BEFF-35AD4F63D10B}" sibTransId="{B8BC2D23-E675-4D28-B28B-2B68A27D5CFF}"/>
    <dgm:cxn modelId="{5359FBCA-CFF8-4A94-9F7D-BFF3EBD4B0FF}" srcId="{FB8F1EFB-425A-4C87-850D-AF8CE9E9B57B}" destId="{ACFBE5C5-B17C-401E-8D4A-9C06C92E53C8}" srcOrd="0" destOrd="0" parTransId="{1308AF7E-FA25-4CD0-9BBD-5B7BBA7CD806}" sibTransId="{1C9403D0-7D87-4891-82FA-BE9C60C4B063}"/>
    <dgm:cxn modelId="{AF383CF0-ECD5-43EC-86DD-BD431308ABDD}" type="presOf" srcId="{FB8F1EFB-425A-4C87-850D-AF8CE9E9B57B}" destId="{82A25902-3C35-4809-9DD9-2BB2FD7B0427}" srcOrd="0" destOrd="0" presId="urn:microsoft.com/office/officeart/2018/2/layout/IconVerticalSolidList"/>
    <dgm:cxn modelId="{E9B1A4FD-881C-4108-9524-B6E5C58C4D88}" type="presOf" srcId="{82807150-F38B-4E7C-8040-B35DEA45D9E1}" destId="{BD35D358-3AB9-45EC-B03D-D31B39961774}" srcOrd="0" destOrd="0" presId="urn:microsoft.com/office/officeart/2018/2/layout/IconVerticalSolidList"/>
    <dgm:cxn modelId="{51A6DD30-F3C3-48B5-8D77-86F53753872F}" type="presParOf" srcId="{82A25902-3C35-4809-9DD9-2BB2FD7B0427}" destId="{F9863913-B75E-4648-8658-D3BF7F8A106F}" srcOrd="0" destOrd="0" presId="urn:microsoft.com/office/officeart/2018/2/layout/IconVerticalSolidList"/>
    <dgm:cxn modelId="{2F4DE66D-75EA-4491-BDE1-53199063528E}" type="presParOf" srcId="{F9863913-B75E-4648-8658-D3BF7F8A106F}" destId="{7C7F3142-60F6-4B3D-AF8B-011A396AE0F6}" srcOrd="0" destOrd="0" presId="urn:microsoft.com/office/officeart/2018/2/layout/IconVerticalSolidList"/>
    <dgm:cxn modelId="{8D2A52AA-EBFF-40C3-9564-F8EB33782404}" type="presParOf" srcId="{F9863913-B75E-4648-8658-D3BF7F8A106F}" destId="{E57D79BE-EBCC-4DA7-B2A7-35C2C92FFC99}" srcOrd="1" destOrd="0" presId="urn:microsoft.com/office/officeart/2018/2/layout/IconVerticalSolidList"/>
    <dgm:cxn modelId="{AA6E5348-B1DF-4980-AE94-98EDA81AE8B8}" type="presParOf" srcId="{F9863913-B75E-4648-8658-D3BF7F8A106F}" destId="{52DD6D2D-4F38-4445-A843-3028DDFC2053}" srcOrd="2" destOrd="0" presId="urn:microsoft.com/office/officeart/2018/2/layout/IconVerticalSolidList"/>
    <dgm:cxn modelId="{1348179F-6DAC-47EF-95FD-BDE38F80277A}" type="presParOf" srcId="{F9863913-B75E-4648-8658-D3BF7F8A106F}" destId="{C81EDA8E-484E-4EB6-AA26-BCAF749DFC95}" srcOrd="3" destOrd="0" presId="urn:microsoft.com/office/officeart/2018/2/layout/IconVerticalSolidList"/>
    <dgm:cxn modelId="{5B094064-8D7E-41C0-8838-6A9FF6A148E0}" type="presParOf" srcId="{82A25902-3C35-4809-9DD9-2BB2FD7B0427}" destId="{93B2FBDA-7B76-4511-B7CE-BE686284363D}" srcOrd="1" destOrd="0" presId="urn:microsoft.com/office/officeart/2018/2/layout/IconVerticalSolidList"/>
    <dgm:cxn modelId="{64C78D96-C967-4D7A-9F5B-81177403D3A7}" type="presParOf" srcId="{82A25902-3C35-4809-9DD9-2BB2FD7B0427}" destId="{493F6C88-7547-4224-B20B-51580984CEE4}" srcOrd="2" destOrd="0" presId="urn:microsoft.com/office/officeart/2018/2/layout/IconVerticalSolidList"/>
    <dgm:cxn modelId="{57FE56F3-F928-4EB0-A02F-E2F6326FAB25}" type="presParOf" srcId="{493F6C88-7547-4224-B20B-51580984CEE4}" destId="{9AF77813-604B-4324-93DC-C0CDFD8D5757}" srcOrd="0" destOrd="0" presId="urn:microsoft.com/office/officeart/2018/2/layout/IconVerticalSolidList"/>
    <dgm:cxn modelId="{DF4E6B98-728E-487A-9C6E-FA3D12555B56}" type="presParOf" srcId="{493F6C88-7547-4224-B20B-51580984CEE4}" destId="{30B964A1-219F-4A6D-AF7A-581D1596C828}" srcOrd="1" destOrd="0" presId="urn:microsoft.com/office/officeart/2018/2/layout/IconVerticalSolidList"/>
    <dgm:cxn modelId="{7CAD39D7-D61E-413D-9CA6-C2698AF27A68}" type="presParOf" srcId="{493F6C88-7547-4224-B20B-51580984CEE4}" destId="{44E4D22D-CEAC-433B-B9A0-0EF93387AEB5}" srcOrd="2" destOrd="0" presId="urn:microsoft.com/office/officeart/2018/2/layout/IconVerticalSolidList"/>
    <dgm:cxn modelId="{B8933618-2E28-400A-978B-1CD1F2A72BF5}" type="presParOf" srcId="{493F6C88-7547-4224-B20B-51580984CEE4}" destId="{267F748C-41F0-4273-83ED-774F9E5831D4}" srcOrd="3" destOrd="0" presId="urn:microsoft.com/office/officeart/2018/2/layout/IconVerticalSolidList"/>
    <dgm:cxn modelId="{C6026B61-6D93-4AA2-8A14-BA9E37815EC8}" type="presParOf" srcId="{82A25902-3C35-4809-9DD9-2BB2FD7B0427}" destId="{070F3545-14BA-4418-8285-0E36AF4B3CDA}" srcOrd="3" destOrd="0" presId="urn:microsoft.com/office/officeart/2018/2/layout/IconVerticalSolidList"/>
    <dgm:cxn modelId="{0D5A053C-8E95-44F1-99BC-50F81DFC9008}" type="presParOf" srcId="{82A25902-3C35-4809-9DD9-2BB2FD7B0427}" destId="{9D8509ED-526C-4733-B43A-E74A86B68D92}" srcOrd="4" destOrd="0" presId="urn:microsoft.com/office/officeart/2018/2/layout/IconVerticalSolidList"/>
    <dgm:cxn modelId="{EB7232B6-6E2E-4A5E-8CA5-DCEC0BE9BD66}" type="presParOf" srcId="{9D8509ED-526C-4733-B43A-E74A86B68D92}" destId="{B48D3874-E2EA-42E3-94CE-10505462D3FF}" srcOrd="0" destOrd="0" presId="urn:microsoft.com/office/officeart/2018/2/layout/IconVerticalSolidList"/>
    <dgm:cxn modelId="{53973DD1-9278-45F2-8B60-7BED33C229E0}" type="presParOf" srcId="{9D8509ED-526C-4733-B43A-E74A86B68D92}" destId="{FD1A0F85-C284-43C7-85B2-ED0459DB7328}" srcOrd="1" destOrd="0" presId="urn:microsoft.com/office/officeart/2018/2/layout/IconVerticalSolidList"/>
    <dgm:cxn modelId="{4C8EE5D2-3D2C-4D66-8B41-0AFD273EB2F3}" type="presParOf" srcId="{9D8509ED-526C-4733-B43A-E74A86B68D92}" destId="{652AE8BD-430C-4476-82F4-11173F5184C0}" srcOrd="2" destOrd="0" presId="urn:microsoft.com/office/officeart/2018/2/layout/IconVerticalSolidList"/>
    <dgm:cxn modelId="{282F1459-912B-4738-B5AB-30D110F67F4E}" type="presParOf" srcId="{9D8509ED-526C-4733-B43A-E74A86B68D92}" destId="{BD35D358-3AB9-45EC-B03D-D31B3996177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059FF9-BBEB-4276-9094-0060EEE67D7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6BA900-952A-412C-A3C4-A4DCD7A24BFC}">
      <dgm:prSet/>
      <dgm:spPr/>
      <dgm:t>
        <a:bodyPr/>
        <a:lstStyle/>
        <a:p>
          <a:r>
            <a:rPr lang="en-US" b="1"/>
            <a:t>Total Streams</a:t>
          </a:r>
          <a:r>
            <a:rPr lang="en-US"/>
            <a:t>: The total number of streams for each track.</a:t>
          </a:r>
        </a:p>
      </dgm:t>
    </dgm:pt>
    <dgm:pt modelId="{C11336C1-5762-4F47-8CE8-4E366F298156}" type="parTrans" cxnId="{546A2067-38B1-4EBE-B613-703C03AD97DC}">
      <dgm:prSet/>
      <dgm:spPr/>
      <dgm:t>
        <a:bodyPr/>
        <a:lstStyle/>
        <a:p>
          <a:endParaRPr lang="en-US"/>
        </a:p>
      </dgm:t>
    </dgm:pt>
    <dgm:pt modelId="{BC830A25-B8BF-4598-8E58-D64F8E9A7B46}" type="sibTrans" cxnId="{546A2067-38B1-4EBE-B613-703C03AD97DC}">
      <dgm:prSet/>
      <dgm:spPr/>
      <dgm:t>
        <a:bodyPr/>
        <a:lstStyle/>
        <a:p>
          <a:endParaRPr lang="en-US"/>
        </a:p>
      </dgm:t>
    </dgm:pt>
    <dgm:pt modelId="{3FAD856D-CCAE-42C5-AE46-369630DCE7B5}">
      <dgm:prSet/>
      <dgm:spPr/>
      <dgm:t>
        <a:bodyPr/>
        <a:lstStyle/>
        <a:p>
          <a:r>
            <a:rPr lang="en-US" b="1"/>
            <a:t>Most Popular Artists</a:t>
          </a:r>
          <a:r>
            <a:rPr lang="en-US"/>
            <a:t>: Top artists based on total streams.</a:t>
          </a:r>
        </a:p>
      </dgm:t>
    </dgm:pt>
    <dgm:pt modelId="{E9E9D9D2-ED30-467D-AAE2-FE40D5684BD1}" type="parTrans" cxnId="{B2A10E2E-4964-41AF-B396-7018F8FB2C47}">
      <dgm:prSet/>
      <dgm:spPr/>
      <dgm:t>
        <a:bodyPr/>
        <a:lstStyle/>
        <a:p>
          <a:endParaRPr lang="en-US"/>
        </a:p>
      </dgm:t>
    </dgm:pt>
    <dgm:pt modelId="{B7B11BF3-0C37-474E-9618-D4808B737C4B}" type="sibTrans" cxnId="{B2A10E2E-4964-41AF-B396-7018F8FB2C47}">
      <dgm:prSet/>
      <dgm:spPr/>
      <dgm:t>
        <a:bodyPr/>
        <a:lstStyle/>
        <a:p>
          <a:endParaRPr lang="en-US"/>
        </a:p>
      </dgm:t>
    </dgm:pt>
    <dgm:pt modelId="{AA82FA04-1DBC-442D-8DF9-5C93ACC37719}">
      <dgm:prSet/>
      <dgm:spPr/>
      <dgm:t>
        <a:bodyPr/>
        <a:lstStyle/>
        <a:p>
          <a:r>
            <a:rPr lang="en-US" b="1"/>
            <a:t>Most Popular Tracks</a:t>
          </a:r>
          <a:r>
            <a:rPr lang="en-US"/>
            <a:t>: Top tracks based on total streams.</a:t>
          </a:r>
        </a:p>
      </dgm:t>
    </dgm:pt>
    <dgm:pt modelId="{B79DD74B-3767-4DA1-9FA7-E9C877E513B0}" type="parTrans" cxnId="{11C2A080-6F87-4E61-B212-F15AA2AFCC56}">
      <dgm:prSet/>
      <dgm:spPr/>
      <dgm:t>
        <a:bodyPr/>
        <a:lstStyle/>
        <a:p>
          <a:endParaRPr lang="en-US"/>
        </a:p>
      </dgm:t>
    </dgm:pt>
    <dgm:pt modelId="{6154A744-C4F1-4B9C-8133-96702EDBDEEC}" type="sibTrans" cxnId="{11C2A080-6F87-4E61-B212-F15AA2AFCC56}">
      <dgm:prSet/>
      <dgm:spPr/>
      <dgm:t>
        <a:bodyPr/>
        <a:lstStyle/>
        <a:p>
          <a:endParaRPr lang="en-US"/>
        </a:p>
      </dgm:t>
    </dgm:pt>
    <dgm:pt modelId="{2B760EBB-9796-4834-98C6-B11243B375BE}">
      <dgm:prSet/>
      <dgm:spPr/>
      <dgm:t>
        <a:bodyPr/>
        <a:lstStyle/>
        <a:p>
          <a:r>
            <a:rPr lang="en-US" b="1"/>
            <a:t>Streaming Trends Over Time</a:t>
          </a:r>
          <a:r>
            <a:rPr lang="en-US"/>
            <a:t>: How streaming activity has changed over time.</a:t>
          </a:r>
        </a:p>
      </dgm:t>
    </dgm:pt>
    <dgm:pt modelId="{7541EEDE-3B91-48C2-8AC0-20188ECB9B94}" type="parTrans" cxnId="{C0F1A44A-7C80-4976-9D9F-04E28F5F5757}">
      <dgm:prSet/>
      <dgm:spPr/>
      <dgm:t>
        <a:bodyPr/>
        <a:lstStyle/>
        <a:p>
          <a:endParaRPr lang="en-US"/>
        </a:p>
      </dgm:t>
    </dgm:pt>
    <dgm:pt modelId="{66B689D0-DA9F-4538-A495-5D2FED685F87}" type="sibTrans" cxnId="{C0F1A44A-7C80-4976-9D9F-04E28F5F5757}">
      <dgm:prSet/>
      <dgm:spPr/>
      <dgm:t>
        <a:bodyPr/>
        <a:lstStyle/>
        <a:p>
          <a:endParaRPr lang="en-US"/>
        </a:p>
      </dgm:t>
    </dgm:pt>
    <dgm:pt modelId="{06716550-2B6C-4BC7-8D1A-8410C2542A1C}">
      <dgm:prSet/>
      <dgm:spPr/>
      <dgm:t>
        <a:bodyPr/>
        <a:lstStyle/>
        <a:p>
          <a:r>
            <a:rPr lang="en-US" b="1"/>
            <a:t>Popularity by Country</a:t>
          </a:r>
          <a:r>
            <a:rPr lang="en-US"/>
            <a:t>: Distribution of streams across different countries.</a:t>
          </a:r>
        </a:p>
      </dgm:t>
    </dgm:pt>
    <dgm:pt modelId="{324AE9FF-F0D8-4566-8E12-0748A76920CF}" type="parTrans" cxnId="{58B1A912-B793-4AAF-B517-25130E59BFC3}">
      <dgm:prSet/>
      <dgm:spPr/>
      <dgm:t>
        <a:bodyPr/>
        <a:lstStyle/>
        <a:p>
          <a:endParaRPr lang="en-US"/>
        </a:p>
      </dgm:t>
    </dgm:pt>
    <dgm:pt modelId="{B0080CC7-5B27-4096-9348-319AF49C6D15}" type="sibTrans" cxnId="{58B1A912-B793-4AAF-B517-25130E59BFC3}">
      <dgm:prSet/>
      <dgm:spPr/>
      <dgm:t>
        <a:bodyPr/>
        <a:lstStyle/>
        <a:p>
          <a:endParaRPr lang="en-US"/>
        </a:p>
      </dgm:t>
    </dgm:pt>
    <dgm:pt modelId="{31753884-8685-46D2-ABA9-853F6AAF9C5F}" type="pres">
      <dgm:prSet presAssocID="{7A059FF9-BBEB-4276-9094-0060EEE67D73}" presName="root" presStyleCnt="0">
        <dgm:presLayoutVars>
          <dgm:dir/>
          <dgm:resizeHandles val="exact"/>
        </dgm:presLayoutVars>
      </dgm:prSet>
      <dgm:spPr/>
    </dgm:pt>
    <dgm:pt modelId="{CD7BC57C-CB20-4445-B8E2-BE8609F732FA}" type="pres">
      <dgm:prSet presAssocID="{6A6BA900-952A-412C-A3C4-A4DCD7A24BFC}" presName="compNode" presStyleCnt="0"/>
      <dgm:spPr/>
    </dgm:pt>
    <dgm:pt modelId="{E518CD4E-05C0-4085-BBF1-7A74F3753A1A}" type="pres">
      <dgm:prSet presAssocID="{6A6BA900-952A-412C-A3C4-A4DCD7A24BFC}" presName="bgRect" presStyleLbl="bgShp" presStyleIdx="0" presStyleCnt="5"/>
      <dgm:spPr/>
    </dgm:pt>
    <dgm:pt modelId="{A06B7651-2561-4BFB-BE5F-4ABDAF33E1DB}" type="pres">
      <dgm:prSet presAssocID="{6A6BA900-952A-412C-A3C4-A4DCD7A24BF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ne"/>
        </a:ext>
      </dgm:extLst>
    </dgm:pt>
    <dgm:pt modelId="{E772E4DB-B013-44FD-BAD6-E18F8287B55B}" type="pres">
      <dgm:prSet presAssocID="{6A6BA900-952A-412C-A3C4-A4DCD7A24BFC}" presName="spaceRect" presStyleCnt="0"/>
      <dgm:spPr/>
    </dgm:pt>
    <dgm:pt modelId="{81F50279-58A4-4AD0-A2AA-67EEBFB1C83C}" type="pres">
      <dgm:prSet presAssocID="{6A6BA900-952A-412C-A3C4-A4DCD7A24BFC}" presName="parTx" presStyleLbl="revTx" presStyleIdx="0" presStyleCnt="5">
        <dgm:presLayoutVars>
          <dgm:chMax val="0"/>
          <dgm:chPref val="0"/>
        </dgm:presLayoutVars>
      </dgm:prSet>
      <dgm:spPr/>
    </dgm:pt>
    <dgm:pt modelId="{12E81683-80BA-4F8E-9EA3-39E81AF2BFC7}" type="pres">
      <dgm:prSet presAssocID="{BC830A25-B8BF-4598-8E58-D64F8E9A7B46}" presName="sibTrans" presStyleCnt="0"/>
      <dgm:spPr/>
    </dgm:pt>
    <dgm:pt modelId="{8D9DA5A1-9AFF-49E5-B072-5F98B8810AE1}" type="pres">
      <dgm:prSet presAssocID="{3FAD856D-CCAE-42C5-AE46-369630DCE7B5}" presName="compNode" presStyleCnt="0"/>
      <dgm:spPr/>
    </dgm:pt>
    <dgm:pt modelId="{0E8366C3-C186-4053-B7D9-AAA9338CE797}" type="pres">
      <dgm:prSet presAssocID="{3FAD856D-CCAE-42C5-AE46-369630DCE7B5}" presName="bgRect" presStyleLbl="bgShp" presStyleIdx="1" presStyleCnt="5"/>
      <dgm:spPr/>
    </dgm:pt>
    <dgm:pt modelId="{1AC3E47E-259F-49B3-AC9C-3B756AD188EB}" type="pres">
      <dgm:prSet presAssocID="{3FAD856D-CCAE-42C5-AE46-369630DCE7B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sel"/>
        </a:ext>
      </dgm:extLst>
    </dgm:pt>
    <dgm:pt modelId="{41367EB7-47BA-490F-AA6C-539C5C210007}" type="pres">
      <dgm:prSet presAssocID="{3FAD856D-CCAE-42C5-AE46-369630DCE7B5}" presName="spaceRect" presStyleCnt="0"/>
      <dgm:spPr/>
    </dgm:pt>
    <dgm:pt modelId="{899D8F9F-61E1-4A9E-84D9-ACFF6F30B0FB}" type="pres">
      <dgm:prSet presAssocID="{3FAD856D-CCAE-42C5-AE46-369630DCE7B5}" presName="parTx" presStyleLbl="revTx" presStyleIdx="1" presStyleCnt="5">
        <dgm:presLayoutVars>
          <dgm:chMax val="0"/>
          <dgm:chPref val="0"/>
        </dgm:presLayoutVars>
      </dgm:prSet>
      <dgm:spPr/>
    </dgm:pt>
    <dgm:pt modelId="{674B6A2E-3432-4909-B438-999962471F9B}" type="pres">
      <dgm:prSet presAssocID="{B7B11BF3-0C37-474E-9618-D4808B737C4B}" presName="sibTrans" presStyleCnt="0"/>
      <dgm:spPr/>
    </dgm:pt>
    <dgm:pt modelId="{1B171A85-29C0-4400-86D5-C3312F6A30F6}" type="pres">
      <dgm:prSet presAssocID="{AA82FA04-1DBC-442D-8DF9-5C93ACC37719}" presName="compNode" presStyleCnt="0"/>
      <dgm:spPr/>
    </dgm:pt>
    <dgm:pt modelId="{BEA9EE41-9D5D-400C-B8E0-3EEB73CA9459}" type="pres">
      <dgm:prSet presAssocID="{AA82FA04-1DBC-442D-8DF9-5C93ACC37719}" presName="bgRect" presStyleLbl="bgShp" presStyleIdx="2" presStyleCnt="5"/>
      <dgm:spPr/>
    </dgm:pt>
    <dgm:pt modelId="{F7A4B152-C141-4011-BCB8-07AAF9A5187F}" type="pres">
      <dgm:prSet presAssocID="{AA82FA04-1DBC-442D-8DF9-5C93ACC377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C3C85F29-8BC6-473F-9892-D0691BB1EED7}" type="pres">
      <dgm:prSet presAssocID="{AA82FA04-1DBC-442D-8DF9-5C93ACC37719}" presName="spaceRect" presStyleCnt="0"/>
      <dgm:spPr/>
    </dgm:pt>
    <dgm:pt modelId="{0A785062-65CE-4E7C-97DE-6B662960D476}" type="pres">
      <dgm:prSet presAssocID="{AA82FA04-1DBC-442D-8DF9-5C93ACC37719}" presName="parTx" presStyleLbl="revTx" presStyleIdx="2" presStyleCnt="5">
        <dgm:presLayoutVars>
          <dgm:chMax val="0"/>
          <dgm:chPref val="0"/>
        </dgm:presLayoutVars>
      </dgm:prSet>
      <dgm:spPr/>
    </dgm:pt>
    <dgm:pt modelId="{8E5B99B1-0450-4E9D-8791-B276DF83AD6E}" type="pres">
      <dgm:prSet presAssocID="{6154A744-C4F1-4B9C-8133-96702EDBDEEC}" presName="sibTrans" presStyleCnt="0"/>
      <dgm:spPr/>
    </dgm:pt>
    <dgm:pt modelId="{7B4FBE37-F94E-4245-A6A2-1D45BF55B8B9}" type="pres">
      <dgm:prSet presAssocID="{2B760EBB-9796-4834-98C6-B11243B375BE}" presName="compNode" presStyleCnt="0"/>
      <dgm:spPr/>
    </dgm:pt>
    <dgm:pt modelId="{FD785F47-53EA-4E69-88F8-BDBD558C0111}" type="pres">
      <dgm:prSet presAssocID="{2B760EBB-9796-4834-98C6-B11243B375BE}" presName="bgRect" presStyleLbl="bgShp" presStyleIdx="3" presStyleCnt="5"/>
      <dgm:spPr/>
    </dgm:pt>
    <dgm:pt modelId="{41BCD1ED-73F2-44FE-B1E3-695FCCC244C8}" type="pres">
      <dgm:prSet presAssocID="{2B760EBB-9796-4834-98C6-B11243B375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m reel"/>
        </a:ext>
      </dgm:extLst>
    </dgm:pt>
    <dgm:pt modelId="{CB196452-187C-4596-A01A-66C5A037CF10}" type="pres">
      <dgm:prSet presAssocID="{2B760EBB-9796-4834-98C6-B11243B375BE}" presName="spaceRect" presStyleCnt="0"/>
      <dgm:spPr/>
    </dgm:pt>
    <dgm:pt modelId="{A88CBE4C-A90A-4230-AB84-13BC04630610}" type="pres">
      <dgm:prSet presAssocID="{2B760EBB-9796-4834-98C6-B11243B375BE}" presName="parTx" presStyleLbl="revTx" presStyleIdx="3" presStyleCnt="5">
        <dgm:presLayoutVars>
          <dgm:chMax val="0"/>
          <dgm:chPref val="0"/>
        </dgm:presLayoutVars>
      </dgm:prSet>
      <dgm:spPr/>
    </dgm:pt>
    <dgm:pt modelId="{91361D3E-C4D0-428D-8C1D-E1668A0DF7EA}" type="pres">
      <dgm:prSet presAssocID="{66B689D0-DA9F-4538-A495-5D2FED685F87}" presName="sibTrans" presStyleCnt="0"/>
      <dgm:spPr/>
    </dgm:pt>
    <dgm:pt modelId="{51B236BB-56CB-468A-BAA4-4A3CD2D0F673}" type="pres">
      <dgm:prSet presAssocID="{06716550-2B6C-4BC7-8D1A-8410C2542A1C}" presName="compNode" presStyleCnt="0"/>
      <dgm:spPr/>
    </dgm:pt>
    <dgm:pt modelId="{C4C31F23-C95D-44E1-A3A4-D3BBB823B157}" type="pres">
      <dgm:prSet presAssocID="{06716550-2B6C-4BC7-8D1A-8410C2542A1C}" presName="bgRect" presStyleLbl="bgShp" presStyleIdx="4" presStyleCnt="5"/>
      <dgm:spPr/>
    </dgm:pt>
    <dgm:pt modelId="{7964CF9A-BC9F-41CB-B121-4E7A89A533BA}" type="pres">
      <dgm:prSet presAssocID="{06716550-2B6C-4BC7-8D1A-8410C2542A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Europe-Africa"/>
        </a:ext>
      </dgm:extLst>
    </dgm:pt>
    <dgm:pt modelId="{8BBEB9BE-5095-46F4-B725-70A5F6A83D03}" type="pres">
      <dgm:prSet presAssocID="{06716550-2B6C-4BC7-8D1A-8410C2542A1C}" presName="spaceRect" presStyleCnt="0"/>
      <dgm:spPr/>
    </dgm:pt>
    <dgm:pt modelId="{0F4E8636-9757-4A27-96E6-C6C9267E1E1C}" type="pres">
      <dgm:prSet presAssocID="{06716550-2B6C-4BC7-8D1A-8410C2542A1C}" presName="parTx" presStyleLbl="revTx" presStyleIdx="4" presStyleCnt="5">
        <dgm:presLayoutVars>
          <dgm:chMax val="0"/>
          <dgm:chPref val="0"/>
        </dgm:presLayoutVars>
      </dgm:prSet>
      <dgm:spPr/>
    </dgm:pt>
  </dgm:ptLst>
  <dgm:cxnLst>
    <dgm:cxn modelId="{58B1A912-B793-4AAF-B517-25130E59BFC3}" srcId="{7A059FF9-BBEB-4276-9094-0060EEE67D73}" destId="{06716550-2B6C-4BC7-8D1A-8410C2542A1C}" srcOrd="4" destOrd="0" parTransId="{324AE9FF-F0D8-4566-8E12-0748A76920CF}" sibTransId="{B0080CC7-5B27-4096-9348-319AF49C6D15}"/>
    <dgm:cxn modelId="{B2A10E2E-4964-41AF-B396-7018F8FB2C47}" srcId="{7A059FF9-BBEB-4276-9094-0060EEE67D73}" destId="{3FAD856D-CCAE-42C5-AE46-369630DCE7B5}" srcOrd="1" destOrd="0" parTransId="{E9E9D9D2-ED30-467D-AAE2-FE40D5684BD1}" sibTransId="{B7B11BF3-0C37-474E-9618-D4808B737C4B}"/>
    <dgm:cxn modelId="{469DBB34-0748-4A2C-9718-8A532343D600}" type="presOf" srcId="{7A059FF9-BBEB-4276-9094-0060EEE67D73}" destId="{31753884-8685-46D2-ABA9-853F6AAF9C5F}" srcOrd="0" destOrd="0" presId="urn:microsoft.com/office/officeart/2018/2/layout/IconVerticalSolidList"/>
    <dgm:cxn modelId="{546A2067-38B1-4EBE-B613-703C03AD97DC}" srcId="{7A059FF9-BBEB-4276-9094-0060EEE67D73}" destId="{6A6BA900-952A-412C-A3C4-A4DCD7A24BFC}" srcOrd="0" destOrd="0" parTransId="{C11336C1-5762-4F47-8CE8-4E366F298156}" sibTransId="{BC830A25-B8BF-4598-8E58-D64F8E9A7B46}"/>
    <dgm:cxn modelId="{C0F1A44A-7C80-4976-9D9F-04E28F5F5757}" srcId="{7A059FF9-BBEB-4276-9094-0060EEE67D73}" destId="{2B760EBB-9796-4834-98C6-B11243B375BE}" srcOrd="3" destOrd="0" parTransId="{7541EEDE-3B91-48C2-8AC0-20188ECB9B94}" sibTransId="{66B689D0-DA9F-4538-A495-5D2FED685F87}"/>
    <dgm:cxn modelId="{4CCBDB54-0227-4423-BC8A-5EDECEB5C19C}" type="presOf" srcId="{6A6BA900-952A-412C-A3C4-A4DCD7A24BFC}" destId="{81F50279-58A4-4AD0-A2AA-67EEBFB1C83C}" srcOrd="0" destOrd="0" presId="urn:microsoft.com/office/officeart/2018/2/layout/IconVerticalSolidList"/>
    <dgm:cxn modelId="{11C2A080-6F87-4E61-B212-F15AA2AFCC56}" srcId="{7A059FF9-BBEB-4276-9094-0060EEE67D73}" destId="{AA82FA04-1DBC-442D-8DF9-5C93ACC37719}" srcOrd="2" destOrd="0" parTransId="{B79DD74B-3767-4DA1-9FA7-E9C877E513B0}" sibTransId="{6154A744-C4F1-4B9C-8133-96702EDBDEEC}"/>
    <dgm:cxn modelId="{091F8383-120A-4A4E-A829-247B855F1A65}" type="presOf" srcId="{AA82FA04-1DBC-442D-8DF9-5C93ACC37719}" destId="{0A785062-65CE-4E7C-97DE-6B662960D476}" srcOrd="0" destOrd="0" presId="urn:microsoft.com/office/officeart/2018/2/layout/IconVerticalSolidList"/>
    <dgm:cxn modelId="{862767B7-A910-45DD-8315-C686F1B076F2}" type="presOf" srcId="{06716550-2B6C-4BC7-8D1A-8410C2542A1C}" destId="{0F4E8636-9757-4A27-96E6-C6C9267E1E1C}" srcOrd="0" destOrd="0" presId="urn:microsoft.com/office/officeart/2018/2/layout/IconVerticalSolidList"/>
    <dgm:cxn modelId="{32CEBACE-D0F2-4D64-88CD-F579AF5CE168}" type="presOf" srcId="{2B760EBB-9796-4834-98C6-B11243B375BE}" destId="{A88CBE4C-A90A-4230-AB84-13BC04630610}" srcOrd="0" destOrd="0" presId="urn:microsoft.com/office/officeart/2018/2/layout/IconVerticalSolidList"/>
    <dgm:cxn modelId="{2AAF74DB-02FD-4246-B50A-736426D9F734}" type="presOf" srcId="{3FAD856D-CCAE-42C5-AE46-369630DCE7B5}" destId="{899D8F9F-61E1-4A9E-84D9-ACFF6F30B0FB}" srcOrd="0" destOrd="0" presId="urn:microsoft.com/office/officeart/2018/2/layout/IconVerticalSolidList"/>
    <dgm:cxn modelId="{0E47BAB2-B54B-4731-A040-C0F4AA18E39C}" type="presParOf" srcId="{31753884-8685-46D2-ABA9-853F6AAF9C5F}" destId="{CD7BC57C-CB20-4445-B8E2-BE8609F732FA}" srcOrd="0" destOrd="0" presId="urn:microsoft.com/office/officeart/2018/2/layout/IconVerticalSolidList"/>
    <dgm:cxn modelId="{07C37560-DFA9-40A5-930A-BF8A128A6304}" type="presParOf" srcId="{CD7BC57C-CB20-4445-B8E2-BE8609F732FA}" destId="{E518CD4E-05C0-4085-BBF1-7A74F3753A1A}" srcOrd="0" destOrd="0" presId="urn:microsoft.com/office/officeart/2018/2/layout/IconVerticalSolidList"/>
    <dgm:cxn modelId="{F8D64407-4506-4031-BE65-5F6157D07846}" type="presParOf" srcId="{CD7BC57C-CB20-4445-B8E2-BE8609F732FA}" destId="{A06B7651-2561-4BFB-BE5F-4ABDAF33E1DB}" srcOrd="1" destOrd="0" presId="urn:microsoft.com/office/officeart/2018/2/layout/IconVerticalSolidList"/>
    <dgm:cxn modelId="{8C8FD5D9-D920-4B7D-B75D-7E918851461D}" type="presParOf" srcId="{CD7BC57C-CB20-4445-B8E2-BE8609F732FA}" destId="{E772E4DB-B013-44FD-BAD6-E18F8287B55B}" srcOrd="2" destOrd="0" presId="urn:microsoft.com/office/officeart/2018/2/layout/IconVerticalSolidList"/>
    <dgm:cxn modelId="{AA97DEA3-4A82-44EA-93CF-6DF9235EFD51}" type="presParOf" srcId="{CD7BC57C-CB20-4445-B8E2-BE8609F732FA}" destId="{81F50279-58A4-4AD0-A2AA-67EEBFB1C83C}" srcOrd="3" destOrd="0" presId="urn:microsoft.com/office/officeart/2018/2/layout/IconVerticalSolidList"/>
    <dgm:cxn modelId="{7E9A4D84-873D-42A5-93C2-984369ECB577}" type="presParOf" srcId="{31753884-8685-46D2-ABA9-853F6AAF9C5F}" destId="{12E81683-80BA-4F8E-9EA3-39E81AF2BFC7}" srcOrd="1" destOrd="0" presId="urn:microsoft.com/office/officeart/2018/2/layout/IconVerticalSolidList"/>
    <dgm:cxn modelId="{330AC45D-EEA1-4A83-9950-245A52D0AF37}" type="presParOf" srcId="{31753884-8685-46D2-ABA9-853F6AAF9C5F}" destId="{8D9DA5A1-9AFF-49E5-B072-5F98B8810AE1}" srcOrd="2" destOrd="0" presId="urn:microsoft.com/office/officeart/2018/2/layout/IconVerticalSolidList"/>
    <dgm:cxn modelId="{00A2DBB5-9091-42A6-803D-B1920B185B89}" type="presParOf" srcId="{8D9DA5A1-9AFF-49E5-B072-5F98B8810AE1}" destId="{0E8366C3-C186-4053-B7D9-AAA9338CE797}" srcOrd="0" destOrd="0" presId="urn:microsoft.com/office/officeart/2018/2/layout/IconVerticalSolidList"/>
    <dgm:cxn modelId="{A349D4BC-61A4-4AF8-94F5-1451CEBD32CE}" type="presParOf" srcId="{8D9DA5A1-9AFF-49E5-B072-5F98B8810AE1}" destId="{1AC3E47E-259F-49B3-AC9C-3B756AD188EB}" srcOrd="1" destOrd="0" presId="urn:microsoft.com/office/officeart/2018/2/layout/IconVerticalSolidList"/>
    <dgm:cxn modelId="{C5D7B34A-A97F-46BA-AADC-647AC580D66C}" type="presParOf" srcId="{8D9DA5A1-9AFF-49E5-B072-5F98B8810AE1}" destId="{41367EB7-47BA-490F-AA6C-539C5C210007}" srcOrd="2" destOrd="0" presId="urn:microsoft.com/office/officeart/2018/2/layout/IconVerticalSolidList"/>
    <dgm:cxn modelId="{DD88CDAC-8A62-498D-80FF-AD9A8DA35927}" type="presParOf" srcId="{8D9DA5A1-9AFF-49E5-B072-5F98B8810AE1}" destId="{899D8F9F-61E1-4A9E-84D9-ACFF6F30B0FB}" srcOrd="3" destOrd="0" presId="urn:microsoft.com/office/officeart/2018/2/layout/IconVerticalSolidList"/>
    <dgm:cxn modelId="{081D5630-0D23-4FA1-A7D2-35F4ED4C8EBB}" type="presParOf" srcId="{31753884-8685-46D2-ABA9-853F6AAF9C5F}" destId="{674B6A2E-3432-4909-B438-999962471F9B}" srcOrd="3" destOrd="0" presId="urn:microsoft.com/office/officeart/2018/2/layout/IconVerticalSolidList"/>
    <dgm:cxn modelId="{EA070CBF-4C48-45EC-B1FF-AC0F79519A61}" type="presParOf" srcId="{31753884-8685-46D2-ABA9-853F6AAF9C5F}" destId="{1B171A85-29C0-4400-86D5-C3312F6A30F6}" srcOrd="4" destOrd="0" presId="urn:microsoft.com/office/officeart/2018/2/layout/IconVerticalSolidList"/>
    <dgm:cxn modelId="{BF5B745C-AA6C-4B90-AC6F-1F9DF42C1A93}" type="presParOf" srcId="{1B171A85-29C0-4400-86D5-C3312F6A30F6}" destId="{BEA9EE41-9D5D-400C-B8E0-3EEB73CA9459}" srcOrd="0" destOrd="0" presId="urn:microsoft.com/office/officeart/2018/2/layout/IconVerticalSolidList"/>
    <dgm:cxn modelId="{E5E5D980-FB98-4960-9B48-9ECF8FD662FD}" type="presParOf" srcId="{1B171A85-29C0-4400-86D5-C3312F6A30F6}" destId="{F7A4B152-C141-4011-BCB8-07AAF9A5187F}" srcOrd="1" destOrd="0" presId="urn:microsoft.com/office/officeart/2018/2/layout/IconVerticalSolidList"/>
    <dgm:cxn modelId="{6BF52F9A-7D74-410D-9216-9D59346A24BB}" type="presParOf" srcId="{1B171A85-29C0-4400-86D5-C3312F6A30F6}" destId="{C3C85F29-8BC6-473F-9892-D0691BB1EED7}" srcOrd="2" destOrd="0" presId="urn:microsoft.com/office/officeart/2018/2/layout/IconVerticalSolidList"/>
    <dgm:cxn modelId="{4611FD37-22E0-4F28-8B38-662DA722A75B}" type="presParOf" srcId="{1B171A85-29C0-4400-86D5-C3312F6A30F6}" destId="{0A785062-65CE-4E7C-97DE-6B662960D476}" srcOrd="3" destOrd="0" presId="urn:microsoft.com/office/officeart/2018/2/layout/IconVerticalSolidList"/>
    <dgm:cxn modelId="{A4099806-08B9-42D5-A01F-06054E80CC04}" type="presParOf" srcId="{31753884-8685-46D2-ABA9-853F6AAF9C5F}" destId="{8E5B99B1-0450-4E9D-8791-B276DF83AD6E}" srcOrd="5" destOrd="0" presId="urn:microsoft.com/office/officeart/2018/2/layout/IconVerticalSolidList"/>
    <dgm:cxn modelId="{71DAB01F-E019-4F4F-91F1-FF879CA9734C}" type="presParOf" srcId="{31753884-8685-46D2-ABA9-853F6AAF9C5F}" destId="{7B4FBE37-F94E-4245-A6A2-1D45BF55B8B9}" srcOrd="6" destOrd="0" presId="urn:microsoft.com/office/officeart/2018/2/layout/IconVerticalSolidList"/>
    <dgm:cxn modelId="{67F3696B-433A-4B7E-B29B-3E33370AC746}" type="presParOf" srcId="{7B4FBE37-F94E-4245-A6A2-1D45BF55B8B9}" destId="{FD785F47-53EA-4E69-88F8-BDBD558C0111}" srcOrd="0" destOrd="0" presId="urn:microsoft.com/office/officeart/2018/2/layout/IconVerticalSolidList"/>
    <dgm:cxn modelId="{A6042EDF-4399-4837-84FC-191D45EE977A}" type="presParOf" srcId="{7B4FBE37-F94E-4245-A6A2-1D45BF55B8B9}" destId="{41BCD1ED-73F2-44FE-B1E3-695FCCC244C8}" srcOrd="1" destOrd="0" presId="urn:microsoft.com/office/officeart/2018/2/layout/IconVerticalSolidList"/>
    <dgm:cxn modelId="{35037667-DDBB-44DA-BE1C-026BD44E48E6}" type="presParOf" srcId="{7B4FBE37-F94E-4245-A6A2-1D45BF55B8B9}" destId="{CB196452-187C-4596-A01A-66C5A037CF10}" srcOrd="2" destOrd="0" presId="urn:microsoft.com/office/officeart/2018/2/layout/IconVerticalSolidList"/>
    <dgm:cxn modelId="{863E0E22-1B11-40DD-A608-E3890CC81318}" type="presParOf" srcId="{7B4FBE37-F94E-4245-A6A2-1D45BF55B8B9}" destId="{A88CBE4C-A90A-4230-AB84-13BC04630610}" srcOrd="3" destOrd="0" presId="urn:microsoft.com/office/officeart/2018/2/layout/IconVerticalSolidList"/>
    <dgm:cxn modelId="{8F96633D-A7AC-4207-A84C-77D8699028DF}" type="presParOf" srcId="{31753884-8685-46D2-ABA9-853F6AAF9C5F}" destId="{91361D3E-C4D0-428D-8C1D-E1668A0DF7EA}" srcOrd="7" destOrd="0" presId="urn:microsoft.com/office/officeart/2018/2/layout/IconVerticalSolidList"/>
    <dgm:cxn modelId="{C22F2595-13FD-4A41-AB92-9BF7AA54776E}" type="presParOf" srcId="{31753884-8685-46D2-ABA9-853F6AAF9C5F}" destId="{51B236BB-56CB-468A-BAA4-4A3CD2D0F673}" srcOrd="8" destOrd="0" presId="urn:microsoft.com/office/officeart/2018/2/layout/IconVerticalSolidList"/>
    <dgm:cxn modelId="{1E058A0D-1878-427B-826E-42A7F9F9F3C2}" type="presParOf" srcId="{51B236BB-56CB-468A-BAA4-4A3CD2D0F673}" destId="{C4C31F23-C95D-44E1-A3A4-D3BBB823B157}" srcOrd="0" destOrd="0" presId="urn:microsoft.com/office/officeart/2018/2/layout/IconVerticalSolidList"/>
    <dgm:cxn modelId="{7AA3600F-8662-4191-A0F9-025EE8E594AF}" type="presParOf" srcId="{51B236BB-56CB-468A-BAA4-4A3CD2D0F673}" destId="{7964CF9A-BC9F-41CB-B121-4E7A89A533BA}" srcOrd="1" destOrd="0" presId="urn:microsoft.com/office/officeart/2018/2/layout/IconVerticalSolidList"/>
    <dgm:cxn modelId="{C1B9254B-BDCE-45AC-8E14-9FF353B74683}" type="presParOf" srcId="{51B236BB-56CB-468A-BAA4-4A3CD2D0F673}" destId="{8BBEB9BE-5095-46F4-B725-70A5F6A83D03}" srcOrd="2" destOrd="0" presId="urn:microsoft.com/office/officeart/2018/2/layout/IconVerticalSolidList"/>
    <dgm:cxn modelId="{1E8ED172-63B2-4C23-A6EC-1F73C40E109D}" type="presParOf" srcId="{51B236BB-56CB-468A-BAA4-4A3CD2D0F673}" destId="{0F4E8636-9757-4A27-96E6-C6C9267E1E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C339C7-31EE-460F-962D-3CBE02B36BE3}"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0217A9C9-1326-42B6-8973-E8BF12A72A04}">
      <dgm:prSet/>
      <dgm:spPr/>
      <dgm:t>
        <a:bodyPr/>
        <a:lstStyle/>
        <a:p>
          <a:r>
            <a:rPr lang="en-US" b="1" i="0" baseline="0"/>
            <a:t>Impact of New Releases:</a:t>
          </a:r>
          <a:endParaRPr lang="en-US"/>
        </a:p>
      </dgm:t>
    </dgm:pt>
    <dgm:pt modelId="{AC86F452-FFA4-4B0B-92CC-3B88F1A6A807}" type="parTrans" cxnId="{CE381C15-A5A7-46C9-ADA8-F2EB7EFAD9C2}">
      <dgm:prSet/>
      <dgm:spPr/>
      <dgm:t>
        <a:bodyPr/>
        <a:lstStyle/>
        <a:p>
          <a:endParaRPr lang="en-US"/>
        </a:p>
      </dgm:t>
    </dgm:pt>
    <dgm:pt modelId="{F2DD7BEA-38CC-4781-A40F-CD0DB320EF7A}" type="sibTrans" cxnId="{CE381C15-A5A7-46C9-ADA8-F2EB7EFAD9C2}">
      <dgm:prSet/>
      <dgm:spPr/>
      <dgm:t>
        <a:bodyPr/>
        <a:lstStyle/>
        <a:p>
          <a:endParaRPr lang="en-US"/>
        </a:p>
      </dgm:t>
    </dgm:pt>
    <dgm:pt modelId="{0CF9755F-1493-4763-ABCF-65A81E2BDBB8}">
      <dgm:prSet/>
      <dgm:spPr/>
      <dgm:t>
        <a:bodyPr/>
        <a:lstStyle/>
        <a:p>
          <a:r>
            <a:rPr lang="en-US" b="1" i="0" baseline="0"/>
            <a:t>1. Observation:</a:t>
          </a:r>
          <a:r>
            <a:rPr lang="en-US" b="0" i="0" baseline="0"/>
            <a:t> Recently released tracks show higher streaming numbers shortly after their release.</a:t>
          </a:r>
          <a:endParaRPr lang="en-US"/>
        </a:p>
      </dgm:t>
    </dgm:pt>
    <dgm:pt modelId="{5863C33F-9DD7-4DB5-A979-7D1D10D1FD4C}" type="parTrans" cxnId="{1D21429B-A32D-45D1-B608-F6145A21D23B}">
      <dgm:prSet/>
      <dgm:spPr/>
      <dgm:t>
        <a:bodyPr/>
        <a:lstStyle/>
        <a:p>
          <a:endParaRPr lang="en-US"/>
        </a:p>
      </dgm:t>
    </dgm:pt>
    <dgm:pt modelId="{483AB9BC-EA93-41C9-A314-A15F2F92DE40}" type="sibTrans" cxnId="{1D21429B-A32D-45D1-B608-F6145A21D23B}">
      <dgm:prSet/>
      <dgm:spPr/>
      <dgm:t>
        <a:bodyPr/>
        <a:lstStyle/>
        <a:p>
          <a:endParaRPr lang="en-US"/>
        </a:p>
      </dgm:t>
    </dgm:pt>
    <dgm:pt modelId="{A8ED3408-1956-47E2-A6B7-DE187AC8702D}">
      <dgm:prSet/>
      <dgm:spPr/>
      <dgm:t>
        <a:bodyPr/>
        <a:lstStyle/>
        <a:p>
          <a:r>
            <a:rPr lang="en-US" b="1" i="0" baseline="0" dirty="0"/>
            <a:t>2. Insight:</a:t>
          </a:r>
          <a:r>
            <a:rPr lang="en-US" b="0" i="0" baseline="0" dirty="0"/>
            <a:t> New releases tend to attract more immediate attention, suggesting that promotional efforts around launch periods can boost streaming numbers.</a:t>
          </a:r>
          <a:endParaRPr lang="en-US" dirty="0"/>
        </a:p>
      </dgm:t>
    </dgm:pt>
    <dgm:pt modelId="{B5270D80-27D6-45A2-BDDE-24A7CE11BA3B}" type="parTrans" cxnId="{AEE07EB7-9AC7-4AE3-8EE9-132B823D1D10}">
      <dgm:prSet/>
      <dgm:spPr/>
      <dgm:t>
        <a:bodyPr/>
        <a:lstStyle/>
        <a:p>
          <a:endParaRPr lang="en-US"/>
        </a:p>
      </dgm:t>
    </dgm:pt>
    <dgm:pt modelId="{5A1EC72C-E1FF-4D27-97A8-738CAE41E6F7}" type="sibTrans" cxnId="{AEE07EB7-9AC7-4AE3-8EE9-132B823D1D10}">
      <dgm:prSet/>
      <dgm:spPr/>
      <dgm:t>
        <a:bodyPr/>
        <a:lstStyle/>
        <a:p>
          <a:endParaRPr lang="en-US"/>
        </a:p>
      </dgm:t>
    </dgm:pt>
    <dgm:pt modelId="{1CA7DD18-1577-4923-B4FD-1A5B3C54F9C7}">
      <dgm:prSet/>
      <dgm:spPr/>
      <dgm:t>
        <a:bodyPr/>
        <a:lstStyle/>
        <a:p>
          <a:r>
            <a:rPr lang="en-US" b="1"/>
            <a:t>Genre Trends:</a:t>
          </a:r>
          <a:endParaRPr lang="en-US"/>
        </a:p>
      </dgm:t>
    </dgm:pt>
    <dgm:pt modelId="{36A4036B-6B20-4253-BE40-5121C2CBC6AD}" type="parTrans" cxnId="{A880548C-A58F-4C28-89EF-274F1D46D555}">
      <dgm:prSet/>
      <dgm:spPr/>
      <dgm:t>
        <a:bodyPr/>
        <a:lstStyle/>
        <a:p>
          <a:endParaRPr lang="en-US"/>
        </a:p>
      </dgm:t>
    </dgm:pt>
    <dgm:pt modelId="{EB2896E0-7D36-4F55-A0C3-9C89C3E64A61}" type="sibTrans" cxnId="{A880548C-A58F-4C28-89EF-274F1D46D555}">
      <dgm:prSet/>
      <dgm:spPr/>
      <dgm:t>
        <a:bodyPr/>
        <a:lstStyle/>
        <a:p>
          <a:endParaRPr lang="en-US"/>
        </a:p>
      </dgm:t>
    </dgm:pt>
    <dgm:pt modelId="{D693BDDF-3A12-4317-A0B5-2B98C7A180AC}">
      <dgm:prSet/>
      <dgm:spPr/>
      <dgm:t>
        <a:bodyPr/>
        <a:lstStyle/>
        <a:p>
          <a:r>
            <a:rPr lang="en-US" b="1"/>
            <a:t>Observation:</a:t>
          </a:r>
          <a:r>
            <a:rPr lang="en-US"/>
            <a:t> Certain genres dominate the top tracks, reflecting listener preferences.</a:t>
          </a:r>
        </a:p>
      </dgm:t>
    </dgm:pt>
    <dgm:pt modelId="{07107798-1642-481C-963F-3ABA784842E1}" type="parTrans" cxnId="{8252E520-3863-4025-8696-B31629454711}">
      <dgm:prSet/>
      <dgm:spPr/>
      <dgm:t>
        <a:bodyPr/>
        <a:lstStyle/>
        <a:p>
          <a:endParaRPr lang="en-US"/>
        </a:p>
      </dgm:t>
    </dgm:pt>
    <dgm:pt modelId="{EF5C22CA-5A0F-48B5-979F-974BC5A76B29}" type="sibTrans" cxnId="{8252E520-3863-4025-8696-B31629454711}">
      <dgm:prSet/>
      <dgm:spPr/>
      <dgm:t>
        <a:bodyPr/>
        <a:lstStyle/>
        <a:p>
          <a:endParaRPr lang="en-US"/>
        </a:p>
      </dgm:t>
    </dgm:pt>
    <dgm:pt modelId="{F74BCC8B-EF58-4D58-9B58-CC49B8F736CD}">
      <dgm:prSet/>
      <dgm:spPr/>
      <dgm:t>
        <a:bodyPr/>
        <a:lstStyle/>
        <a:p>
          <a:r>
            <a:rPr lang="en-US" b="1"/>
            <a:t>Insight:</a:t>
          </a:r>
          <a:r>
            <a:rPr lang="en-US"/>
            <a:t> Understanding genre popularity can help in crafting targeted advertising and playlist strategies.</a:t>
          </a:r>
        </a:p>
      </dgm:t>
    </dgm:pt>
    <dgm:pt modelId="{DF4167E6-3450-4A47-B0EA-267E289B7947}" type="parTrans" cxnId="{ACF53906-78A7-4F78-B980-70A5A110AAB3}">
      <dgm:prSet/>
      <dgm:spPr/>
      <dgm:t>
        <a:bodyPr/>
        <a:lstStyle/>
        <a:p>
          <a:endParaRPr lang="en-US"/>
        </a:p>
      </dgm:t>
    </dgm:pt>
    <dgm:pt modelId="{8D8471C2-38EC-4C5F-A382-E5C92C789B20}" type="sibTrans" cxnId="{ACF53906-78A7-4F78-B980-70A5A110AAB3}">
      <dgm:prSet/>
      <dgm:spPr/>
      <dgm:t>
        <a:bodyPr/>
        <a:lstStyle/>
        <a:p>
          <a:endParaRPr lang="en-US"/>
        </a:p>
      </dgm:t>
    </dgm:pt>
    <dgm:pt modelId="{7CA94BE8-8973-4EC3-8821-14F550C01243}">
      <dgm:prSet/>
      <dgm:spPr/>
      <dgm:t>
        <a:bodyPr/>
        <a:lstStyle/>
        <a:p>
          <a:r>
            <a:rPr lang="en-US" b="1"/>
            <a:t>Streaming Peaks:</a:t>
          </a:r>
          <a:endParaRPr lang="en-US"/>
        </a:p>
      </dgm:t>
    </dgm:pt>
    <dgm:pt modelId="{5D7AB665-5C79-4A6B-ADDE-81B2D7FE7843}" type="parTrans" cxnId="{56DBD221-1417-47CF-9109-67CC95A51780}">
      <dgm:prSet/>
      <dgm:spPr/>
      <dgm:t>
        <a:bodyPr/>
        <a:lstStyle/>
        <a:p>
          <a:endParaRPr lang="en-US"/>
        </a:p>
      </dgm:t>
    </dgm:pt>
    <dgm:pt modelId="{EC9F8B00-EFAD-422E-86BA-2F995190E50C}" type="sibTrans" cxnId="{56DBD221-1417-47CF-9109-67CC95A51780}">
      <dgm:prSet/>
      <dgm:spPr/>
      <dgm:t>
        <a:bodyPr/>
        <a:lstStyle/>
        <a:p>
          <a:endParaRPr lang="en-US"/>
        </a:p>
      </dgm:t>
    </dgm:pt>
    <dgm:pt modelId="{80B4CA3F-948D-44C8-9E9A-8498D0DF1C28}">
      <dgm:prSet/>
      <dgm:spPr/>
      <dgm:t>
        <a:bodyPr/>
        <a:lstStyle/>
        <a:p>
          <a:r>
            <a:rPr lang="en-US" b="1"/>
            <a:t>Observation:</a:t>
          </a:r>
          <a:r>
            <a:rPr lang="en-US"/>
            <a:t> Some tracks experience spikes in streams during specific periods (e.g., holidays, viral moments).</a:t>
          </a:r>
        </a:p>
      </dgm:t>
    </dgm:pt>
    <dgm:pt modelId="{2DC362BA-D4C6-492E-AF6D-5E1D4C37EFE2}" type="parTrans" cxnId="{AB1DACB9-EB62-482C-9C04-8CC643CF04FD}">
      <dgm:prSet/>
      <dgm:spPr/>
      <dgm:t>
        <a:bodyPr/>
        <a:lstStyle/>
        <a:p>
          <a:endParaRPr lang="en-US"/>
        </a:p>
      </dgm:t>
    </dgm:pt>
    <dgm:pt modelId="{7C158199-4519-4F34-9ED3-D3ED00C1C428}" type="sibTrans" cxnId="{AB1DACB9-EB62-482C-9C04-8CC643CF04FD}">
      <dgm:prSet/>
      <dgm:spPr/>
      <dgm:t>
        <a:bodyPr/>
        <a:lstStyle/>
        <a:p>
          <a:endParaRPr lang="en-US"/>
        </a:p>
      </dgm:t>
    </dgm:pt>
    <dgm:pt modelId="{FC3B484C-D9B1-4B8D-9784-CBF9C60D1BAC}">
      <dgm:prSet/>
      <dgm:spPr/>
      <dgm:t>
        <a:bodyPr/>
        <a:lstStyle/>
        <a:p>
          <a:r>
            <a:rPr lang="en-US" b="1"/>
            <a:t>Insight:</a:t>
          </a:r>
          <a:r>
            <a:rPr lang="en-US"/>
            <a:t> Identifying peak times for popular tracks can guide timing for promotional activities and targeted ad placements.</a:t>
          </a:r>
        </a:p>
      </dgm:t>
    </dgm:pt>
    <dgm:pt modelId="{F95326BB-8218-4DBA-9A04-A6937403E442}" type="parTrans" cxnId="{2C121E28-911F-40C6-867D-755A196E735E}">
      <dgm:prSet/>
      <dgm:spPr/>
      <dgm:t>
        <a:bodyPr/>
        <a:lstStyle/>
        <a:p>
          <a:endParaRPr lang="en-US"/>
        </a:p>
      </dgm:t>
    </dgm:pt>
    <dgm:pt modelId="{E9A04F54-76CF-41EC-803F-9B607FA05DEE}" type="sibTrans" cxnId="{2C121E28-911F-40C6-867D-755A196E735E}">
      <dgm:prSet/>
      <dgm:spPr/>
      <dgm:t>
        <a:bodyPr/>
        <a:lstStyle/>
        <a:p>
          <a:endParaRPr lang="en-US"/>
        </a:p>
      </dgm:t>
    </dgm:pt>
    <dgm:pt modelId="{BAF9DE75-99DD-4E90-A4E6-ECAA69B1497C}">
      <dgm:prSet/>
      <dgm:spPr/>
      <dgm:t>
        <a:bodyPr/>
        <a:lstStyle/>
        <a:p>
          <a:r>
            <a:rPr lang="en-US" b="1"/>
            <a:t>Artist Influence:</a:t>
          </a:r>
          <a:endParaRPr lang="en-US"/>
        </a:p>
      </dgm:t>
    </dgm:pt>
    <dgm:pt modelId="{440B4E17-2B25-4AC6-88F3-ED6EB99CEBB2}" type="parTrans" cxnId="{3934609C-35DF-4041-8824-F9A55F19C030}">
      <dgm:prSet/>
      <dgm:spPr/>
      <dgm:t>
        <a:bodyPr/>
        <a:lstStyle/>
        <a:p>
          <a:endParaRPr lang="en-US"/>
        </a:p>
      </dgm:t>
    </dgm:pt>
    <dgm:pt modelId="{1C7DCCA9-DD74-437C-8E84-872E5D4FF028}" type="sibTrans" cxnId="{3934609C-35DF-4041-8824-F9A55F19C030}">
      <dgm:prSet/>
      <dgm:spPr/>
      <dgm:t>
        <a:bodyPr/>
        <a:lstStyle/>
        <a:p>
          <a:endParaRPr lang="en-US"/>
        </a:p>
      </dgm:t>
    </dgm:pt>
    <dgm:pt modelId="{C5C67520-8949-488B-A978-E28F3665AE95}">
      <dgm:prSet/>
      <dgm:spPr/>
      <dgm:t>
        <a:bodyPr/>
        <a:lstStyle/>
        <a:p>
          <a:r>
            <a:rPr lang="en-US" b="1"/>
            <a:t>Observation:</a:t>
          </a:r>
          <a:r>
            <a:rPr lang="en-US"/>
            <a:t> Tracks by top artists consistently have high streaming numbers.</a:t>
          </a:r>
        </a:p>
      </dgm:t>
    </dgm:pt>
    <dgm:pt modelId="{9C39C30C-4198-4FBE-9DA4-1E2E00D7008E}" type="parTrans" cxnId="{931598A2-005C-4558-863A-78FF2DBF63AC}">
      <dgm:prSet/>
      <dgm:spPr/>
      <dgm:t>
        <a:bodyPr/>
        <a:lstStyle/>
        <a:p>
          <a:endParaRPr lang="en-US"/>
        </a:p>
      </dgm:t>
    </dgm:pt>
    <dgm:pt modelId="{2B5F60BC-0AAD-4235-86B0-CE07F2DA7043}" type="sibTrans" cxnId="{931598A2-005C-4558-863A-78FF2DBF63AC}">
      <dgm:prSet/>
      <dgm:spPr/>
      <dgm:t>
        <a:bodyPr/>
        <a:lstStyle/>
        <a:p>
          <a:endParaRPr lang="en-US"/>
        </a:p>
      </dgm:t>
    </dgm:pt>
    <dgm:pt modelId="{C0ADE87F-FB79-4AD6-9ED8-87944F986262}">
      <dgm:prSet/>
      <dgm:spPr/>
      <dgm:t>
        <a:bodyPr/>
        <a:lstStyle/>
        <a:p>
          <a:r>
            <a:rPr lang="en-US" b="1"/>
            <a:t>Insight:</a:t>
          </a:r>
          <a:r>
            <a:rPr lang="en-US"/>
            <a:t> Artist popularity plays a significant role in streaming volume, highlighting the importance of artist promotion in driving total streams.</a:t>
          </a:r>
        </a:p>
      </dgm:t>
    </dgm:pt>
    <dgm:pt modelId="{8E1CCB55-5C5C-4A60-BE19-0D7F15915AEA}" type="parTrans" cxnId="{53A64CC9-D7CE-4BDC-BA52-B23AEA62CDF4}">
      <dgm:prSet/>
      <dgm:spPr/>
      <dgm:t>
        <a:bodyPr/>
        <a:lstStyle/>
        <a:p>
          <a:endParaRPr lang="en-US"/>
        </a:p>
      </dgm:t>
    </dgm:pt>
    <dgm:pt modelId="{D7EC28E9-4EAE-4AD2-A910-1DC74773BFF2}" type="sibTrans" cxnId="{53A64CC9-D7CE-4BDC-BA52-B23AEA62CDF4}">
      <dgm:prSet/>
      <dgm:spPr/>
      <dgm:t>
        <a:bodyPr/>
        <a:lstStyle/>
        <a:p>
          <a:endParaRPr lang="en-US"/>
        </a:p>
      </dgm:t>
    </dgm:pt>
    <dgm:pt modelId="{3A4BAEE7-5DF0-49AC-983C-6D63B7278765}">
      <dgm:prSet/>
      <dgm:spPr/>
      <dgm:t>
        <a:bodyPr/>
        <a:lstStyle/>
        <a:p>
          <a:r>
            <a:rPr lang="en-US" b="1" dirty="0"/>
            <a:t>Conclusion:</a:t>
          </a:r>
          <a:r>
            <a:rPr lang="en-US" dirty="0"/>
            <a:t> The total streams data reveals that popular tracks dominate listener engagement and that new releases, genre trends, and artist influence play crucial roles in streaming numbers. Leveraging these insights can optimize advertising strategies and maximize impact on Spotify.</a:t>
          </a:r>
        </a:p>
      </dgm:t>
    </dgm:pt>
    <dgm:pt modelId="{F44003A9-EB4A-482E-893E-3E8C5B94D6D1}" type="parTrans" cxnId="{F36A63A5-8362-47DF-B1AB-81A8E4B53179}">
      <dgm:prSet/>
      <dgm:spPr/>
      <dgm:t>
        <a:bodyPr/>
        <a:lstStyle/>
        <a:p>
          <a:endParaRPr lang="en-US"/>
        </a:p>
      </dgm:t>
    </dgm:pt>
    <dgm:pt modelId="{F7C02B24-2EA5-4F99-A9D8-0A2C019160A1}" type="sibTrans" cxnId="{F36A63A5-8362-47DF-B1AB-81A8E4B53179}">
      <dgm:prSet/>
      <dgm:spPr/>
      <dgm:t>
        <a:bodyPr/>
        <a:lstStyle/>
        <a:p>
          <a:endParaRPr lang="en-US"/>
        </a:p>
      </dgm:t>
    </dgm:pt>
    <dgm:pt modelId="{0FAAA3FD-2578-425C-93BA-9B2185A96510}" type="pres">
      <dgm:prSet presAssocID="{E6C339C7-31EE-460F-962D-3CBE02B36BE3}" presName="Name0" presStyleCnt="0">
        <dgm:presLayoutVars>
          <dgm:dir/>
          <dgm:animLvl val="lvl"/>
          <dgm:resizeHandles val="exact"/>
        </dgm:presLayoutVars>
      </dgm:prSet>
      <dgm:spPr/>
    </dgm:pt>
    <dgm:pt modelId="{B3E7C370-12A4-49CC-BF38-B2FA6916A238}" type="pres">
      <dgm:prSet presAssocID="{0217A9C9-1326-42B6-8973-E8BF12A72A04}" presName="linNode" presStyleCnt="0"/>
      <dgm:spPr/>
    </dgm:pt>
    <dgm:pt modelId="{3030B88A-9100-4CEF-BFB9-D41C80819D26}" type="pres">
      <dgm:prSet presAssocID="{0217A9C9-1326-42B6-8973-E8BF12A72A04}" presName="parentText" presStyleLbl="node1" presStyleIdx="0" presStyleCnt="5">
        <dgm:presLayoutVars>
          <dgm:chMax val="1"/>
          <dgm:bulletEnabled val="1"/>
        </dgm:presLayoutVars>
      </dgm:prSet>
      <dgm:spPr/>
    </dgm:pt>
    <dgm:pt modelId="{1F51B88E-8B7E-4DCC-95B6-373ED89AAD75}" type="pres">
      <dgm:prSet presAssocID="{0217A9C9-1326-42B6-8973-E8BF12A72A04}" presName="descendantText" presStyleLbl="alignAccFollowNode1" presStyleIdx="0" presStyleCnt="4">
        <dgm:presLayoutVars>
          <dgm:bulletEnabled val="1"/>
        </dgm:presLayoutVars>
      </dgm:prSet>
      <dgm:spPr/>
    </dgm:pt>
    <dgm:pt modelId="{B2F1BBC9-64CC-4CE1-8983-2FC52699F612}" type="pres">
      <dgm:prSet presAssocID="{F2DD7BEA-38CC-4781-A40F-CD0DB320EF7A}" presName="sp" presStyleCnt="0"/>
      <dgm:spPr/>
    </dgm:pt>
    <dgm:pt modelId="{C3036CC3-D354-42F6-904D-B7EFC156CDB2}" type="pres">
      <dgm:prSet presAssocID="{1CA7DD18-1577-4923-B4FD-1A5B3C54F9C7}" presName="linNode" presStyleCnt="0"/>
      <dgm:spPr/>
    </dgm:pt>
    <dgm:pt modelId="{9D7F3C91-FA72-4930-8BB8-E10E755FDBE9}" type="pres">
      <dgm:prSet presAssocID="{1CA7DD18-1577-4923-B4FD-1A5B3C54F9C7}" presName="parentText" presStyleLbl="node1" presStyleIdx="1" presStyleCnt="5">
        <dgm:presLayoutVars>
          <dgm:chMax val="1"/>
          <dgm:bulletEnabled val="1"/>
        </dgm:presLayoutVars>
      </dgm:prSet>
      <dgm:spPr/>
    </dgm:pt>
    <dgm:pt modelId="{8174DF4E-DFDD-4391-A541-C3E66D12B493}" type="pres">
      <dgm:prSet presAssocID="{1CA7DD18-1577-4923-B4FD-1A5B3C54F9C7}" presName="descendantText" presStyleLbl="alignAccFollowNode1" presStyleIdx="1" presStyleCnt="4">
        <dgm:presLayoutVars>
          <dgm:bulletEnabled val="1"/>
        </dgm:presLayoutVars>
      </dgm:prSet>
      <dgm:spPr/>
    </dgm:pt>
    <dgm:pt modelId="{6E008A96-3DEF-451F-B7BD-A8331B802D41}" type="pres">
      <dgm:prSet presAssocID="{EB2896E0-7D36-4F55-A0C3-9C89C3E64A61}" presName="sp" presStyleCnt="0"/>
      <dgm:spPr/>
    </dgm:pt>
    <dgm:pt modelId="{8750577D-7973-4763-86E7-B415F211EE84}" type="pres">
      <dgm:prSet presAssocID="{7CA94BE8-8973-4EC3-8821-14F550C01243}" presName="linNode" presStyleCnt="0"/>
      <dgm:spPr/>
    </dgm:pt>
    <dgm:pt modelId="{50F8F200-E1AF-4B2D-BE60-8619C06D1979}" type="pres">
      <dgm:prSet presAssocID="{7CA94BE8-8973-4EC3-8821-14F550C01243}" presName="parentText" presStyleLbl="node1" presStyleIdx="2" presStyleCnt="5">
        <dgm:presLayoutVars>
          <dgm:chMax val="1"/>
          <dgm:bulletEnabled val="1"/>
        </dgm:presLayoutVars>
      </dgm:prSet>
      <dgm:spPr/>
    </dgm:pt>
    <dgm:pt modelId="{59A18159-6FC9-41FD-A15F-6629F0F38395}" type="pres">
      <dgm:prSet presAssocID="{7CA94BE8-8973-4EC3-8821-14F550C01243}" presName="descendantText" presStyleLbl="alignAccFollowNode1" presStyleIdx="2" presStyleCnt="4">
        <dgm:presLayoutVars>
          <dgm:bulletEnabled val="1"/>
        </dgm:presLayoutVars>
      </dgm:prSet>
      <dgm:spPr/>
    </dgm:pt>
    <dgm:pt modelId="{55315807-6916-4563-9783-A20065421FC7}" type="pres">
      <dgm:prSet presAssocID="{EC9F8B00-EFAD-422E-86BA-2F995190E50C}" presName="sp" presStyleCnt="0"/>
      <dgm:spPr/>
    </dgm:pt>
    <dgm:pt modelId="{3D525BB7-9288-4A40-B889-3EED1390F788}" type="pres">
      <dgm:prSet presAssocID="{BAF9DE75-99DD-4E90-A4E6-ECAA69B1497C}" presName="linNode" presStyleCnt="0"/>
      <dgm:spPr/>
    </dgm:pt>
    <dgm:pt modelId="{57C6398A-3C71-4CA2-A92A-214831D49175}" type="pres">
      <dgm:prSet presAssocID="{BAF9DE75-99DD-4E90-A4E6-ECAA69B1497C}" presName="parentText" presStyleLbl="node1" presStyleIdx="3" presStyleCnt="5">
        <dgm:presLayoutVars>
          <dgm:chMax val="1"/>
          <dgm:bulletEnabled val="1"/>
        </dgm:presLayoutVars>
      </dgm:prSet>
      <dgm:spPr/>
    </dgm:pt>
    <dgm:pt modelId="{BD102068-67F8-452A-8BA4-81B49D5C4EE7}" type="pres">
      <dgm:prSet presAssocID="{BAF9DE75-99DD-4E90-A4E6-ECAA69B1497C}" presName="descendantText" presStyleLbl="alignAccFollowNode1" presStyleIdx="3" presStyleCnt="4">
        <dgm:presLayoutVars>
          <dgm:bulletEnabled val="1"/>
        </dgm:presLayoutVars>
      </dgm:prSet>
      <dgm:spPr/>
    </dgm:pt>
    <dgm:pt modelId="{4852E94A-CDB1-4B85-82F2-FB3E99771E45}" type="pres">
      <dgm:prSet presAssocID="{1C7DCCA9-DD74-437C-8E84-872E5D4FF028}" presName="sp" presStyleCnt="0"/>
      <dgm:spPr/>
    </dgm:pt>
    <dgm:pt modelId="{43E55EB2-8D3F-4C48-AF3C-AC3DFF950A38}" type="pres">
      <dgm:prSet presAssocID="{3A4BAEE7-5DF0-49AC-983C-6D63B7278765}" presName="linNode" presStyleCnt="0"/>
      <dgm:spPr/>
    </dgm:pt>
    <dgm:pt modelId="{C0AE9E89-542B-4612-BA1B-A306DE9CBDB4}" type="pres">
      <dgm:prSet presAssocID="{3A4BAEE7-5DF0-49AC-983C-6D63B7278765}" presName="parentText" presStyleLbl="node1" presStyleIdx="4" presStyleCnt="5" custScaleX="277778">
        <dgm:presLayoutVars>
          <dgm:chMax val="1"/>
          <dgm:bulletEnabled val="1"/>
        </dgm:presLayoutVars>
      </dgm:prSet>
      <dgm:spPr/>
    </dgm:pt>
  </dgm:ptLst>
  <dgm:cxnLst>
    <dgm:cxn modelId="{6EBA1401-0F8B-4A29-81F5-0348A86FAB81}" type="presOf" srcId="{C0ADE87F-FB79-4AD6-9ED8-87944F986262}" destId="{BD102068-67F8-452A-8BA4-81B49D5C4EE7}" srcOrd="0" destOrd="1" presId="urn:microsoft.com/office/officeart/2005/8/layout/vList5"/>
    <dgm:cxn modelId="{ACF53906-78A7-4F78-B980-70A5A110AAB3}" srcId="{1CA7DD18-1577-4923-B4FD-1A5B3C54F9C7}" destId="{F74BCC8B-EF58-4D58-9B58-CC49B8F736CD}" srcOrd="1" destOrd="0" parTransId="{DF4167E6-3450-4A47-B0EA-267E289B7947}" sibTransId="{8D8471C2-38EC-4C5F-A382-E5C92C789B20}"/>
    <dgm:cxn modelId="{36A9530C-4183-4FAA-8092-737BF37163DA}" type="presOf" srcId="{80B4CA3F-948D-44C8-9E9A-8498D0DF1C28}" destId="{59A18159-6FC9-41FD-A15F-6629F0F38395}" srcOrd="0" destOrd="0" presId="urn:microsoft.com/office/officeart/2005/8/layout/vList5"/>
    <dgm:cxn modelId="{CE381C15-A5A7-46C9-ADA8-F2EB7EFAD9C2}" srcId="{E6C339C7-31EE-460F-962D-3CBE02B36BE3}" destId="{0217A9C9-1326-42B6-8973-E8BF12A72A04}" srcOrd="0" destOrd="0" parTransId="{AC86F452-FFA4-4B0B-92CC-3B88F1A6A807}" sibTransId="{F2DD7BEA-38CC-4781-A40F-CD0DB320EF7A}"/>
    <dgm:cxn modelId="{C6D68E1D-D8B8-4C37-90AF-D4625C0C2A19}" type="presOf" srcId="{1CA7DD18-1577-4923-B4FD-1A5B3C54F9C7}" destId="{9D7F3C91-FA72-4930-8BB8-E10E755FDBE9}" srcOrd="0" destOrd="0" presId="urn:microsoft.com/office/officeart/2005/8/layout/vList5"/>
    <dgm:cxn modelId="{8252E520-3863-4025-8696-B31629454711}" srcId="{1CA7DD18-1577-4923-B4FD-1A5B3C54F9C7}" destId="{D693BDDF-3A12-4317-A0B5-2B98C7A180AC}" srcOrd="0" destOrd="0" parTransId="{07107798-1642-481C-963F-3ABA784842E1}" sibTransId="{EF5C22CA-5A0F-48B5-979F-974BC5A76B29}"/>
    <dgm:cxn modelId="{56DBD221-1417-47CF-9109-67CC95A51780}" srcId="{E6C339C7-31EE-460F-962D-3CBE02B36BE3}" destId="{7CA94BE8-8973-4EC3-8821-14F550C01243}" srcOrd="2" destOrd="0" parTransId="{5D7AB665-5C79-4A6B-ADDE-81B2D7FE7843}" sibTransId="{EC9F8B00-EFAD-422E-86BA-2F995190E50C}"/>
    <dgm:cxn modelId="{AECBAC23-8912-407A-8C5C-1AD9B25B8511}" type="presOf" srcId="{A8ED3408-1956-47E2-A6B7-DE187AC8702D}" destId="{1F51B88E-8B7E-4DCC-95B6-373ED89AAD75}" srcOrd="0" destOrd="1" presId="urn:microsoft.com/office/officeart/2005/8/layout/vList5"/>
    <dgm:cxn modelId="{2C121E28-911F-40C6-867D-755A196E735E}" srcId="{7CA94BE8-8973-4EC3-8821-14F550C01243}" destId="{FC3B484C-D9B1-4B8D-9784-CBF9C60D1BAC}" srcOrd="1" destOrd="0" parTransId="{F95326BB-8218-4DBA-9A04-A6937403E442}" sibTransId="{E9A04F54-76CF-41EC-803F-9B607FA05DEE}"/>
    <dgm:cxn modelId="{C00A3935-3648-4A3D-BB45-D84BA47080D6}" type="presOf" srcId="{0217A9C9-1326-42B6-8973-E8BF12A72A04}" destId="{3030B88A-9100-4CEF-BFB9-D41C80819D26}" srcOrd="0" destOrd="0" presId="urn:microsoft.com/office/officeart/2005/8/layout/vList5"/>
    <dgm:cxn modelId="{51AEBF36-DEEF-4372-992E-CC9A79D254D9}" type="presOf" srcId="{0CF9755F-1493-4763-ABCF-65A81E2BDBB8}" destId="{1F51B88E-8B7E-4DCC-95B6-373ED89AAD75}" srcOrd="0" destOrd="0" presId="urn:microsoft.com/office/officeart/2005/8/layout/vList5"/>
    <dgm:cxn modelId="{39095B42-7800-46C9-B8C7-1C4A45FEE602}" type="presOf" srcId="{7CA94BE8-8973-4EC3-8821-14F550C01243}" destId="{50F8F200-E1AF-4B2D-BE60-8619C06D1979}" srcOrd="0" destOrd="0" presId="urn:microsoft.com/office/officeart/2005/8/layout/vList5"/>
    <dgm:cxn modelId="{96C70F67-DD42-4CAC-B34F-0D43528E136E}" type="presOf" srcId="{E6C339C7-31EE-460F-962D-3CBE02B36BE3}" destId="{0FAAA3FD-2578-425C-93BA-9B2185A96510}" srcOrd="0" destOrd="0" presId="urn:microsoft.com/office/officeart/2005/8/layout/vList5"/>
    <dgm:cxn modelId="{EA1B2C78-02D9-4F22-B774-D8CBAE3A39CD}" type="presOf" srcId="{F74BCC8B-EF58-4D58-9B58-CC49B8F736CD}" destId="{8174DF4E-DFDD-4391-A541-C3E66D12B493}" srcOrd="0" destOrd="1" presId="urn:microsoft.com/office/officeart/2005/8/layout/vList5"/>
    <dgm:cxn modelId="{94708384-41E4-46E7-9B97-A58F18025064}" type="presOf" srcId="{FC3B484C-D9B1-4B8D-9784-CBF9C60D1BAC}" destId="{59A18159-6FC9-41FD-A15F-6629F0F38395}" srcOrd="0" destOrd="1" presId="urn:microsoft.com/office/officeart/2005/8/layout/vList5"/>
    <dgm:cxn modelId="{A880548C-A58F-4C28-89EF-274F1D46D555}" srcId="{E6C339C7-31EE-460F-962D-3CBE02B36BE3}" destId="{1CA7DD18-1577-4923-B4FD-1A5B3C54F9C7}" srcOrd="1" destOrd="0" parTransId="{36A4036B-6B20-4253-BE40-5121C2CBC6AD}" sibTransId="{EB2896E0-7D36-4F55-A0C3-9C89C3E64A61}"/>
    <dgm:cxn modelId="{1D21429B-A32D-45D1-B608-F6145A21D23B}" srcId="{0217A9C9-1326-42B6-8973-E8BF12A72A04}" destId="{0CF9755F-1493-4763-ABCF-65A81E2BDBB8}" srcOrd="0" destOrd="0" parTransId="{5863C33F-9DD7-4DB5-A979-7D1D10D1FD4C}" sibTransId="{483AB9BC-EA93-41C9-A314-A15F2F92DE40}"/>
    <dgm:cxn modelId="{3934609C-35DF-4041-8824-F9A55F19C030}" srcId="{E6C339C7-31EE-460F-962D-3CBE02B36BE3}" destId="{BAF9DE75-99DD-4E90-A4E6-ECAA69B1497C}" srcOrd="3" destOrd="0" parTransId="{440B4E17-2B25-4AC6-88F3-ED6EB99CEBB2}" sibTransId="{1C7DCCA9-DD74-437C-8E84-872E5D4FF028}"/>
    <dgm:cxn modelId="{83D4799C-A4A9-40BC-8924-C0BA58544910}" type="presOf" srcId="{D693BDDF-3A12-4317-A0B5-2B98C7A180AC}" destId="{8174DF4E-DFDD-4391-A541-C3E66D12B493}" srcOrd="0" destOrd="0" presId="urn:microsoft.com/office/officeart/2005/8/layout/vList5"/>
    <dgm:cxn modelId="{931598A2-005C-4558-863A-78FF2DBF63AC}" srcId="{BAF9DE75-99DD-4E90-A4E6-ECAA69B1497C}" destId="{C5C67520-8949-488B-A978-E28F3665AE95}" srcOrd="0" destOrd="0" parTransId="{9C39C30C-4198-4FBE-9DA4-1E2E00D7008E}" sibTransId="{2B5F60BC-0AAD-4235-86B0-CE07F2DA7043}"/>
    <dgm:cxn modelId="{F36A63A5-8362-47DF-B1AB-81A8E4B53179}" srcId="{E6C339C7-31EE-460F-962D-3CBE02B36BE3}" destId="{3A4BAEE7-5DF0-49AC-983C-6D63B7278765}" srcOrd="4" destOrd="0" parTransId="{F44003A9-EB4A-482E-893E-3E8C5B94D6D1}" sibTransId="{F7C02B24-2EA5-4F99-A9D8-0A2C019160A1}"/>
    <dgm:cxn modelId="{ABB5D2B5-11C2-40AC-AD21-59A1283E0022}" type="presOf" srcId="{3A4BAEE7-5DF0-49AC-983C-6D63B7278765}" destId="{C0AE9E89-542B-4612-BA1B-A306DE9CBDB4}" srcOrd="0" destOrd="0" presId="urn:microsoft.com/office/officeart/2005/8/layout/vList5"/>
    <dgm:cxn modelId="{AEE07EB7-9AC7-4AE3-8EE9-132B823D1D10}" srcId="{0217A9C9-1326-42B6-8973-E8BF12A72A04}" destId="{A8ED3408-1956-47E2-A6B7-DE187AC8702D}" srcOrd="1" destOrd="0" parTransId="{B5270D80-27D6-45A2-BDDE-24A7CE11BA3B}" sibTransId="{5A1EC72C-E1FF-4D27-97A8-738CAE41E6F7}"/>
    <dgm:cxn modelId="{AB1DACB9-EB62-482C-9C04-8CC643CF04FD}" srcId="{7CA94BE8-8973-4EC3-8821-14F550C01243}" destId="{80B4CA3F-948D-44C8-9E9A-8498D0DF1C28}" srcOrd="0" destOrd="0" parTransId="{2DC362BA-D4C6-492E-AF6D-5E1D4C37EFE2}" sibTransId="{7C158199-4519-4F34-9ED3-D3ED00C1C428}"/>
    <dgm:cxn modelId="{D19FD0C1-F1A4-41B2-816E-B6DE39B1DB85}" type="presOf" srcId="{C5C67520-8949-488B-A978-E28F3665AE95}" destId="{BD102068-67F8-452A-8BA4-81B49D5C4EE7}" srcOrd="0" destOrd="0" presId="urn:microsoft.com/office/officeart/2005/8/layout/vList5"/>
    <dgm:cxn modelId="{53A64CC9-D7CE-4BDC-BA52-B23AEA62CDF4}" srcId="{BAF9DE75-99DD-4E90-A4E6-ECAA69B1497C}" destId="{C0ADE87F-FB79-4AD6-9ED8-87944F986262}" srcOrd="1" destOrd="0" parTransId="{8E1CCB55-5C5C-4A60-BE19-0D7F15915AEA}" sibTransId="{D7EC28E9-4EAE-4AD2-A910-1DC74773BFF2}"/>
    <dgm:cxn modelId="{149D80DC-A8DF-4E83-B6FE-D6A14EBADBF9}" type="presOf" srcId="{BAF9DE75-99DD-4E90-A4E6-ECAA69B1497C}" destId="{57C6398A-3C71-4CA2-A92A-214831D49175}" srcOrd="0" destOrd="0" presId="urn:microsoft.com/office/officeart/2005/8/layout/vList5"/>
    <dgm:cxn modelId="{1B0EB979-ABB3-4E08-A9D3-84C7FDF094AB}" type="presParOf" srcId="{0FAAA3FD-2578-425C-93BA-9B2185A96510}" destId="{B3E7C370-12A4-49CC-BF38-B2FA6916A238}" srcOrd="0" destOrd="0" presId="urn:microsoft.com/office/officeart/2005/8/layout/vList5"/>
    <dgm:cxn modelId="{9AB83AC2-8D42-4DE4-AF11-48E95A7A293F}" type="presParOf" srcId="{B3E7C370-12A4-49CC-BF38-B2FA6916A238}" destId="{3030B88A-9100-4CEF-BFB9-D41C80819D26}" srcOrd="0" destOrd="0" presId="urn:microsoft.com/office/officeart/2005/8/layout/vList5"/>
    <dgm:cxn modelId="{66E1F382-9848-468D-991E-65BF1D1A70E5}" type="presParOf" srcId="{B3E7C370-12A4-49CC-BF38-B2FA6916A238}" destId="{1F51B88E-8B7E-4DCC-95B6-373ED89AAD75}" srcOrd="1" destOrd="0" presId="urn:microsoft.com/office/officeart/2005/8/layout/vList5"/>
    <dgm:cxn modelId="{69C84929-D64B-4F56-8FF6-06A502423244}" type="presParOf" srcId="{0FAAA3FD-2578-425C-93BA-9B2185A96510}" destId="{B2F1BBC9-64CC-4CE1-8983-2FC52699F612}" srcOrd="1" destOrd="0" presId="urn:microsoft.com/office/officeart/2005/8/layout/vList5"/>
    <dgm:cxn modelId="{BE0EBC7C-732B-4641-AF72-EE8CA5ECF61C}" type="presParOf" srcId="{0FAAA3FD-2578-425C-93BA-9B2185A96510}" destId="{C3036CC3-D354-42F6-904D-B7EFC156CDB2}" srcOrd="2" destOrd="0" presId="urn:microsoft.com/office/officeart/2005/8/layout/vList5"/>
    <dgm:cxn modelId="{BE45CBAA-F49F-4125-9906-3F3025D88E4A}" type="presParOf" srcId="{C3036CC3-D354-42F6-904D-B7EFC156CDB2}" destId="{9D7F3C91-FA72-4930-8BB8-E10E755FDBE9}" srcOrd="0" destOrd="0" presId="urn:microsoft.com/office/officeart/2005/8/layout/vList5"/>
    <dgm:cxn modelId="{F6130A0B-00B3-4DDD-8F97-C5C85872B173}" type="presParOf" srcId="{C3036CC3-D354-42F6-904D-B7EFC156CDB2}" destId="{8174DF4E-DFDD-4391-A541-C3E66D12B493}" srcOrd="1" destOrd="0" presId="urn:microsoft.com/office/officeart/2005/8/layout/vList5"/>
    <dgm:cxn modelId="{0F08FF11-B52F-47DC-BABA-8646423F0F2B}" type="presParOf" srcId="{0FAAA3FD-2578-425C-93BA-9B2185A96510}" destId="{6E008A96-3DEF-451F-B7BD-A8331B802D41}" srcOrd="3" destOrd="0" presId="urn:microsoft.com/office/officeart/2005/8/layout/vList5"/>
    <dgm:cxn modelId="{0BDCAED0-66F4-4C39-8F54-E738DB0853C6}" type="presParOf" srcId="{0FAAA3FD-2578-425C-93BA-9B2185A96510}" destId="{8750577D-7973-4763-86E7-B415F211EE84}" srcOrd="4" destOrd="0" presId="urn:microsoft.com/office/officeart/2005/8/layout/vList5"/>
    <dgm:cxn modelId="{4366A189-6DAC-4D9F-8666-0469D5FC9B99}" type="presParOf" srcId="{8750577D-7973-4763-86E7-B415F211EE84}" destId="{50F8F200-E1AF-4B2D-BE60-8619C06D1979}" srcOrd="0" destOrd="0" presId="urn:microsoft.com/office/officeart/2005/8/layout/vList5"/>
    <dgm:cxn modelId="{0C79C86A-91DB-4AFD-ADDE-1F7FBFEF385D}" type="presParOf" srcId="{8750577D-7973-4763-86E7-B415F211EE84}" destId="{59A18159-6FC9-41FD-A15F-6629F0F38395}" srcOrd="1" destOrd="0" presId="urn:microsoft.com/office/officeart/2005/8/layout/vList5"/>
    <dgm:cxn modelId="{41D99C1F-298B-4981-A6F8-A84904D6D515}" type="presParOf" srcId="{0FAAA3FD-2578-425C-93BA-9B2185A96510}" destId="{55315807-6916-4563-9783-A20065421FC7}" srcOrd="5" destOrd="0" presId="urn:microsoft.com/office/officeart/2005/8/layout/vList5"/>
    <dgm:cxn modelId="{72BCCFDC-5D56-41C1-BEC2-7E427B1C7968}" type="presParOf" srcId="{0FAAA3FD-2578-425C-93BA-9B2185A96510}" destId="{3D525BB7-9288-4A40-B889-3EED1390F788}" srcOrd="6" destOrd="0" presId="urn:microsoft.com/office/officeart/2005/8/layout/vList5"/>
    <dgm:cxn modelId="{38A7EFB6-6FAE-494A-8E18-0A69B4CC635E}" type="presParOf" srcId="{3D525BB7-9288-4A40-B889-3EED1390F788}" destId="{57C6398A-3C71-4CA2-A92A-214831D49175}" srcOrd="0" destOrd="0" presId="urn:microsoft.com/office/officeart/2005/8/layout/vList5"/>
    <dgm:cxn modelId="{319AB95F-C481-43C5-98F8-DC3F3004FB6C}" type="presParOf" srcId="{3D525BB7-9288-4A40-B889-3EED1390F788}" destId="{BD102068-67F8-452A-8BA4-81B49D5C4EE7}" srcOrd="1" destOrd="0" presId="urn:microsoft.com/office/officeart/2005/8/layout/vList5"/>
    <dgm:cxn modelId="{E73DC6F3-CA67-4E46-8EF7-A1FEFDCAB4C0}" type="presParOf" srcId="{0FAAA3FD-2578-425C-93BA-9B2185A96510}" destId="{4852E94A-CDB1-4B85-82F2-FB3E99771E45}" srcOrd="7" destOrd="0" presId="urn:microsoft.com/office/officeart/2005/8/layout/vList5"/>
    <dgm:cxn modelId="{274BCD49-E148-41BC-B273-BE0185E4667B}" type="presParOf" srcId="{0FAAA3FD-2578-425C-93BA-9B2185A96510}" destId="{43E55EB2-8D3F-4C48-AF3C-AC3DFF950A38}" srcOrd="8" destOrd="0" presId="urn:microsoft.com/office/officeart/2005/8/layout/vList5"/>
    <dgm:cxn modelId="{0785BFD3-75F4-46F8-901E-9D56FDEEBEBF}" type="presParOf" srcId="{43E55EB2-8D3F-4C48-AF3C-AC3DFF950A38}" destId="{C0AE9E89-542B-4612-BA1B-A306DE9CBDB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FB7D48-036C-4160-9AF9-E992FC218FBF}"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7FF65FC5-EF3B-4365-9A4D-501B998E7990}">
      <dgm:prSet/>
      <dgm:spPr/>
      <dgm:t>
        <a:bodyPr/>
        <a:lstStyle/>
        <a:p>
          <a:r>
            <a:rPr lang="en-US" dirty="0"/>
            <a:t>Bar chart visualization showing total streams for the top artists</a:t>
          </a:r>
        </a:p>
      </dgm:t>
    </dgm:pt>
    <dgm:pt modelId="{E52C25EB-86F9-4E14-AAE3-A043A28A28AD}" type="parTrans" cxnId="{01291670-7E47-4680-95C2-C4E85B0310A3}">
      <dgm:prSet/>
      <dgm:spPr/>
      <dgm:t>
        <a:bodyPr/>
        <a:lstStyle/>
        <a:p>
          <a:endParaRPr lang="en-US"/>
        </a:p>
      </dgm:t>
    </dgm:pt>
    <dgm:pt modelId="{029F6EF5-503C-43A0-83B3-6B0E64482282}" type="sibTrans" cxnId="{01291670-7E47-4680-95C2-C4E85B0310A3}">
      <dgm:prSet/>
      <dgm:spPr/>
      <dgm:t>
        <a:bodyPr/>
        <a:lstStyle/>
        <a:p>
          <a:endParaRPr lang="en-US"/>
        </a:p>
      </dgm:t>
    </dgm:pt>
    <dgm:pt modelId="{1ACE4D58-BBF2-48ED-83CD-CA7965C8352A}">
      <dgm:prSet/>
      <dgm:spPr/>
      <dgm:t>
        <a:bodyPr/>
        <a:lstStyle/>
        <a:p>
          <a:r>
            <a:rPr lang="en-US" b="1"/>
            <a:t>Insights Derived:</a:t>
          </a:r>
          <a:endParaRPr lang="en-US"/>
        </a:p>
      </dgm:t>
    </dgm:pt>
    <dgm:pt modelId="{A10E7B75-BA59-4F61-9ACC-00EACB5C46FF}" type="parTrans" cxnId="{EFE4BB8E-77A7-4037-9A1F-0690CDF3CDF6}">
      <dgm:prSet/>
      <dgm:spPr/>
      <dgm:t>
        <a:bodyPr/>
        <a:lstStyle/>
        <a:p>
          <a:endParaRPr lang="en-US"/>
        </a:p>
      </dgm:t>
    </dgm:pt>
    <dgm:pt modelId="{4FBD73D9-F76A-4B92-A95F-A5518A1EDBFD}" type="sibTrans" cxnId="{EFE4BB8E-77A7-4037-9A1F-0690CDF3CDF6}">
      <dgm:prSet/>
      <dgm:spPr/>
      <dgm:t>
        <a:bodyPr/>
        <a:lstStyle/>
        <a:p>
          <a:endParaRPr lang="en-US"/>
        </a:p>
      </dgm:t>
    </dgm:pt>
    <dgm:pt modelId="{292EF378-4DFF-4072-BF18-F2343DFC89B0}">
      <dgm:prSet/>
      <dgm:spPr/>
      <dgm:t>
        <a:bodyPr/>
        <a:lstStyle/>
        <a:p>
          <a:r>
            <a:rPr lang="en-US" b="1"/>
            <a:t>Post Malone and Drake Dominate:</a:t>
          </a:r>
          <a:endParaRPr lang="en-US"/>
        </a:p>
      </dgm:t>
    </dgm:pt>
    <dgm:pt modelId="{CB483236-528C-4D50-8C00-D6D5461EC323}" type="parTrans" cxnId="{A1A4A765-4E8D-47B3-8D3E-7662783FC5FA}">
      <dgm:prSet/>
      <dgm:spPr/>
      <dgm:t>
        <a:bodyPr/>
        <a:lstStyle/>
        <a:p>
          <a:endParaRPr lang="en-US"/>
        </a:p>
      </dgm:t>
    </dgm:pt>
    <dgm:pt modelId="{B7185A1D-C315-4ED1-B246-DC095721EB97}" type="sibTrans" cxnId="{A1A4A765-4E8D-47B3-8D3E-7662783FC5FA}">
      <dgm:prSet/>
      <dgm:spPr/>
      <dgm:t>
        <a:bodyPr/>
        <a:lstStyle/>
        <a:p>
          <a:endParaRPr lang="en-US"/>
        </a:p>
      </dgm:t>
    </dgm:pt>
    <dgm:pt modelId="{6ECF760D-30A5-48DF-9F1C-F6CE2D9D360F}">
      <dgm:prSet/>
      <dgm:spPr/>
      <dgm:t>
        <a:bodyPr/>
        <a:lstStyle/>
        <a:p>
          <a:r>
            <a:rPr lang="en-US" b="1"/>
            <a:t>Observation:</a:t>
          </a:r>
          <a:r>
            <a:rPr lang="en-US"/>
            <a:t> Post Malone and Drake are the top two artists with over 1.5 billion streams each.</a:t>
          </a:r>
        </a:p>
      </dgm:t>
    </dgm:pt>
    <dgm:pt modelId="{B7B133BD-2EDD-4017-A2B7-7891197E3EBB}" type="parTrans" cxnId="{0A849525-D7D4-401B-875E-8C5D5F3BE945}">
      <dgm:prSet/>
      <dgm:spPr/>
      <dgm:t>
        <a:bodyPr/>
        <a:lstStyle/>
        <a:p>
          <a:endParaRPr lang="en-US"/>
        </a:p>
      </dgm:t>
    </dgm:pt>
    <dgm:pt modelId="{F9CB9F03-5201-41B5-8F6E-60C04593E5AA}" type="sibTrans" cxnId="{0A849525-D7D4-401B-875E-8C5D5F3BE945}">
      <dgm:prSet/>
      <dgm:spPr/>
      <dgm:t>
        <a:bodyPr/>
        <a:lstStyle/>
        <a:p>
          <a:endParaRPr lang="en-US"/>
        </a:p>
      </dgm:t>
    </dgm:pt>
    <dgm:pt modelId="{1EAF575E-B2A6-4D31-8CF6-3A5A82DEC6EE}">
      <dgm:prSet/>
      <dgm:spPr/>
      <dgm:t>
        <a:bodyPr/>
        <a:lstStyle/>
        <a:p>
          <a:r>
            <a:rPr lang="en-US" b="1" dirty="0"/>
            <a:t>Insight:</a:t>
          </a:r>
          <a:r>
            <a:rPr lang="en-US" dirty="0"/>
            <a:t> Their consistent release of hit songs and strong fan base contribute significantly to their high streaming numbers.</a:t>
          </a:r>
        </a:p>
      </dgm:t>
    </dgm:pt>
    <dgm:pt modelId="{B1CE7304-E407-41C1-BF2E-B88CFB4AE430}" type="parTrans" cxnId="{5F57C8B7-AD8F-4EC3-944F-877CFF5CC937}">
      <dgm:prSet/>
      <dgm:spPr/>
      <dgm:t>
        <a:bodyPr/>
        <a:lstStyle/>
        <a:p>
          <a:endParaRPr lang="en-US"/>
        </a:p>
      </dgm:t>
    </dgm:pt>
    <dgm:pt modelId="{8506A5AD-9632-47E4-BB4B-AEDC36717703}" type="sibTrans" cxnId="{5F57C8B7-AD8F-4EC3-944F-877CFF5CC937}">
      <dgm:prSet/>
      <dgm:spPr/>
      <dgm:t>
        <a:bodyPr/>
        <a:lstStyle/>
        <a:p>
          <a:endParaRPr lang="en-US"/>
        </a:p>
      </dgm:t>
    </dgm:pt>
    <dgm:pt modelId="{A4547100-12B3-4BBC-A2FC-5F05FA5A3566}">
      <dgm:prSet/>
      <dgm:spPr/>
      <dgm:t>
        <a:bodyPr/>
        <a:lstStyle/>
        <a:p>
          <a:r>
            <a:rPr lang="en-US" b="1" dirty="0"/>
            <a:t>Diverse Genres Represented:</a:t>
          </a:r>
          <a:endParaRPr lang="en-US" dirty="0"/>
        </a:p>
      </dgm:t>
    </dgm:pt>
    <dgm:pt modelId="{DC9FDE0C-3384-4FC2-876A-7AF939DE43D8}" type="parTrans" cxnId="{10753CB4-1C10-4852-9037-918E024406DC}">
      <dgm:prSet/>
      <dgm:spPr/>
      <dgm:t>
        <a:bodyPr/>
        <a:lstStyle/>
        <a:p>
          <a:endParaRPr lang="en-US"/>
        </a:p>
      </dgm:t>
    </dgm:pt>
    <dgm:pt modelId="{1F9CFF0E-8044-497A-A04F-70EF0AF1F4CD}" type="sibTrans" cxnId="{10753CB4-1C10-4852-9037-918E024406DC}">
      <dgm:prSet/>
      <dgm:spPr/>
      <dgm:t>
        <a:bodyPr/>
        <a:lstStyle/>
        <a:p>
          <a:endParaRPr lang="en-US"/>
        </a:p>
      </dgm:t>
    </dgm:pt>
    <dgm:pt modelId="{1E7DB041-2EFF-4336-882E-8E6E1298F224}">
      <dgm:prSet/>
      <dgm:spPr/>
      <dgm:t>
        <a:bodyPr/>
        <a:lstStyle/>
        <a:p>
          <a:r>
            <a:rPr lang="en-US" b="1"/>
            <a:t>Observation:</a:t>
          </a:r>
          <a:r>
            <a:rPr lang="en-US"/>
            <a:t> The top artists list includes a variety of genres from pop (Ed Sheeran) to rap (XXXTentacion).</a:t>
          </a:r>
        </a:p>
      </dgm:t>
    </dgm:pt>
    <dgm:pt modelId="{4BFE3910-39A7-4521-8591-A444AC9FCC64}" type="parTrans" cxnId="{6F23E4E9-C3F7-4EA1-86EA-F5E031407A92}">
      <dgm:prSet/>
      <dgm:spPr/>
      <dgm:t>
        <a:bodyPr/>
        <a:lstStyle/>
        <a:p>
          <a:endParaRPr lang="en-US"/>
        </a:p>
      </dgm:t>
    </dgm:pt>
    <dgm:pt modelId="{C7E7C1F1-78DE-4EFF-9E0F-3C8F95E062A8}" type="sibTrans" cxnId="{6F23E4E9-C3F7-4EA1-86EA-F5E031407A92}">
      <dgm:prSet/>
      <dgm:spPr/>
      <dgm:t>
        <a:bodyPr/>
        <a:lstStyle/>
        <a:p>
          <a:endParaRPr lang="en-US"/>
        </a:p>
      </dgm:t>
    </dgm:pt>
    <dgm:pt modelId="{7C91ED5A-8761-4E94-A323-4B2C3B72094C}">
      <dgm:prSet/>
      <dgm:spPr/>
      <dgm:t>
        <a:bodyPr/>
        <a:lstStyle/>
        <a:p>
          <a:r>
            <a:rPr lang="en-US" b="1"/>
            <a:t>Insight:</a:t>
          </a:r>
          <a:r>
            <a:rPr lang="en-US"/>
            <a:t> This diversity indicates that Spotify users have broad musical tastes and that popular artists come from a wide range of musical styles.</a:t>
          </a:r>
        </a:p>
      </dgm:t>
    </dgm:pt>
    <dgm:pt modelId="{A329331A-4E1E-4595-93B0-49EF67948DF8}" type="parTrans" cxnId="{1859ECE7-7FB5-4D8D-A484-41BE9647E9EC}">
      <dgm:prSet/>
      <dgm:spPr/>
      <dgm:t>
        <a:bodyPr/>
        <a:lstStyle/>
        <a:p>
          <a:endParaRPr lang="en-US"/>
        </a:p>
      </dgm:t>
    </dgm:pt>
    <dgm:pt modelId="{AB461932-5B53-4D02-92E4-828770E3C7C5}" type="sibTrans" cxnId="{1859ECE7-7FB5-4D8D-A484-41BE9647E9EC}">
      <dgm:prSet/>
      <dgm:spPr/>
      <dgm:t>
        <a:bodyPr/>
        <a:lstStyle/>
        <a:p>
          <a:endParaRPr lang="en-US"/>
        </a:p>
      </dgm:t>
    </dgm:pt>
    <dgm:pt modelId="{6367010C-409F-428F-BADE-837DB84FAB91}">
      <dgm:prSet/>
      <dgm:spPr/>
      <dgm:t>
        <a:bodyPr/>
        <a:lstStyle/>
        <a:p>
          <a:r>
            <a:rPr lang="en-US" b="1"/>
            <a:t>International Reach:</a:t>
          </a:r>
          <a:endParaRPr lang="en-US"/>
        </a:p>
      </dgm:t>
    </dgm:pt>
    <dgm:pt modelId="{10E46FF4-A733-423A-AEAD-B781BDCA6C5C}" type="parTrans" cxnId="{857FD06F-BCE2-4BF2-B3FB-2C4AEE8425E5}">
      <dgm:prSet/>
      <dgm:spPr/>
      <dgm:t>
        <a:bodyPr/>
        <a:lstStyle/>
        <a:p>
          <a:endParaRPr lang="en-US"/>
        </a:p>
      </dgm:t>
    </dgm:pt>
    <dgm:pt modelId="{8A3CDE1F-9455-4C96-8C5B-CA9DE951736F}" type="sibTrans" cxnId="{857FD06F-BCE2-4BF2-B3FB-2C4AEE8425E5}">
      <dgm:prSet/>
      <dgm:spPr/>
      <dgm:t>
        <a:bodyPr/>
        <a:lstStyle/>
        <a:p>
          <a:endParaRPr lang="en-US"/>
        </a:p>
      </dgm:t>
    </dgm:pt>
    <dgm:pt modelId="{2CA5A0C2-6806-4C3F-BD9A-546870681232}">
      <dgm:prSet/>
      <dgm:spPr/>
      <dgm:t>
        <a:bodyPr/>
        <a:lstStyle/>
        <a:p>
          <a:r>
            <a:rPr lang="en-US" b="1"/>
            <a:t>Observation:</a:t>
          </a:r>
          <a:r>
            <a:rPr lang="en-US"/>
            <a:t> Artists like Ed Sheeran and Billie Eilish have significant streams from multiple countries.</a:t>
          </a:r>
        </a:p>
      </dgm:t>
    </dgm:pt>
    <dgm:pt modelId="{CAEB9DAE-7C88-4752-A6E0-46185C7531CC}" type="parTrans" cxnId="{5DD61516-5AAD-47CF-80D3-6595D252BA81}">
      <dgm:prSet/>
      <dgm:spPr/>
      <dgm:t>
        <a:bodyPr/>
        <a:lstStyle/>
        <a:p>
          <a:endParaRPr lang="en-US"/>
        </a:p>
      </dgm:t>
    </dgm:pt>
    <dgm:pt modelId="{ED064010-2D22-4055-938E-4A291A4E00C3}" type="sibTrans" cxnId="{5DD61516-5AAD-47CF-80D3-6595D252BA81}">
      <dgm:prSet/>
      <dgm:spPr/>
      <dgm:t>
        <a:bodyPr/>
        <a:lstStyle/>
        <a:p>
          <a:endParaRPr lang="en-US"/>
        </a:p>
      </dgm:t>
    </dgm:pt>
    <dgm:pt modelId="{DC27540F-1808-4047-A534-DDA558957EFC}">
      <dgm:prSet/>
      <dgm:spPr/>
      <dgm:t>
        <a:bodyPr/>
        <a:lstStyle/>
        <a:p>
          <a:r>
            <a:rPr lang="en-US" b="1"/>
            <a:t>Insight:</a:t>
          </a:r>
          <a:r>
            <a:rPr lang="en-US"/>
            <a:t> Their global appeal highlights the importance of international marketing and touring to boost streaming numbers.</a:t>
          </a:r>
        </a:p>
      </dgm:t>
    </dgm:pt>
    <dgm:pt modelId="{28A4E20A-0A6D-409B-A6A2-EF4D84FE54CD}" type="parTrans" cxnId="{6A3CEF74-092F-4521-98FF-AAAE44A098E1}">
      <dgm:prSet/>
      <dgm:spPr/>
      <dgm:t>
        <a:bodyPr/>
        <a:lstStyle/>
        <a:p>
          <a:endParaRPr lang="en-US"/>
        </a:p>
      </dgm:t>
    </dgm:pt>
    <dgm:pt modelId="{4EEB2275-8C62-41AE-98DA-D29E8EADCCE1}" type="sibTrans" cxnId="{6A3CEF74-092F-4521-98FF-AAAE44A098E1}">
      <dgm:prSet/>
      <dgm:spPr/>
      <dgm:t>
        <a:bodyPr/>
        <a:lstStyle/>
        <a:p>
          <a:endParaRPr lang="en-US"/>
        </a:p>
      </dgm:t>
    </dgm:pt>
    <dgm:pt modelId="{7E714108-259E-4AC9-9C20-6C8400515A08}" type="pres">
      <dgm:prSet presAssocID="{7AFB7D48-036C-4160-9AF9-E992FC218FBF}" presName="Name0" presStyleCnt="0">
        <dgm:presLayoutVars>
          <dgm:dir/>
          <dgm:animLvl val="lvl"/>
          <dgm:resizeHandles val="exact"/>
        </dgm:presLayoutVars>
      </dgm:prSet>
      <dgm:spPr/>
    </dgm:pt>
    <dgm:pt modelId="{F06D296A-F50E-426F-9B01-F6F268485C05}" type="pres">
      <dgm:prSet presAssocID="{7FF65FC5-EF3B-4365-9A4D-501B998E7990}" presName="linNode" presStyleCnt="0"/>
      <dgm:spPr/>
    </dgm:pt>
    <dgm:pt modelId="{9F3DD079-272B-4C2D-9C83-8C2FB3ABA3B6}" type="pres">
      <dgm:prSet presAssocID="{7FF65FC5-EF3B-4365-9A4D-501B998E7990}" presName="parentText" presStyleLbl="node1" presStyleIdx="0" presStyleCnt="5" custScaleX="257914" custScaleY="48506">
        <dgm:presLayoutVars>
          <dgm:chMax val="1"/>
          <dgm:bulletEnabled val="1"/>
        </dgm:presLayoutVars>
      </dgm:prSet>
      <dgm:spPr/>
    </dgm:pt>
    <dgm:pt modelId="{E8679399-17C0-4CF3-AE1F-18043D1B339C}" type="pres">
      <dgm:prSet presAssocID="{029F6EF5-503C-43A0-83B3-6B0E64482282}" presName="sp" presStyleCnt="0"/>
      <dgm:spPr/>
    </dgm:pt>
    <dgm:pt modelId="{CB01CD6C-BBC0-407D-959E-3F9234F5C4CA}" type="pres">
      <dgm:prSet presAssocID="{1ACE4D58-BBF2-48ED-83CD-CA7965C8352A}" presName="linNode" presStyleCnt="0"/>
      <dgm:spPr/>
    </dgm:pt>
    <dgm:pt modelId="{CE2BB9F8-5BAE-4048-83D5-9B7B0AF6979E}" type="pres">
      <dgm:prSet presAssocID="{1ACE4D58-BBF2-48ED-83CD-CA7965C8352A}" presName="parentText" presStyleLbl="node1" presStyleIdx="1" presStyleCnt="5" custScaleX="80878" custScaleY="89376">
        <dgm:presLayoutVars>
          <dgm:chMax val="1"/>
          <dgm:bulletEnabled val="1"/>
        </dgm:presLayoutVars>
      </dgm:prSet>
      <dgm:spPr/>
    </dgm:pt>
    <dgm:pt modelId="{EB7073A6-C4D4-4B53-BB09-8421CE6954C8}" type="pres">
      <dgm:prSet presAssocID="{4FBD73D9-F76A-4B92-A95F-A5518A1EDBFD}" presName="sp" presStyleCnt="0"/>
      <dgm:spPr/>
    </dgm:pt>
    <dgm:pt modelId="{4ADB31BA-7D9E-4E7B-BA03-80674034339C}" type="pres">
      <dgm:prSet presAssocID="{292EF378-4DFF-4072-BF18-F2343DFC89B0}" presName="linNode" presStyleCnt="0"/>
      <dgm:spPr/>
    </dgm:pt>
    <dgm:pt modelId="{3B711022-1041-4A19-842F-892A7EF20375}" type="pres">
      <dgm:prSet presAssocID="{292EF378-4DFF-4072-BF18-F2343DFC89B0}" presName="parentText" presStyleLbl="node1" presStyleIdx="2" presStyleCnt="5" custScaleX="83848" custScaleY="91884">
        <dgm:presLayoutVars>
          <dgm:chMax val="1"/>
          <dgm:bulletEnabled val="1"/>
        </dgm:presLayoutVars>
      </dgm:prSet>
      <dgm:spPr/>
    </dgm:pt>
    <dgm:pt modelId="{6F99882A-6B82-4EFC-8A75-542BF7436FFA}" type="pres">
      <dgm:prSet presAssocID="{292EF378-4DFF-4072-BF18-F2343DFC89B0}" presName="descendantText" presStyleLbl="alignAccFollowNode1" presStyleIdx="0" presStyleCnt="3">
        <dgm:presLayoutVars>
          <dgm:bulletEnabled val="1"/>
        </dgm:presLayoutVars>
      </dgm:prSet>
      <dgm:spPr/>
    </dgm:pt>
    <dgm:pt modelId="{9156542D-D618-4CAE-A301-08695DF955F6}" type="pres">
      <dgm:prSet presAssocID="{B7185A1D-C315-4ED1-B246-DC095721EB97}" presName="sp" presStyleCnt="0"/>
      <dgm:spPr/>
    </dgm:pt>
    <dgm:pt modelId="{427E76B1-483E-4652-B4EC-5F642A6906F9}" type="pres">
      <dgm:prSet presAssocID="{A4547100-12B3-4BBC-A2FC-5F05FA5A3566}" presName="linNode" presStyleCnt="0"/>
      <dgm:spPr/>
    </dgm:pt>
    <dgm:pt modelId="{A4FAF41C-B397-4CF3-B0FB-E5B4BC7A8DAE}" type="pres">
      <dgm:prSet presAssocID="{A4547100-12B3-4BBC-A2FC-5F05FA5A3566}" presName="parentText" presStyleLbl="node1" presStyleIdx="3" presStyleCnt="5" custScaleX="82841" custScaleY="87338">
        <dgm:presLayoutVars>
          <dgm:chMax val="1"/>
          <dgm:bulletEnabled val="1"/>
        </dgm:presLayoutVars>
      </dgm:prSet>
      <dgm:spPr/>
    </dgm:pt>
    <dgm:pt modelId="{F8F92BF0-64E3-4C63-9AA6-48BC3950C950}" type="pres">
      <dgm:prSet presAssocID="{A4547100-12B3-4BBC-A2FC-5F05FA5A3566}" presName="descendantText" presStyleLbl="alignAccFollowNode1" presStyleIdx="1" presStyleCnt="3">
        <dgm:presLayoutVars>
          <dgm:bulletEnabled val="1"/>
        </dgm:presLayoutVars>
      </dgm:prSet>
      <dgm:spPr/>
    </dgm:pt>
    <dgm:pt modelId="{D257C816-2127-47EB-846E-192F9A401FAB}" type="pres">
      <dgm:prSet presAssocID="{1F9CFF0E-8044-497A-A04F-70EF0AF1F4CD}" presName="sp" presStyleCnt="0"/>
      <dgm:spPr/>
    </dgm:pt>
    <dgm:pt modelId="{E5F6A33C-6115-48EC-BD3A-B3F796478B21}" type="pres">
      <dgm:prSet presAssocID="{6367010C-409F-428F-BADE-837DB84FAB91}" presName="linNode" presStyleCnt="0"/>
      <dgm:spPr/>
    </dgm:pt>
    <dgm:pt modelId="{6A19B117-1CB2-4D6D-9EC6-FB5C724F2849}" type="pres">
      <dgm:prSet presAssocID="{6367010C-409F-428F-BADE-837DB84FAB91}" presName="parentText" presStyleLbl="node1" presStyleIdx="4" presStyleCnt="5" custScaleX="82842" custScaleY="81893">
        <dgm:presLayoutVars>
          <dgm:chMax val="1"/>
          <dgm:bulletEnabled val="1"/>
        </dgm:presLayoutVars>
      </dgm:prSet>
      <dgm:spPr/>
    </dgm:pt>
    <dgm:pt modelId="{BD907A3D-54EF-44D8-B101-4BC91D2A0289}" type="pres">
      <dgm:prSet presAssocID="{6367010C-409F-428F-BADE-837DB84FAB91}" presName="descendantText" presStyleLbl="alignAccFollowNode1" presStyleIdx="2" presStyleCnt="3">
        <dgm:presLayoutVars>
          <dgm:bulletEnabled val="1"/>
        </dgm:presLayoutVars>
      </dgm:prSet>
      <dgm:spPr/>
    </dgm:pt>
  </dgm:ptLst>
  <dgm:cxnLst>
    <dgm:cxn modelId="{8192C814-43DD-4D27-B715-BC7B0F17746F}" type="presOf" srcId="{7C91ED5A-8761-4E94-A323-4B2C3B72094C}" destId="{F8F92BF0-64E3-4C63-9AA6-48BC3950C950}" srcOrd="0" destOrd="1" presId="urn:microsoft.com/office/officeart/2005/8/layout/vList5"/>
    <dgm:cxn modelId="{5DD61516-5AAD-47CF-80D3-6595D252BA81}" srcId="{6367010C-409F-428F-BADE-837DB84FAB91}" destId="{2CA5A0C2-6806-4C3F-BD9A-546870681232}" srcOrd="0" destOrd="0" parTransId="{CAEB9DAE-7C88-4752-A6E0-46185C7531CC}" sibTransId="{ED064010-2D22-4055-938E-4A291A4E00C3}"/>
    <dgm:cxn modelId="{0A849525-D7D4-401B-875E-8C5D5F3BE945}" srcId="{292EF378-4DFF-4072-BF18-F2343DFC89B0}" destId="{6ECF760D-30A5-48DF-9F1C-F6CE2D9D360F}" srcOrd="0" destOrd="0" parTransId="{B7B133BD-2EDD-4017-A2B7-7891197E3EBB}" sibTransId="{F9CB9F03-5201-41B5-8F6E-60C04593E5AA}"/>
    <dgm:cxn modelId="{5A52AB29-E0EC-4DFC-B609-FFB597763F15}" type="presOf" srcId="{6ECF760D-30A5-48DF-9F1C-F6CE2D9D360F}" destId="{6F99882A-6B82-4EFC-8A75-542BF7436FFA}" srcOrd="0" destOrd="0" presId="urn:microsoft.com/office/officeart/2005/8/layout/vList5"/>
    <dgm:cxn modelId="{30FCDD3A-75AB-46E2-9DB8-357766734E2A}" type="presOf" srcId="{7AFB7D48-036C-4160-9AF9-E992FC218FBF}" destId="{7E714108-259E-4AC9-9C20-6C8400515A08}" srcOrd="0" destOrd="0" presId="urn:microsoft.com/office/officeart/2005/8/layout/vList5"/>
    <dgm:cxn modelId="{A52B425B-7781-4FA1-B7B3-A22117BAF6AB}" type="presOf" srcId="{DC27540F-1808-4047-A534-DDA558957EFC}" destId="{BD907A3D-54EF-44D8-B101-4BC91D2A0289}" srcOrd="0" destOrd="1" presId="urn:microsoft.com/office/officeart/2005/8/layout/vList5"/>
    <dgm:cxn modelId="{040F3063-AE86-4A72-B36A-FD36E0B80EA8}" type="presOf" srcId="{292EF378-4DFF-4072-BF18-F2343DFC89B0}" destId="{3B711022-1041-4A19-842F-892A7EF20375}" srcOrd="0" destOrd="0" presId="urn:microsoft.com/office/officeart/2005/8/layout/vList5"/>
    <dgm:cxn modelId="{A1A4A765-4E8D-47B3-8D3E-7662783FC5FA}" srcId="{7AFB7D48-036C-4160-9AF9-E992FC218FBF}" destId="{292EF378-4DFF-4072-BF18-F2343DFC89B0}" srcOrd="2" destOrd="0" parTransId="{CB483236-528C-4D50-8C00-D6D5461EC323}" sibTransId="{B7185A1D-C315-4ED1-B246-DC095721EB97}"/>
    <dgm:cxn modelId="{857FD06F-BCE2-4BF2-B3FB-2C4AEE8425E5}" srcId="{7AFB7D48-036C-4160-9AF9-E992FC218FBF}" destId="{6367010C-409F-428F-BADE-837DB84FAB91}" srcOrd="4" destOrd="0" parTransId="{10E46FF4-A733-423A-AEAD-B781BDCA6C5C}" sibTransId="{8A3CDE1F-9455-4C96-8C5B-CA9DE951736F}"/>
    <dgm:cxn modelId="{01291670-7E47-4680-95C2-C4E85B0310A3}" srcId="{7AFB7D48-036C-4160-9AF9-E992FC218FBF}" destId="{7FF65FC5-EF3B-4365-9A4D-501B998E7990}" srcOrd="0" destOrd="0" parTransId="{E52C25EB-86F9-4E14-AAE3-A043A28A28AD}" sibTransId="{029F6EF5-503C-43A0-83B3-6B0E64482282}"/>
    <dgm:cxn modelId="{1DBAB853-1B89-4F0B-B2E9-85EF176AAD9A}" type="presOf" srcId="{2CA5A0C2-6806-4C3F-BD9A-546870681232}" destId="{BD907A3D-54EF-44D8-B101-4BC91D2A0289}" srcOrd="0" destOrd="0" presId="urn:microsoft.com/office/officeart/2005/8/layout/vList5"/>
    <dgm:cxn modelId="{6A3CEF74-092F-4521-98FF-AAAE44A098E1}" srcId="{6367010C-409F-428F-BADE-837DB84FAB91}" destId="{DC27540F-1808-4047-A534-DDA558957EFC}" srcOrd="1" destOrd="0" parTransId="{28A4E20A-0A6D-409B-A6A2-EF4D84FE54CD}" sibTransId="{4EEB2275-8C62-41AE-98DA-D29E8EADCCE1}"/>
    <dgm:cxn modelId="{2105BE78-279D-456D-8B46-C5F7519940E3}" type="presOf" srcId="{1ACE4D58-BBF2-48ED-83CD-CA7965C8352A}" destId="{CE2BB9F8-5BAE-4048-83D5-9B7B0AF6979E}" srcOrd="0" destOrd="0" presId="urn:microsoft.com/office/officeart/2005/8/layout/vList5"/>
    <dgm:cxn modelId="{B36D6B84-1EB9-49ED-9678-25C292375D94}" type="presOf" srcId="{A4547100-12B3-4BBC-A2FC-5F05FA5A3566}" destId="{A4FAF41C-B397-4CF3-B0FB-E5B4BC7A8DAE}" srcOrd="0" destOrd="0" presId="urn:microsoft.com/office/officeart/2005/8/layout/vList5"/>
    <dgm:cxn modelId="{A2EB698E-B54F-4B78-AEB3-EF831867927A}" type="presOf" srcId="{7FF65FC5-EF3B-4365-9A4D-501B998E7990}" destId="{9F3DD079-272B-4C2D-9C83-8C2FB3ABA3B6}" srcOrd="0" destOrd="0" presId="urn:microsoft.com/office/officeart/2005/8/layout/vList5"/>
    <dgm:cxn modelId="{EFE4BB8E-77A7-4037-9A1F-0690CDF3CDF6}" srcId="{7AFB7D48-036C-4160-9AF9-E992FC218FBF}" destId="{1ACE4D58-BBF2-48ED-83CD-CA7965C8352A}" srcOrd="1" destOrd="0" parTransId="{A10E7B75-BA59-4F61-9ACC-00EACB5C46FF}" sibTransId="{4FBD73D9-F76A-4B92-A95F-A5518A1EDBFD}"/>
    <dgm:cxn modelId="{4C606B9F-6F27-44C4-9025-6A83825D85F8}" type="presOf" srcId="{1EAF575E-B2A6-4D31-8CF6-3A5A82DEC6EE}" destId="{6F99882A-6B82-4EFC-8A75-542BF7436FFA}" srcOrd="0" destOrd="1" presId="urn:microsoft.com/office/officeart/2005/8/layout/vList5"/>
    <dgm:cxn modelId="{10753CB4-1C10-4852-9037-918E024406DC}" srcId="{7AFB7D48-036C-4160-9AF9-E992FC218FBF}" destId="{A4547100-12B3-4BBC-A2FC-5F05FA5A3566}" srcOrd="3" destOrd="0" parTransId="{DC9FDE0C-3384-4FC2-876A-7AF939DE43D8}" sibTransId="{1F9CFF0E-8044-497A-A04F-70EF0AF1F4CD}"/>
    <dgm:cxn modelId="{5F57C8B7-AD8F-4EC3-944F-877CFF5CC937}" srcId="{292EF378-4DFF-4072-BF18-F2343DFC89B0}" destId="{1EAF575E-B2A6-4D31-8CF6-3A5A82DEC6EE}" srcOrd="1" destOrd="0" parTransId="{B1CE7304-E407-41C1-BF2E-B88CFB4AE430}" sibTransId="{8506A5AD-9632-47E4-BB4B-AEDC36717703}"/>
    <dgm:cxn modelId="{A9DA60BB-2857-480E-A74E-E79EC2E85764}" type="presOf" srcId="{1E7DB041-2EFF-4336-882E-8E6E1298F224}" destId="{F8F92BF0-64E3-4C63-9AA6-48BC3950C950}" srcOrd="0" destOrd="0" presId="urn:microsoft.com/office/officeart/2005/8/layout/vList5"/>
    <dgm:cxn modelId="{9B1266D6-30EE-4172-BFC9-5D80DEDB3871}" type="presOf" srcId="{6367010C-409F-428F-BADE-837DB84FAB91}" destId="{6A19B117-1CB2-4D6D-9EC6-FB5C724F2849}" srcOrd="0" destOrd="0" presId="urn:microsoft.com/office/officeart/2005/8/layout/vList5"/>
    <dgm:cxn modelId="{1859ECE7-7FB5-4D8D-A484-41BE9647E9EC}" srcId="{A4547100-12B3-4BBC-A2FC-5F05FA5A3566}" destId="{7C91ED5A-8761-4E94-A323-4B2C3B72094C}" srcOrd="1" destOrd="0" parTransId="{A329331A-4E1E-4595-93B0-49EF67948DF8}" sibTransId="{AB461932-5B53-4D02-92E4-828770E3C7C5}"/>
    <dgm:cxn modelId="{6F23E4E9-C3F7-4EA1-86EA-F5E031407A92}" srcId="{A4547100-12B3-4BBC-A2FC-5F05FA5A3566}" destId="{1E7DB041-2EFF-4336-882E-8E6E1298F224}" srcOrd="0" destOrd="0" parTransId="{4BFE3910-39A7-4521-8591-A444AC9FCC64}" sibTransId="{C7E7C1F1-78DE-4EFF-9E0F-3C8F95E062A8}"/>
    <dgm:cxn modelId="{33005713-347F-4386-86F9-AA79F0435B69}" type="presParOf" srcId="{7E714108-259E-4AC9-9C20-6C8400515A08}" destId="{F06D296A-F50E-426F-9B01-F6F268485C05}" srcOrd="0" destOrd="0" presId="urn:microsoft.com/office/officeart/2005/8/layout/vList5"/>
    <dgm:cxn modelId="{68180E1D-747A-406F-89E7-AB0773CB24D5}" type="presParOf" srcId="{F06D296A-F50E-426F-9B01-F6F268485C05}" destId="{9F3DD079-272B-4C2D-9C83-8C2FB3ABA3B6}" srcOrd="0" destOrd="0" presId="urn:microsoft.com/office/officeart/2005/8/layout/vList5"/>
    <dgm:cxn modelId="{C8EA90CE-716D-4B48-8F5B-750C317C6ABE}" type="presParOf" srcId="{7E714108-259E-4AC9-9C20-6C8400515A08}" destId="{E8679399-17C0-4CF3-AE1F-18043D1B339C}" srcOrd="1" destOrd="0" presId="urn:microsoft.com/office/officeart/2005/8/layout/vList5"/>
    <dgm:cxn modelId="{E5FD9DBB-4FFB-4F44-89DB-34640B4FECEE}" type="presParOf" srcId="{7E714108-259E-4AC9-9C20-6C8400515A08}" destId="{CB01CD6C-BBC0-407D-959E-3F9234F5C4CA}" srcOrd="2" destOrd="0" presId="urn:microsoft.com/office/officeart/2005/8/layout/vList5"/>
    <dgm:cxn modelId="{B8AA6FC5-5495-4EDD-8DE2-1054A137F7AE}" type="presParOf" srcId="{CB01CD6C-BBC0-407D-959E-3F9234F5C4CA}" destId="{CE2BB9F8-5BAE-4048-83D5-9B7B0AF6979E}" srcOrd="0" destOrd="0" presId="urn:microsoft.com/office/officeart/2005/8/layout/vList5"/>
    <dgm:cxn modelId="{C503A40F-FB7B-4CA3-A918-D3E80E1BD2F5}" type="presParOf" srcId="{7E714108-259E-4AC9-9C20-6C8400515A08}" destId="{EB7073A6-C4D4-4B53-BB09-8421CE6954C8}" srcOrd="3" destOrd="0" presId="urn:microsoft.com/office/officeart/2005/8/layout/vList5"/>
    <dgm:cxn modelId="{33A7275B-19A4-4554-94B0-2B90D91149AF}" type="presParOf" srcId="{7E714108-259E-4AC9-9C20-6C8400515A08}" destId="{4ADB31BA-7D9E-4E7B-BA03-80674034339C}" srcOrd="4" destOrd="0" presId="urn:microsoft.com/office/officeart/2005/8/layout/vList5"/>
    <dgm:cxn modelId="{45D51632-B659-4773-B2B3-81CCCFD5D413}" type="presParOf" srcId="{4ADB31BA-7D9E-4E7B-BA03-80674034339C}" destId="{3B711022-1041-4A19-842F-892A7EF20375}" srcOrd="0" destOrd="0" presId="urn:microsoft.com/office/officeart/2005/8/layout/vList5"/>
    <dgm:cxn modelId="{3114F98A-80D0-410D-B6EB-AD19B7B49A75}" type="presParOf" srcId="{4ADB31BA-7D9E-4E7B-BA03-80674034339C}" destId="{6F99882A-6B82-4EFC-8A75-542BF7436FFA}" srcOrd="1" destOrd="0" presId="urn:microsoft.com/office/officeart/2005/8/layout/vList5"/>
    <dgm:cxn modelId="{52B2DA6F-A8A6-4771-999B-646FF0AC541B}" type="presParOf" srcId="{7E714108-259E-4AC9-9C20-6C8400515A08}" destId="{9156542D-D618-4CAE-A301-08695DF955F6}" srcOrd="5" destOrd="0" presId="urn:microsoft.com/office/officeart/2005/8/layout/vList5"/>
    <dgm:cxn modelId="{D85CCFFC-F3C2-40C7-8485-2245071302EE}" type="presParOf" srcId="{7E714108-259E-4AC9-9C20-6C8400515A08}" destId="{427E76B1-483E-4652-B4EC-5F642A6906F9}" srcOrd="6" destOrd="0" presId="urn:microsoft.com/office/officeart/2005/8/layout/vList5"/>
    <dgm:cxn modelId="{2C5DED5E-6F84-4B05-A094-ABBA1FAF68BB}" type="presParOf" srcId="{427E76B1-483E-4652-B4EC-5F642A6906F9}" destId="{A4FAF41C-B397-4CF3-B0FB-E5B4BC7A8DAE}" srcOrd="0" destOrd="0" presId="urn:microsoft.com/office/officeart/2005/8/layout/vList5"/>
    <dgm:cxn modelId="{F588E960-E320-492D-9C5D-0A73BB87DAD1}" type="presParOf" srcId="{427E76B1-483E-4652-B4EC-5F642A6906F9}" destId="{F8F92BF0-64E3-4C63-9AA6-48BC3950C950}" srcOrd="1" destOrd="0" presId="urn:microsoft.com/office/officeart/2005/8/layout/vList5"/>
    <dgm:cxn modelId="{7F5EF974-70EB-4A72-82F9-486527DBE051}" type="presParOf" srcId="{7E714108-259E-4AC9-9C20-6C8400515A08}" destId="{D257C816-2127-47EB-846E-192F9A401FAB}" srcOrd="7" destOrd="0" presId="urn:microsoft.com/office/officeart/2005/8/layout/vList5"/>
    <dgm:cxn modelId="{4F4FEE36-53DC-4F84-8AA9-A2B07A2B9976}" type="presParOf" srcId="{7E714108-259E-4AC9-9C20-6C8400515A08}" destId="{E5F6A33C-6115-48EC-BD3A-B3F796478B21}" srcOrd="8" destOrd="0" presId="urn:microsoft.com/office/officeart/2005/8/layout/vList5"/>
    <dgm:cxn modelId="{624C9367-7598-4223-9DF0-B47F9DA97CA4}" type="presParOf" srcId="{E5F6A33C-6115-48EC-BD3A-B3F796478B21}" destId="{6A19B117-1CB2-4D6D-9EC6-FB5C724F2849}" srcOrd="0" destOrd="0" presId="urn:microsoft.com/office/officeart/2005/8/layout/vList5"/>
    <dgm:cxn modelId="{AE77841F-E9D4-49D5-A5EB-DA28A2D090DA}" type="presParOf" srcId="{E5F6A33C-6115-48EC-BD3A-B3F796478B21}" destId="{BD907A3D-54EF-44D8-B101-4BC91D2A028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09ED7E-2C9C-49D7-83BF-9AC3E034624B}"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01CEEB2B-4194-47D1-98EA-39DF7F85125C}">
      <dgm:prSet/>
      <dgm:spPr/>
      <dgm:t>
        <a:bodyPr/>
        <a:lstStyle/>
        <a:p>
          <a:r>
            <a:rPr lang="en-US" b="1" i="0" baseline="0"/>
            <a:t>Insights Derived:</a:t>
          </a:r>
          <a:endParaRPr lang="en-US"/>
        </a:p>
      </dgm:t>
    </dgm:pt>
    <dgm:pt modelId="{3EB04691-6D27-4BF4-9E9B-8647D014EA3B}" type="parTrans" cxnId="{72EEE03F-8BD5-4C10-8B35-07BEB1AF58D7}">
      <dgm:prSet/>
      <dgm:spPr/>
      <dgm:t>
        <a:bodyPr/>
        <a:lstStyle/>
        <a:p>
          <a:endParaRPr lang="en-US"/>
        </a:p>
      </dgm:t>
    </dgm:pt>
    <dgm:pt modelId="{CF1CD0D7-24A2-430B-8062-F31CCA29966B}" type="sibTrans" cxnId="{72EEE03F-8BD5-4C10-8B35-07BEB1AF58D7}">
      <dgm:prSet/>
      <dgm:spPr/>
      <dgm:t>
        <a:bodyPr/>
        <a:lstStyle/>
        <a:p>
          <a:endParaRPr lang="en-US"/>
        </a:p>
      </dgm:t>
    </dgm:pt>
    <dgm:pt modelId="{4BB7F5FE-CC4F-4706-A042-93224321DB97}">
      <dgm:prSet/>
      <dgm:spPr/>
      <dgm:t>
        <a:bodyPr/>
        <a:lstStyle/>
        <a:p>
          <a:r>
            <a:rPr lang="en-US" b="1" i="0" baseline="0" dirty="0"/>
            <a:t>Top Hits Dominate Streams:</a:t>
          </a:r>
          <a:endParaRPr lang="en-US" dirty="0"/>
        </a:p>
      </dgm:t>
    </dgm:pt>
    <dgm:pt modelId="{5B57119D-4FD8-477E-9278-DEFC2574EB0D}" type="parTrans" cxnId="{46C2D5AA-DC61-469C-8D45-CBBB29C4835B}">
      <dgm:prSet/>
      <dgm:spPr/>
      <dgm:t>
        <a:bodyPr/>
        <a:lstStyle/>
        <a:p>
          <a:endParaRPr lang="en-US"/>
        </a:p>
      </dgm:t>
    </dgm:pt>
    <dgm:pt modelId="{BC81BD16-60D0-4EA1-AE46-E566E53F8CB8}" type="sibTrans" cxnId="{46C2D5AA-DC61-469C-8D45-CBBB29C4835B}">
      <dgm:prSet/>
      <dgm:spPr/>
      <dgm:t>
        <a:bodyPr/>
        <a:lstStyle/>
        <a:p>
          <a:endParaRPr lang="en-US"/>
        </a:p>
      </dgm:t>
    </dgm:pt>
    <dgm:pt modelId="{44C86FF4-D515-4F25-9A57-EFD25F41C1F7}">
      <dgm:prSet custT="1"/>
      <dgm:spPr/>
      <dgm:t>
        <a:bodyPr/>
        <a:lstStyle/>
        <a:p>
          <a:r>
            <a:rPr lang="en-US" sz="1600" b="1" i="0" baseline="0" dirty="0"/>
            <a:t>Observation:</a:t>
          </a:r>
          <a:r>
            <a:rPr lang="en-US" sz="1600" b="0" i="0" baseline="0" dirty="0"/>
            <a:t> Tracks like "Despacito - Remix" and "God's Plan" have exceptionally high stream counts.</a:t>
          </a:r>
          <a:endParaRPr lang="en-US" sz="1600" dirty="0"/>
        </a:p>
      </dgm:t>
    </dgm:pt>
    <dgm:pt modelId="{AE558574-61F9-4B5A-A079-A334F742E37C}" type="parTrans" cxnId="{477A2851-31CD-413B-AB57-C117C82DBC89}">
      <dgm:prSet/>
      <dgm:spPr/>
      <dgm:t>
        <a:bodyPr/>
        <a:lstStyle/>
        <a:p>
          <a:endParaRPr lang="en-US"/>
        </a:p>
      </dgm:t>
    </dgm:pt>
    <dgm:pt modelId="{4B2B0BCC-3D80-444C-8CFC-0AA1B74A15FF}" type="sibTrans" cxnId="{477A2851-31CD-413B-AB57-C117C82DBC89}">
      <dgm:prSet/>
      <dgm:spPr/>
      <dgm:t>
        <a:bodyPr/>
        <a:lstStyle/>
        <a:p>
          <a:endParaRPr lang="en-US"/>
        </a:p>
      </dgm:t>
    </dgm:pt>
    <dgm:pt modelId="{F5BC63A0-EC6B-40F8-8074-3F752A2AD098}">
      <dgm:prSet custT="1"/>
      <dgm:spPr/>
      <dgm:t>
        <a:bodyPr/>
        <a:lstStyle/>
        <a:p>
          <a:r>
            <a:rPr lang="en-US" sz="1600" b="1" i="0" baseline="0" dirty="0"/>
            <a:t>Insight:</a:t>
          </a:r>
          <a:r>
            <a:rPr lang="en-US" sz="1600" b="0" i="0" baseline="0" dirty="0"/>
            <a:t> These songs have achieved widespread popularity and dominate the streaming charts.</a:t>
          </a:r>
          <a:endParaRPr lang="en-US" sz="1600" dirty="0"/>
        </a:p>
      </dgm:t>
    </dgm:pt>
    <dgm:pt modelId="{F475EC40-361B-42D5-9535-99C68895B3CC}" type="parTrans" cxnId="{04E87F06-FD1B-4632-B684-88EAC28CD0B9}">
      <dgm:prSet/>
      <dgm:spPr/>
      <dgm:t>
        <a:bodyPr/>
        <a:lstStyle/>
        <a:p>
          <a:endParaRPr lang="en-US"/>
        </a:p>
      </dgm:t>
    </dgm:pt>
    <dgm:pt modelId="{83E5F647-21AF-4593-94C0-9933F55A311E}" type="sibTrans" cxnId="{04E87F06-FD1B-4632-B684-88EAC28CD0B9}">
      <dgm:prSet/>
      <dgm:spPr/>
      <dgm:t>
        <a:bodyPr/>
        <a:lstStyle/>
        <a:p>
          <a:endParaRPr lang="en-US"/>
        </a:p>
      </dgm:t>
    </dgm:pt>
    <dgm:pt modelId="{DC244DA8-1EA7-40F4-8D92-D013F51C81A6}">
      <dgm:prSet/>
      <dgm:spPr/>
      <dgm:t>
        <a:bodyPr/>
        <a:lstStyle/>
        <a:p>
          <a:r>
            <a:rPr lang="en-US" b="1" i="0" baseline="0"/>
            <a:t>Longevity of Popular Tracks:</a:t>
          </a:r>
          <a:endParaRPr lang="en-US"/>
        </a:p>
      </dgm:t>
    </dgm:pt>
    <dgm:pt modelId="{3EB019B6-0009-485C-B18E-21F78F8E2960}" type="parTrans" cxnId="{A7FB9817-F794-413C-9409-454161ECE888}">
      <dgm:prSet/>
      <dgm:spPr/>
      <dgm:t>
        <a:bodyPr/>
        <a:lstStyle/>
        <a:p>
          <a:endParaRPr lang="en-US"/>
        </a:p>
      </dgm:t>
    </dgm:pt>
    <dgm:pt modelId="{E589A575-1CBF-42B6-BBC1-478941718A36}" type="sibTrans" cxnId="{A7FB9817-F794-413C-9409-454161ECE888}">
      <dgm:prSet/>
      <dgm:spPr/>
      <dgm:t>
        <a:bodyPr/>
        <a:lstStyle/>
        <a:p>
          <a:endParaRPr lang="en-US"/>
        </a:p>
      </dgm:t>
    </dgm:pt>
    <dgm:pt modelId="{899C1454-F8E9-4CB4-BDAD-7FD6C8C1CBE3}">
      <dgm:prSet custT="1"/>
      <dgm:spPr/>
      <dgm:t>
        <a:bodyPr/>
        <a:lstStyle/>
        <a:p>
          <a:r>
            <a:rPr lang="en-US" sz="1600" b="1" i="0" baseline="0" dirty="0"/>
            <a:t>Observation:</a:t>
          </a:r>
          <a:r>
            <a:rPr lang="en-US" sz="1600" b="0" i="0" baseline="0" dirty="0"/>
            <a:t> Many of the top tracks maintain high streaming numbers over long periods.</a:t>
          </a:r>
          <a:endParaRPr lang="en-US" sz="1600" dirty="0"/>
        </a:p>
      </dgm:t>
    </dgm:pt>
    <dgm:pt modelId="{A9D25A8E-6EF7-4216-AD11-B90B5B9A43AD}" type="parTrans" cxnId="{2428CAF5-8C14-41D6-8FE3-13BD5363A9BD}">
      <dgm:prSet/>
      <dgm:spPr/>
      <dgm:t>
        <a:bodyPr/>
        <a:lstStyle/>
        <a:p>
          <a:endParaRPr lang="en-US"/>
        </a:p>
      </dgm:t>
    </dgm:pt>
    <dgm:pt modelId="{330A13D8-0DC3-48BA-B131-206E5BC4C4B2}" type="sibTrans" cxnId="{2428CAF5-8C14-41D6-8FE3-13BD5363A9BD}">
      <dgm:prSet/>
      <dgm:spPr/>
      <dgm:t>
        <a:bodyPr/>
        <a:lstStyle/>
        <a:p>
          <a:endParaRPr lang="en-US"/>
        </a:p>
      </dgm:t>
    </dgm:pt>
    <dgm:pt modelId="{1BED2ABC-8C3C-409F-AE91-C70F0189435B}">
      <dgm:prSet custT="1"/>
      <dgm:spPr/>
      <dgm:t>
        <a:bodyPr/>
        <a:lstStyle/>
        <a:p>
          <a:r>
            <a:rPr lang="en-US" sz="1600" b="1" i="0" baseline="0" dirty="0"/>
            <a:t>Insight:</a:t>
          </a:r>
          <a:r>
            <a:rPr lang="en-US" sz="1600" b="0" i="0" baseline="0" dirty="0"/>
            <a:t> Popular songs continue to attract listeners even after their initial release, indicating enduring appeal.</a:t>
          </a:r>
          <a:endParaRPr lang="en-US" sz="1600" dirty="0"/>
        </a:p>
      </dgm:t>
    </dgm:pt>
    <dgm:pt modelId="{9F18D802-2FFC-42E9-980A-8D3D31E87A87}" type="parTrans" cxnId="{5D59FBE4-C26D-40FE-875B-5FB349927239}">
      <dgm:prSet/>
      <dgm:spPr/>
      <dgm:t>
        <a:bodyPr/>
        <a:lstStyle/>
        <a:p>
          <a:endParaRPr lang="en-US"/>
        </a:p>
      </dgm:t>
    </dgm:pt>
    <dgm:pt modelId="{145746DF-F8CE-456D-8CBF-539FDBA66CDE}" type="sibTrans" cxnId="{5D59FBE4-C26D-40FE-875B-5FB349927239}">
      <dgm:prSet/>
      <dgm:spPr/>
      <dgm:t>
        <a:bodyPr/>
        <a:lstStyle/>
        <a:p>
          <a:endParaRPr lang="en-US"/>
        </a:p>
      </dgm:t>
    </dgm:pt>
    <dgm:pt modelId="{821A77CC-8C0F-4FA5-9E22-2B0DD77727BD}">
      <dgm:prSet/>
      <dgm:spPr/>
      <dgm:t>
        <a:bodyPr/>
        <a:lstStyle/>
        <a:p>
          <a:r>
            <a:rPr lang="en-US" b="1" i="0" baseline="0"/>
            <a:t>Impact of Collaborations:</a:t>
          </a:r>
          <a:endParaRPr lang="en-US"/>
        </a:p>
      </dgm:t>
    </dgm:pt>
    <dgm:pt modelId="{4616D6BF-E4E9-47F5-99C1-74245165B7A9}" type="parTrans" cxnId="{079C484A-573D-4260-9879-7245BEF3A3C8}">
      <dgm:prSet/>
      <dgm:spPr/>
      <dgm:t>
        <a:bodyPr/>
        <a:lstStyle/>
        <a:p>
          <a:endParaRPr lang="en-US"/>
        </a:p>
      </dgm:t>
    </dgm:pt>
    <dgm:pt modelId="{9323ACBA-AE7D-442F-AEC3-C12784D63CC9}" type="sibTrans" cxnId="{079C484A-573D-4260-9879-7245BEF3A3C8}">
      <dgm:prSet/>
      <dgm:spPr/>
      <dgm:t>
        <a:bodyPr/>
        <a:lstStyle/>
        <a:p>
          <a:endParaRPr lang="en-US"/>
        </a:p>
      </dgm:t>
    </dgm:pt>
    <dgm:pt modelId="{95A510D9-E506-46A8-BB8B-B55FD42929C1}">
      <dgm:prSet custT="1"/>
      <dgm:spPr/>
      <dgm:t>
        <a:bodyPr/>
        <a:lstStyle/>
        <a:p>
          <a:r>
            <a:rPr lang="en-US" sz="1600" b="1" i="0" baseline="0" dirty="0"/>
            <a:t>Observation:</a:t>
          </a:r>
          <a:r>
            <a:rPr lang="en-US" sz="1600" b="0" i="0" baseline="0" dirty="0"/>
            <a:t> Tracks featuring multiple popular artists, such as "Despacito - Remix" (Luis </a:t>
          </a:r>
          <a:r>
            <a:rPr lang="en-US" sz="1600" b="0" i="0" baseline="0" dirty="0" err="1"/>
            <a:t>Fonsi</a:t>
          </a:r>
          <a:r>
            <a:rPr lang="en-US" sz="1600" b="0" i="0" baseline="0" dirty="0"/>
            <a:t>, Daddy Yankee, Justin Bieber), have higher streams.</a:t>
          </a:r>
          <a:endParaRPr lang="en-US" sz="1600" dirty="0"/>
        </a:p>
      </dgm:t>
    </dgm:pt>
    <dgm:pt modelId="{76354932-4D9A-4480-9C96-B785CC3863F8}" type="parTrans" cxnId="{33F08F18-D950-41EB-877F-486A481946B7}">
      <dgm:prSet/>
      <dgm:spPr/>
      <dgm:t>
        <a:bodyPr/>
        <a:lstStyle/>
        <a:p>
          <a:endParaRPr lang="en-US"/>
        </a:p>
      </dgm:t>
    </dgm:pt>
    <dgm:pt modelId="{E8DA30DD-0E46-4F38-A783-349BBE4B7B9F}" type="sibTrans" cxnId="{33F08F18-D950-41EB-877F-486A481946B7}">
      <dgm:prSet/>
      <dgm:spPr/>
      <dgm:t>
        <a:bodyPr/>
        <a:lstStyle/>
        <a:p>
          <a:endParaRPr lang="en-US"/>
        </a:p>
      </dgm:t>
    </dgm:pt>
    <dgm:pt modelId="{E863652A-C2A6-4DCC-9B6E-27C68704CD43}">
      <dgm:prSet custT="1"/>
      <dgm:spPr/>
      <dgm:t>
        <a:bodyPr/>
        <a:lstStyle/>
        <a:p>
          <a:r>
            <a:rPr lang="en-US" sz="1600" b="1" i="0" baseline="0" dirty="0"/>
            <a:t>Insight:</a:t>
          </a:r>
          <a:r>
            <a:rPr lang="en-US" sz="1600" b="0" i="0" baseline="0" dirty="0"/>
            <a:t> Collaborations can significantly boost a track's popularity by combining fan bases.</a:t>
          </a:r>
          <a:endParaRPr lang="en-US" sz="1600" dirty="0"/>
        </a:p>
      </dgm:t>
    </dgm:pt>
    <dgm:pt modelId="{4245565B-367F-4F23-BB0D-7A7E39C47DA9}" type="parTrans" cxnId="{D508889A-14B8-458A-826D-B7E28846C95F}">
      <dgm:prSet/>
      <dgm:spPr/>
      <dgm:t>
        <a:bodyPr/>
        <a:lstStyle/>
        <a:p>
          <a:endParaRPr lang="en-US"/>
        </a:p>
      </dgm:t>
    </dgm:pt>
    <dgm:pt modelId="{82CEBFE8-5CCE-46EF-B62B-E60A9708A077}" type="sibTrans" cxnId="{D508889A-14B8-458A-826D-B7E28846C95F}">
      <dgm:prSet/>
      <dgm:spPr/>
      <dgm:t>
        <a:bodyPr/>
        <a:lstStyle/>
        <a:p>
          <a:endParaRPr lang="en-US"/>
        </a:p>
      </dgm:t>
    </dgm:pt>
    <dgm:pt modelId="{526F236A-CA1F-4462-89FE-300783D8580D}">
      <dgm:prSet/>
      <dgm:spPr/>
      <dgm:t>
        <a:bodyPr/>
        <a:lstStyle/>
        <a:p>
          <a:r>
            <a:rPr lang="en-US" b="1" i="0" baseline="0"/>
            <a:t>Influence of Viral Trends:</a:t>
          </a:r>
          <a:endParaRPr lang="en-US"/>
        </a:p>
      </dgm:t>
    </dgm:pt>
    <dgm:pt modelId="{6A6D194B-58FB-416B-8FA1-507283266A4E}" type="parTrans" cxnId="{0DB50B7B-A731-47C4-A8DD-0C9FBB7FF728}">
      <dgm:prSet/>
      <dgm:spPr/>
      <dgm:t>
        <a:bodyPr/>
        <a:lstStyle/>
        <a:p>
          <a:endParaRPr lang="en-US"/>
        </a:p>
      </dgm:t>
    </dgm:pt>
    <dgm:pt modelId="{B648E8CA-4CB3-4F89-A04A-B0B56097D2E9}" type="sibTrans" cxnId="{0DB50B7B-A731-47C4-A8DD-0C9FBB7FF728}">
      <dgm:prSet/>
      <dgm:spPr/>
      <dgm:t>
        <a:bodyPr/>
        <a:lstStyle/>
        <a:p>
          <a:endParaRPr lang="en-US"/>
        </a:p>
      </dgm:t>
    </dgm:pt>
    <dgm:pt modelId="{82892E62-F950-44AD-B40F-72E18D1AC83A}">
      <dgm:prSet custT="1"/>
      <dgm:spPr/>
      <dgm:t>
        <a:bodyPr/>
        <a:lstStyle/>
        <a:p>
          <a:r>
            <a:rPr lang="en-US" sz="1600" b="1" i="0" baseline="0" dirty="0"/>
            <a:t>Observation:</a:t>
          </a:r>
          <a:r>
            <a:rPr lang="en-US" sz="1600" b="0" i="0" baseline="0" dirty="0"/>
            <a:t> Songs like "In My Feelings" became viral hits, reflected in their high streaming numbers.</a:t>
          </a:r>
          <a:endParaRPr lang="en-US" sz="1600" dirty="0"/>
        </a:p>
      </dgm:t>
    </dgm:pt>
    <dgm:pt modelId="{4A664A4F-BA4B-4DDE-8DF5-9DBF4EA4E7B4}" type="parTrans" cxnId="{D7C162E0-447D-49D0-8F11-72EFC9F14150}">
      <dgm:prSet/>
      <dgm:spPr/>
      <dgm:t>
        <a:bodyPr/>
        <a:lstStyle/>
        <a:p>
          <a:endParaRPr lang="en-US"/>
        </a:p>
      </dgm:t>
    </dgm:pt>
    <dgm:pt modelId="{76633A74-BF2A-4138-93FC-E4B147228034}" type="sibTrans" cxnId="{D7C162E0-447D-49D0-8F11-72EFC9F14150}">
      <dgm:prSet/>
      <dgm:spPr/>
      <dgm:t>
        <a:bodyPr/>
        <a:lstStyle/>
        <a:p>
          <a:endParaRPr lang="en-US"/>
        </a:p>
      </dgm:t>
    </dgm:pt>
    <dgm:pt modelId="{047A7AA6-FD18-48EE-85E3-4BF9DE7F03E4}">
      <dgm:prSet custT="1"/>
      <dgm:spPr/>
      <dgm:t>
        <a:bodyPr/>
        <a:lstStyle/>
        <a:p>
          <a:r>
            <a:rPr lang="en-US" sz="1600" b="1" i="0" baseline="0" dirty="0"/>
            <a:t>Insight:</a:t>
          </a:r>
          <a:r>
            <a:rPr lang="en-US" sz="1600" b="0" i="0" baseline="0" dirty="0"/>
            <a:t> Viral trends and challenges on social media platforms can drive massive increases in streams.</a:t>
          </a:r>
          <a:endParaRPr lang="en-US" sz="1600" dirty="0"/>
        </a:p>
      </dgm:t>
    </dgm:pt>
    <dgm:pt modelId="{A7131050-E904-46ED-9282-034CAE541F4C}" type="parTrans" cxnId="{C34C9F9F-28EA-435E-9D8F-0141D6E8F575}">
      <dgm:prSet/>
      <dgm:spPr/>
      <dgm:t>
        <a:bodyPr/>
        <a:lstStyle/>
        <a:p>
          <a:endParaRPr lang="en-US"/>
        </a:p>
      </dgm:t>
    </dgm:pt>
    <dgm:pt modelId="{5DF931A4-FFD1-45F6-8B1E-D5ED97429C66}" type="sibTrans" cxnId="{C34C9F9F-28EA-435E-9D8F-0141D6E8F575}">
      <dgm:prSet/>
      <dgm:spPr/>
      <dgm:t>
        <a:bodyPr/>
        <a:lstStyle/>
        <a:p>
          <a:endParaRPr lang="en-US"/>
        </a:p>
      </dgm:t>
    </dgm:pt>
    <dgm:pt modelId="{3494459B-8839-41DC-81D8-E5752E2A1A77}">
      <dgm:prSet/>
      <dgm:spPr/>
      <dgm:t>
        <a:bodyPr/>
        <a:lstStyle/>
        <a:p>
          <a:r>
            <a:rPr lang="en-US" b="1" i="0" baseline="0"/>
            <a:t>Regional Popularity:</a:t>
          </a:r>
          <a:endParaRPr lang="en-US"/>
        </a:p>
      </dgm:t>
    </dgm:pt>
    <dgm:pt modelId="{66D9D281-91EB-476B-9E5A-30205425C210}" type="parTrans" cxnId="{D7F1156D-5DE3-44DB-B569-232CFEAB0916}">
      <dgm:prSet/>
      <dgm:spPr/>
      <dgm:t>
        <a:bodyPr/>
        <a:lstStyle/>
        <a:p>
          <a:endParaRPr lang="en-US"/>
        </a:p>
      </dgm:t>
    </dgm:pt>
    <dgm:pt modelId="{C103CE6B-A3DC-4BB8-BCE9-3A859025DA1B}" type="sibTrans" cxnId="{D7F1156D-5DE3-44DB-B569-232CFEAB0916}">
      <dgm:prSet/>
      <dgm:spPr/>
      <dgm:t>
        <a:bodyPr/>
        <a:lstStyle/>
        <a:p>
          <a:endParaRPr lang="en-US"/>
        </a:p>
      </dgm:t>
    </dgm:pt>
    <dgm:pt modelId="{23D0BE42-DF21-4D87-A402-6BB4F9A91B79}">
      <dgm:prSet custT="1"/>
      <dgm:spPr/>
      <dgm:t>
        <a:bodyPr/>
        <a:lstStyle/>
        <a:p>
          <a:r>
            <a:rPr lang="en-US" sz="1600" b="1" i="0" baseline="0" dirty="0"/>
            <a:t>Observation:</a:t>
          </a:r>
          <a:r>
            <a:rPr lang="en-US" sz="1600" b="0" i="0" baseline="0" dirty="0"/>
            <a:t> Some tracks have high streams in specific regions or countries.</a:t>
          </a:r>
          <a:endParaRPr lang="en-US" sz="1600" dirty="0"/>
        </a:p>
      </dgm:t>
    </dgm:pt>
    <dgm:pt modelId="{843A23C6-1497-451A-BD27-8ABE48FE4F2B}" type="parTrans" cxnId="{4E4BF691-2664-46E2-9914-560F2DD99FA2}">
      <dgm:prSet/>
      <dgm:spPr/>
      <dgm:t>
        <a:bodyPr/>
        <a:lstStyle/>
        <a:p>
          <a:endParaRPr lang="en-US"/>
        </a:p>
      </dgm:t>
    </dgm:pt>
    <dgm:pt modelId="{97D6C075-8D8F-491B-8088-72DE17301599}" type="sibTrans" cxnId="{4E4BF691-2664-46E2-9914-560F2DD99FA2}">
      <dgm:prSet/>
      <dgm:spPr/>
      <dgm:t>
        <a:bodyPr/>
        <a:lstStyle/>
        <a:p>
          <a:endParaRPr lang="en-US"/>
        </a:p>
      </dgm:t>
    </dgm:pt>
    <dgm:pt modelId="{44D8CFFC-A352-4780-BDF4-CBC3B823E73F}">
      <dgm:prSet custT="1"/>
      <dgm:spPr/>
      <dgm:t>
        <a:bodyPr/>
        <a:lstStyle/>
        <a:p>
          <a:r>
            <a:rPr lang="en-US" sz="1600" b="1" i="0" baseline="0" dirty="0"/>
            <a:t>Insight:</a:t>
          </a:r>
          <a:r>
            <a:rPr lang="en-US" sz="1600" b="0" i="0" baseline="0" dirty="0"/>
            <a:t> Targeted marketing and cultural relevance play a key role in a track’s success in particular areas.</a:t>
          </a:r>
          <a:endParaRPr lang="en-US" sz="1600" dirty="0"/>
        </a:p>
      </dgm:t>
    </dgm:pt>
    <dgm:pt modelId="{3B860298-E5C4-4BCD-A194-E7B8559E74AD}" type="parTrans" cxnId="{99EDD83B-0ECD-468D-ADF4-90B970C6A7F5}">
      <dgm:prSet/>
      <dgm:spPr/>
      <dgm:t>
        <a:bodyPr/>
        <a:lstStyle/>
        <a:p>
          <a:endParaRPr lang="en-US"/>
        </a:p>
      </dgm:t>
    </dgm:pt>
    <dgm:pt modelId="{A29ADF2E-CF2E-4736-9292-ABEB30C2DC52}" type="sibTrans" cxnId="{99EDD83B-0ECD-468D-ADF4-90B970C6A7F5}">
      <dgm:prSet/>
      <dgm:spPr/>
      <dgm:t>
        <a:bodyPr/>
        <a:lstStyle/>
        <a:p>
          <a:endParaRPr lang="en-US"/>
        </a:p>
      </dgm:t>
    </dgm:pt>
    <dgm:pt modelId="{934B4204-A42D-4FA6-817B-E6A8B9E23FC2}">
      <dgm:prSet/>
      <dgm:spPr/>
      <dgm:t>
        <a:bodyPr/>
        <a:lstStyle/>
        <a:p>
          <a:r>
            <a:rPr lang="en-US" b="1" i="0" baseline="0" dirty="0"/>
            <a:t>Conclusion:</a:t>
          </a:r>
          <a:r>
            <a:rPr lang="en-US" b="0" i="0" baseline="0" dirty="0"/>
            <a:t> The analysis of the most popular tracks reveals that massive hits, enduring appeal, strategic collaborations, viral trends, and regional popularity are key factors driving high streaming numbers. These insights can help shape effective music marketing and promotion strategies to maximize a track’s reach and impact.</a:t>
          </a:r>
          <a:endParaRPr lang="en-US" dirty="0"/>
        </a:p>
      </dgm:t>
    </dgm:pt>
    <dgm:pt modelId="{0BD188A4-01E6-4F14-88A3-3B9A24F734C7}" type="parTrans" cxnId="{8159B3B8-8A14-4AF4-8F95-9CE8B159DD16}">
      <dgm:prSet/>
      <dgm:spPr/>
      <dgm:t>
        <a:bodyPr/>
        <a:lstStyle/>
        <a:p>
          <a:endParaRPr lang="en-US"/>
        </a:p>
      </dgm:t>
    </dgm:pt>
    <dgm:pt modelId="{9B8977CE-6F55-4778-B477-E3933CF3BCCF}" type="sibTrans" cxnId="{8159B3B8-8A14-4AF4-8F95-9CE8B159DD16}">
      <dgm:prSet/>
      <dgm:spPr/>
      <dgm:t>
        <a:bodyPr/>
        <a:lstStyle/>
        <a:p>
          <a:endParaRPr lang="en-US"/>
        </a:p>
      </dgm:t>
    </dgm:pt>
    <dgm:pt modelId="{B62CF6F6-592F-44A4-8F85-4F77ABBB397C}" type="pres">
      <dgm:prSet presAssocID="{0009ED7E-2C9C-49D7-83BF-9AC3E034624B}" presName="Name0" presStyleCnt="0">
        <dgm:presLayoutVars>
          <dgm:dir/>
          <dgm:animLvl val="lvl"/>
          <dgm:resizeHandles val="exact"/>
        </dgm:presLayoutVars>
      </dgm:prSet>
      <dgm:spPr/>
    </dgm:pt>
    <dgm:pt modelId="{2DEA0767-5C3C-4165-83AE-744120E9B849}" type="pres">
      <dgm:prSet presAssocID="{01CEEB2B-4194-47D1-98EA-39DF7F85125C}" presName="linNode" presStyleCnt="0"/>
      <dgm:spPr/>
    </dgm:pt>
    <dgm:pt modelId="{594CBE60-22AA-48E5-9EC1-6EE5E85FF536}" type="pres">
      <dgm:prSet presAssocID="{01CEEB2B-4194-47D1-98EA-39DF7F85125C}" presName="parentText" presStyleLbl="node1" presStyleIdx="0" presStyleCnt="7" custScaleX="277778">
        <dgm:presLayoutVars>
          <dgm:chMax val="1"/>
          <dgm:bulletEnabled val="1"/>
        </dgm:presLayoutVars>
      </dgm:prSet>
      <dgm:spPr/>
    </dgm:pt>
    <dgm:pt modelId="{B7CCF3FB-AB93-49AA-875F-9BEA7325D4F0}" type="pres">
      <dgm:prSet presAssocID="{CF1CD0D7-24A2-430B-8062-F31CCA29966B}" presName="sp" presStyleCnt="0"/>
      <dgm:spPr/>
    </dgm:pt>
    <dgm:pt modelId="{D3A46B8F-6D95-4A12-BD1C-63934ADB2009}" type="pres">
      <dgm:prSet presAssocID="{4BB7F5FE-CC4F-4706-A042-93224321DB97}" presName="linNode" presStyleCnt="0"/>
      <dgm:spPr/>
    </dgm:pt>
    <dgm:pt modelId="{4AC449FC-38D0-42B2-BAAE-E5CC4E1909D9}" type="pres">
      <dgm:prSet presAssocID="{4BB7F5FE-CC4F-4706-A042-93224321DB97}" presName="parentText" presStyleLbl="node1" presStyleIdx="1" presStyleCnt="7" custScaleX="64008">
        <dgm:presLayoutVars>
          <dgm:chMax val="1"/>
          <dgm:bulletEnabled val="1"/>
        </dgm:presLayoutVars>
      </dgm:prSet>
      <dgm:spPr/>
    </dgm:pt>
    <dgm:pt modelId="{2922792D-8DFF-47AD-BE1E-621D3D0C6DF5}" type="pres">
      <dgm:prSet presAssocID="{4BB7F5FE-CC4F-4706-A042-93224321DB97}" presName="descendantText" presStyleLbl="alignAccFollowNode1" presStyleIdx="0" presStyleCnt="5" custScaleX="121904">
        <dgm:presLayoutVars>
          <dgm:bulletEnabled val="1"/>
        </dgm:presLayoutVars>
      </dgm:prSet>
      <dgm:spPr/>
    </dgm:pt>
    <dgm:pt modelId="{F265E845-A5E6-4041-8630-33CD481F33FC}" type="pres">
      <dgm:prSet presAssocID="{BC81BD16-60D0-4EA1-AE46-E566E53F8CB8}" presName="sp" presStyleCnt="0"/>
      <dgm:spPr/>
    </dgm:pt>
    <dgm:pt modelId="{A4BF26E3-E388-49D1-AF4F-3278267CDADA}" type="pres">
      <dgm:prSet presAssocID="{DC244DA8-1EA7-40F4-8D92-D013F51C81A6}" presName="linNode" presStyleCnt="0"/>
      <dgm:spPr/>
    </dgm:pt>
    <dgm:pt modelId="{2DCF547D-1053-45CB-AA1B-1A544608B90C}" type="pres">
      <dgm:prSet presAssocID="{DC244DA8-1EA7-40F4-8D92-D013F51C81A6}" presName="parentText" presStyleLbl="node1" presStyleIdx="2" presStyleCnt="7" custScaleX="63353">
        <dgm:presLayoutVars>
          <dgm:chMax val="1"/>
          <dgm:bulletEnabled val="1"/>
        </dgm:presLayoutVars>
      </dgm:prSet>
      <dgm:spPr/>
    </dgm:pt>
    <dgm:pt modelId="{4E5FFCE9-BA68-4908-8E6B-9A05A7622A9B}" type="pres">
      <dgm:prSet presAssocID="{DC244DA8-1EA7-40F4-8D92-D013F51C81A6}" presName="descendantText" presStyleLbl="alignAccFollowNode1" presStyleIdx="1" presStyleCnt="5" custScaleX="123035">
        <dgm:presLayoutVars>
          <dgm:bulletEnabled val="1"/>
        </dgm:presLayoutVars>
      </dgm:prSet>
      <dgm:spPr/>
    </dgm:pt>
    <dgm:pt modelId="{AC925563-2A2D-4868-AF31-5CE0484A2473}" type="pres">
      <dgm:prSet presAssocID="{E589A575-1CBF-42B6-BBC1-478941718A36}" presName="sp" presStyleCnt="0"/>
      <dgm:spPr/>
    </dgm:pt>
    <dgm:pt modelId="{E8857305-40EC-4153-A28F-C133D0E46804}" type="pres">
      <dgm:prSet presAssocID="{821A77CC-8C0F-4FA5-9E22-2B0DD77727BD}" presName="linNode" presStyleCnt="0"/>
      <dgm:spPr/>
    </dgm:pt>
    <dgm:pt modelId="{6F947D83-D20A-4163-8911-C59BC517D375}" type="pres">
      <dgm:prSet presAssocID="{821A77CC-8C0F-4FA5-9E22-2B0DD77727BD}" presName="parentText" presStyleLbl="node1" presStyleIdx="3" presStyleCnt="7" custScaleX="65254">
        <dgm:presLayoutVars>
          <dgm:chMax val="1"/>
          <dgm:bulletEnabled val="1"/>
        </dgm:presLayoutVars>
      </dgm:prSet>
      <dgm:spPr/>
    </dgm:pt>
    <dgm:pt modelId="{4B6D3B83-B124-48F8-BDDE-9CE83BA687E9}" type="pres">
      <dgm:prSet presAssocID="{821A77CC-8C0F-4FA5-9E22-2B0DD77727BD}" presName="descendantText" presStyleLbl="alignAccFollowNode1" presStyleIdx="2" presStyleCnt="5" custScaleX="120427">
        <dgm:presLayoutVars>
          <dgm:bulletEnabled val="1"/>
        </dgm:presLayoutVars>
      </dgm:prSet>
      <dgm:spPr/>
    </dgm:pt>
    <dgm:pt modelId="{55839727-20C4-4937-9297-B8CD5854B313}" type="pres">
      <dgm:prSet presAssocID="{9323ACBA-AE7D-442F-AEC3-C12784D63CC9}" presName="sp" presStyleCnt="0"/>
      <dgm:spPr/>
    </dgm:pt>
    <dgm:pt modelId="{6EF80B9C-905F-43D1-8E16-6357FB2D0D37}" type="pres">
      <dgm:prSet presAssocID="{526F236A-CA1F-4462-89FE-300783D8580D}" presName="linNode" presStyleCnt="0"/>
      <dgm:spPr/>
    </dgm:pt>
    <dgm:pt modelId="{2F54B5CE-ABC3-40F0-9D56-FA4CB1B75E6F}" type="pres">
      <dgm:prSet presAssocID="{526F236A-CA1F-4462-89FE-300783D8580D}" presName="parentText" presStyleLbl="node1" presStyleIdx="4" presStyleCnt="7" custScaleX="63814" custLinFactNeighborX="-133">
        <dgm:presLayoutVars>
          <dgm:chMax val="1"/>
          <dgm:bulletEnabled val="1"/>
        </dgm:presLayoutVars>
      </dgm:prSet>
      <dgm:spPr/>
    </dgm:pt>
    <dgm:pt modelId="{3A76970F-1958-4C3E-ABFE-7A5E860B21D5}" type="pres">
      <dgm:prSet presAssocID="{526F236A-CA1F-4462-89FE-300783D8580D}" presName="descendantText" presStyleLbl="alignAccFollowNode1" presStyleIdx="3" presStyleCnt="5" custScaleX="117670">
        <dgm:presLayoutVars>
          <dgm:bulletEnabled val="1"/>
        </dgm:presLayoutVars>
      </dgm:prSet>
      <dgm:spPr/>
    </dgm:pt>
    <dgm:pt modelId="{6389FFC1-A3E4-47C2-BB14-F4DD6073C602}" type="pres">
      <dgm:prSet presAssocID="{B648E8CA-4CB3-4F89-A04A-B0B56097D2E9}" presName="sp" presStyleCnt="0"/>
      <dgm:spPr/>
    </dgm:pt>
    <dgm:pt modelId="{81B1FBDD-8DF6-4982-AEFA-90D43C359F18}" type="pres">
      <dgm:prSet presAssocID="{3494459B-8839-41DC-81D8-E5752E2A1A77}" presName="linNode" presStyleCnt="0"/>
      <dgm:spPr/>
    </dgm:pt>
    <dgm:pt modelId="{6937ECD2-2E68-4496-8051-893196DB0771}" type="pres">
      <dgm:prSet presAssocID="{3494459B-8839-41DC-81D8-E5752E2A1A77}" presName="parentText" presStyleLbl="node1" presStyleIdx="5" presStyleCnt="7" custScaleX="66510">
        <dgm:presLayoutVars>
          <dgm:chMax val="1"/>
          <dgm:bulletEnabled val="1"/>
        </dgm:presLayoutVars>
      </dgm:prSet>
      <dgm:spPr/>
    </dgm:pt>
    <dgm:pt modelId="{7BDE88F5-E281-47D8-878A-B8F9BF813D2E}" type="pres">
      <dgm:prSet presAssocID="{3494459B-8839-41DC-81D8-E5752E2A1A77}" presName="descendantText" presStyleLbl="alignAccFollowNode1" presStyleIdx="4" presStyleCnt="5" custScaleX="124026">
        <dgm:presLayoutVars>
          <dgm:bulletEnabled val="1"/>
        </dgm:presLayoutVars>
      </dgm:prSet>
      <dgm:spPr/>
    </dgm:pt>
    <dgm:pt modelId="{ED50CEB0-2F63-460A-9ADF-F0513B2F088C}" type="pres">
      <dgm:prSet presAssocID="{C103CE6B-A3DC-4BB8-BCE9-3A859025DA1B}" presName="sp" presStyleCnt="0"/>
      <dgm:spPr/>
    </dgm:pt>
    <dgm:pt modelId="{55F85932-0CB3-4124-84AB-81951A4CAC67}" type="pres">
      <dgm:prSet presAssocID="{934B4204-A42D-4FA6-817B-E6A8B9E23FC2}" presName="linNode" presStyleCnt="0"/>
      <dgm:spPr/>
    </dgm:pt>
    <dgm:pt modelId="{2B3EC760-B622-42D9-824B-1ECD50C63BE9}" type="pres">
      <dgm:prSet presAssocID="{934B4204-A42D-4FA6-817B-E6A8B9E23FC2}" presName="parentText" presStyleLbl="node1" presStyleIdx="6" presStyleCnt="7" custScaleX="277778">
        <dgm:presLayoutVars>
          <dgm:chMax val="1"/>
          <dgm:bulletEnabled val="1"/>
        </dgm:presLayoutVars>
      </dgm:prSet>
      <dgm:spPr/>
    </dgm:pt>
  </dgm:ptLst>
  <dgm:cxnLst>
    <dgm:cxn modelId="{04E87F06-FD1B-4632-B684-88EAC28CD0B9}" srcId="{4BB7F5FE-CC4F-4706-A042-93224321DB97}" destId="{F5BC63A0-EC6B-40F8-8074-3F752A2AD098}" srcOrd="1" destOrd="0" parTransId="{F475EC40-361B-42D5-9535-99C68895B3CC}" sibTransId="{83E5F647-21AF-4593-94C0-9933F55A311E}"/>
    <dgm:cxn modelId="{A7FB9817-F794-413C-9409-454161ECE888}" srcId="{0009ED7E-2C9C-49D7-83BF-9AC3E034624B}" destId="{DC244DA8-1EA7-40F4-8D92-D013F51C81A6}" srcOrd="2" destOrd="0" parTransId="{3EB019B6-0009-485C-B18E-21F78F8E2960}" sibTransId="{E589A575-1CBF-42B6-BBC1-478941718A36}"/>
    <dgm:cxn modelId="{33F08F18-D950-41EB-877F-486A481946B7}" srcId="{821A77CC-8C0F-4FA5-9E22-2B0DD77727BD}" destId="{95A510D9-E506-46A8-BB8B-B55FD42929C1}" srcOrd="0" destOrd="0" parTransId="{76354932-4D9A-4480-9C96-B785CC3863F8}" sibTransId="{E8DA30DD-0E46-4F38-A783-349BBE4B7B9F}"/>
    <dgm:cxn modelId="{F6928019-65C9-478D-B280-A637133F24A6}" type="presOf" srcId="{82892E62-F950-44AD-B40F-72E18D1AC83A}" destId="{3A76970F-1958-4C3E-ABFE-7A5E860B21D5}" srcOrd="0" destOrd="0" presId="urn:microsoft.com/office/officeart/2005/8/layout/vList5"/>
    <dgm:cxn modelId="{D2F5A51F-7863-498B-86C5-824E2E800AAD}" type="presOf" srcId="{44C86FF4-D515-4F25-9A57-EFD25F41C1F7}" destId="{2922792D-8DFF-47AD-BE1E-621D3D0C6DF5}" srcOrd="0" destOrd="0" presId="urn:microsoft.com/office/officeart/2005/8/layout/vList5"/>
    <dgm:cxn modelId="{A4BC4723-96FA-4F85-A02C-35C950C3B66F}" type="presOf" srcId="{DC244DA8-1EA7-40F4-8D92-D013F51C81A6}" destId="{2DCF547D-1053-45CB-AA1B-1A544608B90C}" srcOrd="0" destOrd="0" presId="urn:microsoft.com/office/officeart/2005/8/layout/vList5"/>
    <dgm:cxn modelId="{D7547F27-83AC-46ED-8B89-4B57FAF7FD3B}" type="presOf" srcId="{23D0BE42-DF21-4D87-A402-6BB4F9A91B79}" destId="{7BDE88F5-E281-47D8-878A-B8F9BF813D2E}" srcOrd="0" destOrd="0" presId="urn:microsoft.com/office/officeart/2005/8/layout/vList5"/>
    <dgm:cxn modelId="{99EDD83B-0ECD-468D-ADF4-90B970C6A7F5}" srcId="{3494459B-8839-41DC-81D8-E5752E2A1A77}" destId="{44D8CFFC-A352-4780-BDF4-CBC3B823E73F}" srcOrd="1" destOrd="0" parTransId="{3B860298-E5C4-4BCD-A194-E7B8559E74AD}" sibTransId="{A29ADF2E-CF2E-4736-9292-ABEB30C2DC52}"/>
    <dgm:cxn modelId="{72EEE03F-8BD5-4C10-8B35-07BEB1AF58D7}" srcId="{0009ED7E-2C9C-49D7-83BF-9AC3E034624B}" destId="{01CEEB2B-4194-47D1-98EA-39DF7F85125C}" srcOrd="0" destOrd="0" parTransId="{3EB04691-6D27-4BF4-9E9B-8647D014EA3B}" sibTransId="{CF1CD0D7-24A2-430B-8062-F31CCA29966B}"/>
    <dgm:cxn modelId="{D61F915B-C56A-44C9-87AF-2064FB9AD166}" type="presOf" srcId="{E863652A-C2A6-4DCC-9B6E-27C68704CD43}" destId="{4B6D3B83-B124-48F8-BDDE-9CE83BA687E9}" srcOrd="0" destOrd="1" presId="urn:microsoft.com/office/officeart/2005/8/layout/vList5"/>
    <dgm:cxn modelId="{7111F15B-1363-4269-895E-FE2A55DD5199}" type="presOf" srcId="{0009ED7E-2C9C-49D7-83BF-9AC3E034624B}" destId="{B62CF6F6-592F-44A4-8F85-4F77ABBB397C}" srcOrd="0" destOrd="0" presId="urn:microsoft.com/office/officeart/2005/8/layout/vList5"/>
    <dgm:cxn modelId="{2AD71E6A-1CDB-4409-8EC1-35226C6D5FCE}" type="presOf" srcId="{526F236A-CA1F-4462-89FE-300783D8580D}" destId="{2F54B5CE-ABC3-40F0-9D56-FA4CB1B75E6F}" srcOrd="0" destOrd="0" presId="urn:microsoft.com/office/officeart/2005/8/layout/vList5"/>
    <dgm:cxn modelId="{079C484A-573D-4260-9879-7245BEF3A3C8}" srcId="{0009ED7E-2C9C-49D7-83BF-9AC3E034624B}" destId="{821A77CC-8C0F-4FA5-9E22-2B0DD77727BD}" srcOrd="3" destOrd="0" parTransId="{4616D6BF-E4E9-47F5-99C1-74245165B7A9}" sibTransId="{9323ACBA-AE7D-442F-AEC3-C12784D63CC9}"/>
    <dgm:cxn modelId="{D7F1156D-5DE3-44DB-B569-232CFEAB0916}" srcId="{0009ED7E-2C9C-49D7-83BF-9AC3E034624B}" destId="{3494459B-8839-41DC-81D8-E5752E2A1A77}" srcOrd="5" destOrd="0" parTransId="{66D9D281-91EB-476B-9E5A-30205425C210}" sibTransId="{C103CE6B-A3DC-4BB8-BCE9-3A859025DA1B}"/>
    <dgm:cxn modelId="{477A2851-31CD-413B-AB57-C117C82DBC89}" srcId="{4BB7F5FE-CC4F-4706-A042-93224321DB97}" destId="{44C86FF4-D515-4F25-9A57-EFD25F41C1F7}" srcOrd="0" destOrd="0" parTransId="{AE558574-61F9-4B5A-A079-A334F742E37C}" sibTransId="{4B2B0BCC-3D80-444C-8CFC-0AA1B74A15FF}"/>
    <dgm:cxn modelId="{0DB50B7B-A731-47C4-A8DD-0C9FBB7FF728}" srcId="{0009ED7E-2C9C-49D7-83BF-9AC3E034624B}" destId="{526F236A-CA1F-4462-89FE-300783D8580D}" srcOrd="4" destOrd="0" parTransId="{6A6D194B-58FB-416B-8FA1-507283266A4E}" sibTransId="{B648E8CA-4CB3-4F89-A04A-B0B56097D2E9}"/>
    <dgm:cxn modelId="{CE837885-886F-424C-8322-F39E259FD67F}" type="presOf" srcId="{3494459B-8839-41DC-81D8-E5752E2A1A77}" destId="{6937ECD2-2E68-4496-8051-893196DB0771}" srcOrd="0" destOrd="0" presId="urn:microsoft.com/office/officeart/2005/8/layout/vList5"/>
    <dgm:cxn modelId="{4E4BF691-2664-46E2-9914-560F2DD99FA2}" srcId="{3494459B-8839-41DC-81D8-E5752E2A1A77}" destId="{23D0BE42-DF21-4D87-A402-6BB4F9A91B79}" srcOrd="0" destOrd="0" parTransId="{843A23C6-1497-451A-BD27-8ABE48FE4F2B}" sibTransId="{97D6C075-8D8F-491B-8088-72DE17301599}"/>
    <dgm:cxn modelId="{89B3D593-413D-4811-9CB3-4E8C50B6AE5D}" type="presOf" srcId="{899C1454-F8E9-4CB4-BDAD-7FD6C8C1CBE3}" destId="{4E5FFCE9-BA68-4908-8E6B-9A05A7622A9B}" srcOrd="0" destOrd="0" presId="urn:microsoft.com/office/officeart/2005/8/layout/vList5"/>
    <dgm:cxn modelId="{459A589A-DD59-4BAA-8C8C-CD48122263AB}" type="presOf" srcId="{934B4204-A42D-4FA6-817B-E6A8B9E23FC2}" destId="{2B3EC760-B622-42D9-824B-1ECD50C63BE9}" srcOrd="0" destOrd="0" presId="urn:microsoft.com/office/officeart/2005/8/layout/vList5"/>
    <dgm:cxn modelId="{D508889A-14B8-458A-826D-B7E28846C95F}" srcId="{821A77CC-8C0F-4FA5-9E22-2B0DD77727BD}" destId="{E863652A-C2A6-4DCC-9B6E-27C68704CD43}" srcOrd="1" destOrd="0" parTransId="{4245565B-367F-4F23-BB0D-7A7E39C47DA9}" sibTransId="{82CEBFE8-5CCE-46EF-B62B-E60A9708A077}"/>
    <dgm:cxn modelId="{B3974D9C-F5F5-4E14-9792-F7496539F9AE}" type="presOf" srcId="{1BED2ABC-8C3C-409F-AE91-C70F0189435B}" destId="{4E5FFCE9-BA68-4908-8E6B-9A05A7622A9B}" srcOrd="0" destOrd="1" presId="urn:microsoft.com/office/officeart/2005/8/layout/vList5"/>
    <dgm:cxn modelId="{C34C9F9F-28EA-435E-9D8F-0141D6E8F575}" srcId="{526F236A-CA1F-4462-89FE-300783D8580D}" destId="{047A7AA6-FD18-48EE-85E3-4BF9DE7F03E4}" srcOrd="1" destOrd="0" parTransId="{A7131050-E904-46ED-9282-034CAE541F4C}" sibTransId="{5DF931A4-FFD1-45F6-8B1E-D5ED97429C66}"/>
    <dgm:cxn modelId="{8815DC9F-B4C0-4EA5-9A4A-AD65967C3EC3}" type="presOf" srcId="{95A510D9-E506-46A8-BB8B-B55FD42929C1}" destId="{4B6D3B83-B124-48F8-BDDE-9CE83BA687E9}" srcOrd="0" destOrd="0" presId="urn:microsoft.com/office/officeart/2005/8/layout/vList5"/>
    <dgm:cxn modelId="{46C2D5AA-DC61-469C-8D45-CBBB29C4835B}" srcId="{0009ED7E-2C9C-49D7-83BF-9AC3E034624B}" destId="{4BB7F5FE-CC4F-4706-A042-93224321DB97}" srcOrd="1" destOrd="0" parTransId="{5B57119D-4FD8-477E-9278-DEFC2574EB0D}" sibTransId="{BC81BD16-60D0-4EA1-AE46-E566E53F8CB8}"/>
    <dgm:cxn modelId="{0E9F4CB6-BF8F-4DB2-8673-C2359F9C3BA6}" type="presOf" srcId="{01CEEB2B-4194-47D1-98EA-39DF7F85125C}" destId="{594CBE60-22AA-48E5-9EC1-6EE5E85FF536}" srcOrd="0" destOrd="0" presId="urn:microsoft.com/office/officeart/2005/8/layout/vList5"/>
    <dgm:cxn modelId="{8159B3B8-8A14-4AF4-8F95-9CE8B159DD16}" srcId="{0009ED7E-2C9C-49D7-83BF-9AC3E034624B}" destId="{934B4204-A42D-4FA6-817B-E6A8B9E23FC2}" srcOrd="6" destOrd="0" parTransId="{0BD188A4-01E6-4F14-88A3-3B9A24F734C7}" sibTransId="{9B8977CE-6F55-4778-B477-E3933CF3BCCF}"/>
    <dgm:cxn modelId="{2A5195C8-8C78-4D81-AA31-1CF71FF6093C}" type="presOf" srcId="{4BB7F5FE-CC4F-4706-A042-93224321DB97}" destId="{4AC449FC-38D0-42B2-BAAE-E5CC4E1909D9}" srcOrd="0" destOrd="0" presId="urn:microsoft.com/office/officeart/2005/8/layout/vList5"/>
    <dgm:cxn modelId="{94FF1DCE-10E2-4258-9E52-7FE9442F39ED}" type="presOf" srcId="{047A7AA6-FD18-48EE-85E3-4BF9DE7F03E4}" destId="{3A76970F-1958-4C3E-ABFE-7A5E860B21D5}" srcOrd="0" destOrd="1" presId="urn:microsoft.com/office/officeart/2005/8/layout/vList5"/>
    <dgm:cxn modelId="{52E5E1D6-3DB2-41C3-8561-05A8B5F569A6}" type="presOf" srcId="{821A77CC-8C0F-4FA5-9E22-2B0DD77727BD}" destId="{6F947D83-D20A-4163-8911-C59BC517D375}" srcOrd="0" destOrd="0" presId="urn:microsoft.com/office/officeart/2005/8/layout/vList5"/>
    <dgm:cxn modelId="{34FCECDB-AD61-4C29-A15D-A05534E29063}" type="presOf" srcId="{F5BC63A0-EC6B-40F8-8074-3F752A2AD098}" destId="{2922792D-8DFF-47AD-BE1E-621D3D0C6DF5}" srcOrd="0" destOrd="1" presId="urn:microsoft.com/office/officeart/2005/8/layout/vList5"/>
    <dgm:cxn modelId="{D7C162E0-447D-49D0-8F11-72EFC9F14150}" srcId="{526F236A-CA1F-4462-89FE-300783D8580D}" destId="{82892E62-F950-44AD-B40F-72E18D1AC83A}" srcOrd="0" destOrd="0" parTransId="{4A664A4F-BA4B-4DDE-8DF5-9DBF4EA4E7B4}" sibTransId="{76633A74-BF2A-4138-93FC-E4B147228034}"/>
    <dgm:cxn modelId="{5D59FBE4-C26D-40FE-875B-5FB349927239}" srcId="{DC244DA8-1EA7-40F4-8D92-D013F51C81A6}" destId="{1BED2ABC-8C3C-409F-AE91-C70F0189435B}" srcOrd="1" destOrd="0" parTransId="{9F18D802-2FFC-42E9-980A-8D3D31E87A87}" sibTransId="{145746DF-F8CE-456D-8CBF-539FDBA66CDE}"/>
    <dgm:cxn modelId="{2428CAF5-8C14-41D6-8FE3-13BD5363A9BD}" srcId="{DC244DA8-1EA7-40F4-8D92-D013F51C81A6}" destId="{899C1454-F8E9-4CB4-BDAD-7FD6C8C1CBE3}" srcOrd="0" destOrd="0" parTransId="{A9D25A8E-6EF7-4216-AD11-B90B5B9A43AD}" sibTransId="{330A13D8-0DC3-48BA-B131-206E5BC4C4B2}"/>
    <dgm:cxn modelId="{F07AC2FD-4C5F-41EE-9ED3-A4309FAF86F6}" type="presOf" srcId="{44D8CFFC-A352-4780-BDF4-CBC3B823E73F}" destId="{7BDE88F5-E281-47D8-878A-B8F9BF813D2E}" srcOrd="0" destOrd="1" presId="urn:microsoft.com/office/officeart/2005/8/layout/vList5"/>
    <dgm:cxn modelId="{4B39DC6A-7F33-4DC5-9EAC-91490697E5B5}" type="presParOf" srcId="{B62CF6F6-592F-44A4-8F85-4F77ABBB397C}" destId="{2DEA0767-5C3C-4165-83AE-744120E9B849}" srcOrd="0" destOrd="0" presId="urn:microsoft.com/office/officeart/2005/8/layout/vList5"/>
    <dgm:cxn modelId="{07CE8D1C-B41F-4BF8-9C37-42E7337E9839}" type="presParOf" srcId="{2DEA0767-5C3C-4165-83AE-744120E9B849}" destId="{594CBE60-22AA-48E5-9EC1-6EE5E85FF536}" srcOrd="0" destOrd="0" presId="urn:microsoft.com/office/officeart/2005/8/layout/vList5"/>
    <dgm:cxn modelId="{85D301A0-1238-4BC6-84C8-693930317480}" type="presParOf" srcId="{B62CF6F6-592F-44A4-8F85-4F77ABBB397C}" destId="{B7CCF3FB-AB93-49AA-875F-9BEA7325D4F0}" srcOrd="1" destOrd="0" presId="urn:microsoft.com/office/officeart/2005/8/layout/vList5"/>
    <dgm:cxn modelId="{A992AB27-5E1A-418C-82C2-9EEB60F9E057}" type="presParOf" srcId="{B62CF6F6-592F-44A4-8F85-4F77ABBB397C}" destId="{D3A46B8F-6D95-4A12-BD1C-63934ADB2009}" srcOrd="2" destOrd="0" presId="urn:microsoft.com/office/officeart/2005/8/layout/vList5"/>
    <dgm:cxn modelId="{29A3C822-28A7-45F0-BF9A-6FEDA30047A7}" type="presParOf" srcId="{D3A46B8F-6D95-4A12-BD1C-63934ADB2009}" destId="{4AC449FC-38D0-42B2-BAAE-E5CC4E1909D9}" srcOrd="0" destOrd="0" presId="urn:microsoft.com/office/officeart/2005/8/layout/vList5"/>
    <dgm:cxn modelId="{88531626-F4AD-4DD8-AD9F-112DF30D0763}" type="presParOf" srcId="{D3A46B8F-6D95-4A12-BD1C-63934ADB2009}" destId="{2922792D-8DFF-47AD-BE1E-621D3D0C6DF5}" srcOrd="1" destOrd="0" presId="urn:microsoft.com/office/officeart/2005/8/layout/vList5"/>
    <dgm:cxn modelId="{18AC91F9-56AD-4E33-9ED5-610FFCE4A563}" type="presParOf" srcId="{B62CF6F6-592F-44A4-8F85-4F77ABBB397C}" destId="{F265E845-A5E6-4041-8630-33CD481F33FC}" srcOrd="3" destOrd="0" presId="urn:microsoft.com/office/officeart/2005/8/layout/vList5"/>
    <dgm:cxn modelId="{E0BDF09B-B691-4D57-A98E-35D6FF588973}" type="presParOf" srcId="{B62CF6F6-592F-44A4-8F85-4F77ABBB397C}" destId="{A4BF26E3-E388-49D1-AF4F-3278267CDADA}" srcOrd="4" destOrd="0" presId="urn:microsoft.com/office/officeart/2005/8/layout/vList5"/>
    <dgm:cxn modelId="{A0DD16A8-162E-44FA-B310-A68CBF91C645}" type="presParOf" srcId="{A4BF26E3-E388-49D1-AF4F-3278267CDADA}" destId="{2DCF547D-1053-45CB-AA1B-1A544608B90C}" srcOrd="0" destOrd="0" presId="urn:microsoft.com/office/officeart/2005/8/layout/vList5"/>
    <dgm:cxn modelId="{8BBF3C9F-95A3-41A3-8F1C-C134BF4A1926}" type="presParOf" srcId="{A4BF26E3-E388-49D1-AF4F-3278267CDADA}" destId="{4E5FFCE9-BA68-4908-8E6B-9A05A7622A9B}" srcOrd="1" destOrd="0" presId="urn:microsoft.com/office/officeart/2005/8/layout/vList5"/>
    <dgm:cxn modelId="{19A5F975-9CE5-4CF2-BBBD-EAE78359BF45}" type="presParOf" srcId="{B62CF6F6-592F-44A4-8F85-4F77ABBB397C}" destId="{AC925563-2A2D-4868-AF31-5CE0484A2473}" srcOrd="5" destOrd="0" presId="urn:microsoft.com/office/officeart/2005/8/layout/vList5"/>
    <dgm:cxn modelId="{CD148AB4-622F-44C7-B197-94CFFFE207CA}" type="presParOf" srcId="{B62CF6F6-592F-44A4-8F85-4F77ABBB397C}" destId="{E8857305-40EC-4153-A28F-C133D0E46804}" srcOrd="6" destOrd="0" presId="urn:microsoft.com/office/officeart/2005/8/layout/vList5"/>
    <dgm:cxn modelId="{B4D19338-856A-4606-BBF8-0192C914C243}" type="presParOf" srcId="{E8857305-40EC-4153-A28F-C133D0E46804}" destId="{6F947D83-D20A-4163-8911-C59BC517D375}" srcOrd="0" destOrd="0" presId="urn:microsoft.com/office/officeart/2005/8/layout/vList5"/>
    <dgm:cxn modelId="{BE3954D1-FEF1-4739-AF93-1FC7ADD5C958}" type="presParOf" srcId="{E8857305-40EC-4153-A28F-C133D0E46804}" destId="{4B6D3B83-B124-48F8-BDDE-9CE83BA687E9}" srcOrd="1" destOrd="0" presId="urn:microsoft.com/office/officeart/2005/8/layout/vList5"/>
    <dgm:cxn modelId="{BB6C88C1-3BDA-43B9-90DE-9EAF0451B25D}" type="presParOf" srcId="{B62CF6F6-592F-44A4-8F85-4F77ABBB397C}" destId="{55839727-20C4-4937-9297-B8CD5854B313}" srcOrd="7" destOrd="0" presId="urn:microsoft.com/office/officeart/2005/8/layout/vList5"/>
    <dgm:cxn modelId="{FFA68E4B-01A8-4D17-AFD9-DF13B22A8D68}" type="presParOf" srcId="{B62CF6F6-592F-44A4-8F85-4F77ABBB397C}" destId="{6EF80B9C-905F-43D1-8E16-6357FB2D0D37}" srcOrd="8" destOrd="0" presId="urn:microsoft.com/office/officeart/2005/8/layout/vList5"/>
    <dgm:cxn modelId="{BD3A8B97-3EC1-4F34-A4DC-ADDB9BB30C8E}" type="presParOf" srcId="{6EF80B9C-905F-43D1-8E16-6357FB2D0D37}" destId="{2F54B5CE-ABC3-40F0-9D56-FA4CB1B75E6F}" srcOrd="0" destOrd="0" presId="urn:microsoft.com/office/officeart/2005/8/layout/vList5"/>
    <dgm:cxn modelId="{C579F5F0-E8DF-448E-8A33-F47E49D6C3BF}" type="presParOf" srcId="{6EF80B9C-905F-43D1-8E16-6357FB2D0D37}" destId="{3A76970F-1958-4C3E-ABFE-7A5E860B21D5}" srcOrd="1" destOrd="0" presId="urn:microsoft.com/office/officeart/2005/8/layout/vList5"/>
    <dgm:cxn modelId="{E3E7975E-D4D0-443F-96FA-04B5580EA12F}" type="presParOf" srcId="{B62CF6F6-592F-44A4-8F85-4F77ABBB397C}" destId="{6389FFC1-A3E4-47C2-BB14-F4DD6073C602}" srcOrd="9" destOrd="0" presId="urn:microsoft.com/office/officeart/2005/8/layout/vList5"/>
    <dgm:cxn modelId="{ACB217BB-B31D-4252-AD3B-16AD9F24035D}" type="presParOf" srcId="{B62CF6F6-592F-44A4-8F85-4F77ABBB397C}" destId="{81B1FBDD-8DF6-4982-AEFA-90D43C359F18}" srcOrd="10" destOrd="0" presId="urn:microsoft.com/office/officeart/2005/8/layout/vList5"/>
    <dgm:cxn modelId="{AD5D58AD-8677-4F2E-BF92-BD9D20EB92FB}" type="presParOf" srcId="{81B1FBDD-8DF6-4982-AEFA-90D43C359F18}" destId="{6937ECD2-2E68-4496-8051-893196DB0771}" srcOrd="0" destOrd="0" presId="urn:microsoft.com/office/officeart/2005/8/layout/vList5"/>
    <dgm:cxn modelId="{70051861-D7ED-4824-BFF4-44DE15998211}" type="presParOf" srcId="{81B1FBDD-8DF6-4982-AEFA-90D43C359F18}" destId="{7BDE88F5-E281-47D8-878A-B8F9BF813D2E}" srcOrd="1" destOrd="0" presId="urn:microsoft.com/office/officeart/2005/8/layout/vList5"/>
    <dgm:cxn modelId="{C65581FE-22B4-4791-82F7-B14F5A92B08D}" type="presParOf" srcId="{B62CF6F6-592F-44A4-8F85-4F77ABBB397C}" destId="{ED50CEB0-2F63-460A-9ADF-F0513B2F088C}" srcOrd="11" destOrd="0" presId="urn:microsoft.com/office/officeart/2005/8/layout/vList5"/>
    <dgm:cxn modelId="{EF0AD2AE-5CA5-413D-9AF6-90316198F79B}" type="presParOf" srcId="{B62CF6F6-592F-44A4-8F85-4F77ABBB397C}" destId="{55F85932-0CB3-4124-84AB-81951A4CAC67}" srcOrd="12" destOrd="0" presId="urn:microsoft.com/office/officeart/2005/8/layout/vList5"/>
    <dgm:cxn modelId="{D87E3CB9-BDDE-4538-94EE-C5BB548EAF0C}" type="presParOf" srcId="{55F85932-0CB3-4124-84AB-81951A4CAC67}" destId="{2B3EC760-B622-42D9-824B-1ECD50C63BE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591E1-9D1A-496C-B7B5-881066FD1160}"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099615D6-9674-48D9-B082-2EFF3ACB39ED}">
      <dgm:prSet/>
      <dgm:spPr/>
      <dgm:t>
        <a:bodyPr/>
        <a:lstStyle/>
        <a:p>
          <a:r>
            <a:rPr lang="en-US" b="1" i="0" baseline="0"/>
            <a:t>Insights Derived:</a:t>
          </a:r>
          <a:endParaRPr lang="en-US"/>
        </a:p>
      </dgm:t>
    </dgm:pt>
    <dgm:pt modelId="{BE651664-359A-43FB-8881-0DAB1C6F58BA}" type="parTrans" cxnId="{9B9418AC-6056-4FC9-97FB-85B15FCA2178}">
      <dgm:prSet/>
      <dgm:spPr/>
      <dgm:t>
        <a:bodyPr/>
        <a:lstStyle/>
        <a:p>
          <a:endParaRPr lang="en-US"/>
        </a:p>
      </dgm:t>
    </dgm:pt>
    <dgm:pt modelId="{6729C866-E9D1-4522-A74D-D3F7C5A15D6B}" type="sibTrans" cxnId="{9B9418AC-6056-4FC9-97FB-85B15FCA2178}">
      <dgm:prSet/>
      <dgm:spPr/>
      <dgm:t>
        <a:bodyPr/>
        <a:lstStyle/>
        <a:p>
          <a:endParaRPr lang="en-US"/>
        </a:p>
      </dgm:t>
    </dgm:pt>
    <dgm:pt modelId="{64D066BF-AFB4-46A8-9F2C-C8CD635EF6E6}">
      <dgm:prSet/>
      <dgm:spPr/>
      <dgm:t>
        <a:bodyPr/>
        <a:lstStyle/>
        <a:p>
          <a:r>
            <a:rPr lang="en-US" b="1" i="0" baseline="0"/>
            <a:t>Global Reach of Top Tracks:</a:t>
          </a:r>
          <a:endParaRPr lang="en-US"/>
        </a:p>
      </dgm:t>
    </dgm:pt>
    <dgm:pt modelId="{AED2F16E-1A3B-401F-ABD8-7804C867DAB0}" type="parTrans" cxnId="{310DE81D-C0F2-49DE-B58F-7396F15BE4FC}">
      <dgm:prSet/>
      <dgm:spPr/>
      <dgm:t>
        <a:bodyPr/>
        <a:lstStyle/>
        <a:p>
          <a:endParaRPr lang="en-US"/>
        </a:p>
      </dgm:t>
    </dgm:pt>
    <dgm:pt modelId="{C0022B52-607C-4264-AF50-F3EE12E5F988}" type="sibTrans" cxnId="{310DE81D-C0F2-49DE-B58F-7396F15BE4FC}">
      <dgm:prSet/>
      <dgm:spPr/>
      <dgm:t>
        <a:bodyPr/>
        <a:lstStyle/>
        <a:p>
          <a:endParaRPr lang="en-US"/>
        </a:p>
      </dgm:t>
    </dgm:pt>
    <dgm:pt modelId="{2116F12C-9EFE-4623-8DD7-49A9AB5B2C37}">
      <dgm:prSet/>
      <dgm:spPr/>
      <dgm:t>
        <a:bodyPr/>
        <a:lstStyle/>
        <a:p>
          <a:r>
            <a:rPr lang="en-US" b="1" i="0" baseline="0"/>
            <a:t>Observation:</a:t>
          </a:r>
          <a:r>
            <a:rPr lang="en-US" b="0" i="0" baseline="0"/>
            <a:t> Popular tracks have a wide geographic distribution, with significant streams from multiple countries.</a:t>
          </a:r>
          <a:endParaRPr lang="en-US"/>
        </a:p>
      </dgm:t>
    </dgm:pt>
    <dgm:pt modelId="{63AA8585-C6B2-4E45-9524-A8A62613DE8C}" type="parTrans" cxnId="{2F846E8F-76EF-4B1C-A6F5-F59DED32AD64}">
      <dgm:prSet/>
      <dgm:spPr/>
      <dgm:t>
        <a:bodyPr/>
        <a:lstStyle/>
        <a:p>
          <a:endParaRPr lang="en-US"/>
        </a:p>
      </dgm:t>
    </dgm:pt>
    <dgm:pt modelId="{231723B7-B32B-4E0A-A2D2-6FF8FFFEED6C}" type="sibTrans" cxnId="{2F846E8F-76EF-4B1C-A6F5-F59DED32AD64}">
      <dgm:prSet/>
      <dgm:spPr/>
      <dgm:t>
        <a:bodyPr/>
        <a:lstStyle/>
        <a:p>
          <a:endParaRPr lang="en-US"/>
        </a:p>
      </dgm:t>
    </dgm:pt>
    <dgm:pt modelId="{A62E4D9E-6F1F-4AB7-94C8-F668790FC67B}">
      <dgm:prSet/>
      <dgm:spPr/>
      <dgm:t>
        <a:bodyPr/>
        <a:lstStyle/>
        <a:p>
          <a:r>
            <a:rPr lang="en-US" b="1" i="0" baseline="0"/>
            <a:t>Insight:</a:t>
          </a:r>
          <a:r>
            <a:rPr lang="en-US" b="0" i="0" baseline="0"/>
            <a:t> This indicates a global appeal and the ability to attract listeners from diverse regions.</a:t>
          </a:r>
          <a:endParaRPr lang="en-US"/>
        </a:p>
      </dgm:t>
    </dgm:pt>
    <dgm:pt modelId="{4AB3D9E4-D7B4-4172-A91A-A80E9524BEB4}" type="parTrans" cxnId="{2932F1CB-6205-4BF9-9CA8-21913E63AB5F}">
      <dgm:prSet/>
      <dgm:spPr/>
      <dgm:t>
        <a:bodyPr/>
        <a:lstStyle/>
        <a:p>
          <a:endParaRPr lang="en-US"/>
        </a:p>
      </dgm:t>
    </dgm:pt>
    <dgm:pt modelId="{FF17CC95-F187-4B57-810F-94E7D5170B73}" type="sibTrans" cxnId="{2932F1CB-6205-4BF9-9CA8-21913E63AB5F}">
      <dgm:prSet/>
      <dgm:spPr/>
      <dgm:t>
        <a:bodyPr/>
        <a:lstStyle/>
        <a:p>
          <a:endParaRPr lang="en-US"/>
        </a:p>
      </dgm:t>
    </dgm:pt>
    <dgm:pt modelId="{341E1830-8519-4289-BFCF-927DC3CFBF9C}">
      <dgm:prSet/>
      <dgm:spPr/>
      <dgm:t>
        <a:bodyPr/>
        <a:lstStyle/>
        <a:p>
          <a:r>
            <a:rPr lang="en-US" b="1" i="0" baseline="0"/>
            <a:t>Regional Concentrations:</a:t>
          </a:r>
          <a:endParaRPr lang="en-US"/>
        </a:p>
      </dgm:t>
    </dgm:pt>
    <dgm:pt modelId="{DF436CD0-F5CD-4EF4-A84D-34BA2149A01B}" type="parTrans" cxnId="{330BD7BC-2196-4ED3-AB83-90E1A0F5577C}">
      <dgm:prSet/>
      <dgm:spPr/>
      <dgm:t>
        <a:bodyPr/>
        <a:lstStyle/>
        <a:p>
          <a:endParaRPr lang="en-US"/>
        </a:p>
      </dgm:t>
    </dgm:pt>
    <dgm:pt modelId="{A8F42995-F5B4-4A15-8F41-208F9DD8D2B7}" type="sibTrans" cxnId="{330BD7BC-2196-4ED3-AB83-90E1A0F5577C}">
      <dgm:prSet/>
      <dgm:spPr/>
      <dgm:t>
        <a:bodyPr/>
        <a:lstStyle/>
        <a:p>
          <a:endParaRPr lang="en-US"/>
        </a:p>
      </dgm:t>
    </dgm:pt>
    <dgm:pt modelId="{F27889F2-174E-4A69-BA28-B2A9D616C5B6}">
      <dgm:prSet/>
      <dgm:spPr/>
      <dgm:t>
        <a:bodyPr/>
        <a:lstStyle/>
        <a:p>
          <a:r>
            <a:rPr lang="en-US" b="1" i="0" baseline="0"/>
            <a:t>Observation:</a:t>
          </a:r>
          <a:r>
            <a:rPr lang="en-US" b="0" i="0" baseline="0"/>
            <a:t> Certain tracks have particularly high streams in specific countries, such as the United States, Brazil, and Germany.</a:t>
          </a:r>
          <a:endParaRPr lang="en-US"/>
        </a:p>
      </dgm:t>
    </dgm:pt>
    <dgm:pt modelId="{D1B74C2A-5F88-4BA7-A10A-B93CF6091FC8}" type="parTrans" cxnId="{9A75BEB7-8F79-4E23-BF06-8604A5EEAE9C}">
      <dgm:prSet/>
      <dgm:spPr/>
      <dgm:t>
        <a:bodyPr/>
        <a:lstStyle/>
        <a:p>
          <a:endParaRPr lang="en-US"/>
        </a:p>
      </dgm:t>
    </dgm:pt>
    <dgm:pt modelId="{BF305273-7785-4C10-B631-C4D0AFEA7BE1}" type="sibTrans" cxnId="{9A75BEB7-8F79-4E23-BF06-8604A5EEAE9C}">
      <dgm:prSet/>
      <dgm:spPr/>
      <dgm:t>
        <a:bodyPr/>
        <a:lstStyle/>
        <a:p>
          <a:endParaRPr lang="en-US"/>
        </a:p>
      </dgm:t>
    </dgm:pt>
    <dgm:pt modelId="{B73C8197-D699-4FEB-BA31-B791B13016E8}">
      <dgm:prSet/>
      <dgm:spPr/>
      <dgm:t>
        <a:bodyPr/>
        <a:lstStyle/>
        <a:p>
          <a:r>
            <a:rPr lang="en-US" b="1" i="0" baseline="0"/>
            <a:t>Insight:</a:t>
          </a:r>
          <a:r>
            <a:rPr lang="en-US" b="0" i="0" baseline="0"/>
            <a:t> Focused regional marketing and cultural relevance can drive higher streams in these areas.</a:t>
          </a:r>
          <a:endParaRPr lang="en-US"/>
        </a:p>
      </dgm:t>
    </dgm:pt>
    <dgm:pt modelId="{77696897-0C43-4E67-93C9-03A3E90DDD51}" type="parTrans" cxnId="{81112D23-0571-4D34-8F47-0C8E4FD54B99}">
      <dgm:prSet/>
      <dgm:spPr/>
      <dgm:t>
        <a:bodyPr/>
        <a:lstStyle/>
        <a:p>
          <a:endParaRPr lang="en-US"/>
        </a:p>
      </dgm:t>
    </dgm:pt>
    <dgm:pt modelId="{36F348D5-833F-4274-B2BA-702A1E4BAF44}" type="sibTrans" cxnId="{81112D23-0571-4D34-8F47-0C8E4FD54B99}">
      <dgm:prSet/>
      <dgm:spPr/>
      <dgm:t>
        <a:bodyPr/>
        <a:lstStyle/>
        <a:p>
          <a:endParaRPr lang="en-US"/>
        </a:p>
      </dgm:t>
    </dgm:pt>
    <dgm:pt modelId="{69441C1F-402A-48AC-A875-AEAF6EE39A69}">
      <dgm:prSet/>
      <dgm:spPr/>
      <dgm:t>
        <a:bodyPr/>
        <a:lstStyle/>
        <a:p>
          <a:r>
            <a:rPr lang="en-US" b="1" i="0" baseline="0"/>
            <a:t>Emerging Markets:</a:t>
          </a:r>
          <a:endParaRPr lang="en-US"/>
        </a:p>
      </dgm:t>
    </dgm:pt>
    <dgm:pt modelId="{665456DE-C663-45B3-B657-74AEA456CF41}" type="parTrans" cxnId="{D947C75E-9800-4B3D-96A1-FB66DCD66A5C}">
      <dgm:prSet/>
      <dgm:spPr/>
      <dgm:t>
        <a:bodyPr/>
        <a:lstStyle/>
        <a:p>
          <a:endParaRPr lang="en-US"/>
        </a:p>
      </dgm:t>
    </dgm:pt>
    <dgm:pt modelId="{D84EACAC-4B05-43F1-922F-FF96E5DA1C9B}" type="sibTrans" cxnId="{D947C75E-9800-4B3D-96A1-FB66DCD66A5C}">
      <dgm:prSet/>
      <dgm:spPr/>
      <dgm:t>
        <a:bodyPr/>
        <a:lstStyle/>
        <a:p>
          <a:endParaRPr lang="en-US"/>
        </a:p>
      </dgm:t>
    </dgm:pt>
    <dgm:pt modelId="{B4989907-51E8-41FF-BF0D-A5AC0357A50D}">
      <dgm:prSet/>
      <dgm:spPr/>
      <dgm:t>
        <a:bodyPr/>
        <a:lstStyle/>
        <a:p>
          <a:r>
            <a:rPr lang="en-US" b="1" i="0" baseline="0"/>
            <a:t>Observation:</a:t>
          </a:r>
          <a:r>
            <a:rPr lang="en-US" b="0" i="0" baseline="0"/>
            <a:t> Emerging markets like India and Mexico show increasing streaming numbers.</a:t>
          </a:r>
          <a:endParaRPr lang="en-US"/>
        </a:p>
      </dgm:t>
    </dgm:pt>
    <dgm:pt modelId="{F9AF2718-2A6E-41DF-A694-AAF44AED1CD7}" type="parTrans" cxnId="{EFB998DB-958A-453E-9A00-D0B542A6A82E}">
      <dgm:prSet/>
      <dgm:spPr/>
      <dgm:t>
        <a:bodyPr/>
        <a:lstStyle/>
        <a:p>
          <a:endParaRPr lang="en-US"/>
        </a:p>
      </dgm:t>
    </dgm:pt>
    <dgm:pt modelId="{8387E636-320F-4CF7-A914-2DA70F37C540}" type="sibTrans" cxnId="{EFB998DB-958A-453E-9A00-D0B542A6A82E}">
      <dgm:prSet/>
      <dgm:spPr/>
      <dgm:t>
        <a:bodyPr/>
        <a:lstStyle/>
        <a:p>
          <a:endParaRPr lang="en-US"/>
        </a:p>
      </dgm:t>
    </dgm:pt>
    <dgm:pt modelId="{4821AFAB-A467-48F8-8FAD-469F08A193D9}">
      <dgm:prSet/>
      <dgm:spPr/>
      <dgm:t>
        <a:bodyPr/>
        <a:lstStyle/>
        <a:p>
          <a:r>
            <a:rPr lang="en-US" b="1" i="0" baseline="0"/>
            <a:t>Insight:</a:t>
          </a:r>
          <a:r>
            <a:rPr lang="en-US" b="0" i="0" baseline="0"/>
            <a:t> These regions present new opportunities for growth and targeted promotional efforts.</a:t>
          </a:r>
          <a:endParaRPr lang="en-US"/>
        </a:p>
      </dgm:t>
    </dgm:pt>
    <dgm:pt modelId="{81100AE6-18F9-45D4-B60E-4992750304DD}" type="parTrans" cxnId="{9921A0E4-7F30-4F0A-99A4-68ED0C56CEE8}">
      <dgm:prSet/>
      <dgm:spPr/>
      <dgm:t>
        <a:bodyPr/>
        <a:lstStyle/>
        <a:p>
          <a:endParaRPr lang="en-US"/>
        </a:p>
      </dgm:t>
    </dgm:pt>
    <dgm:pt modelId="{762A3EC4-37AB-4CCE-82D5-B22AAA37C8A4}" type="sibTrans" cxnId="{9921A0E4-7F30-4F0A-99A4-68ED0C56CEE8}">
      <dgm:prSet/>
      <dgm:spPr/>
      <dgm:t>
        <a:bodyPr/>
        <a:lstStyle/>
        <a:p>
          <a:endParaRPr lang="en-US"/>
        </a:p>
      </dgm:t>
    </dgm:pt>
    <dgm:pt modelId="{1D99D855-C234-4253-BDC3-FA36F6463244}">
      <dgm:prSet/>
      <dgm:spPr/>
      <dgm:t>
        <a:bodyPr/>
        <a:lstStyle/>
        <a:p>
          <a:r>
            <a:rPr lang="en-US" b="1" i="0" baseline="0"/>
            <a:t>Influence of Local Artists:</a:t>
          </a:r>
          <a:endParaRPr lang="en-US"/>
        </a:p>
      </dgm:t>
    </dgm:pt>
    <dgm:pt modelId="{B2095C26-6457-46CA-ACBB-94E49484E1ED}" type="parTrans" cxnId="{11A4800A-14CC-482A-9B33-7A6283DBB194}">
      <dgm:prSet/>
      <dgm:spPr/>
      <dgm:t>
        <a:bodyPr/>
        <a:lstStyle/>
        <a:p>
          <a:endParaRPr lang="en-US"/>
        </a:p>
      </dgm:t>
    </dgm:pt>
    <dgm:pt modelId="{7F0D9A8C-AC5B-4B84-8A59-837628172039}" type="sibTrans" cxnId="{11A4800A-14CC-482A-9B33-7A6283DBB194}">
      <dgm:prSet/>
      <dgm:spPr/>
      <dgm:t>
        <a:bodyPr/>
        <a:lstStyle/>
        <a:p>
          <a:endParaRPr lang="en-US"/>
        </a:p>
      </dgm:t>
    </dgm:pt>
    <dgm:pt modelId="{83A8737C-FC20-4F01-BDEB-DD4E536D9EB4}">
      <dgm:prSet/>
      <dgm:spPr/>
      <dgm:t>
        <a:bodyPr/>
        <a:lstStyle/>
        <a:p>
          <a:r>
            <a:rPr lang="en-US" b="1" i="0" baseline="0"/>
            <a:t>Observation:</a:t>
          </a:r>
          <a:r>
            <a:rPr lang="en-US" b="0" i="0" baseline="0"/>
            <a:t> Countries with local artists in the top charts, such as the Netherlands and Australia, show high streaming numbers for these artists.</a:t>
          </a:r>
          <a:endParaRPr lang="en-US"/>
        </a:p>
      </dgm:t>
    </dgm:pt>
    <dgm:pt modelId="{5016AE7F-1193-43A5-A514-E2B9AB06A6A4}" type="parTrans" cxnId="{26CE61ED-A88D-45EF-8613-BAECA53F3750}">
      <dgm:prSet/>
      <dgm:spPr/>
      <dgm:t>
        <a:bodyPr/>
        <a:lstStyle/>
        <a:p>
          <a:endParaRPr lang="en-US"/>
        </a:p>
      </dgm:t>
    </dgm:pt>
    <dgm:pt modelId="{150112DA-90C6-4B0A-AF7B-E0F32678C8EA}" type="sibTrans" cxnId="{26CE61ED-A88D-45EF-8613-BAECA53F3750}">
      <dgm:prSet/>
      <dgm:spPr/>
      <dgm:t>
        <a:bodyPr/>
        <a:lstStyle/>
        <a:p>
          <a:endParaRPr lang="en-US"/>
        </a:p>
      </dgm:t>
    </dgm:pt>
    <dgm:pt modelId="{926F6549-3FB2-4BFF-B610-0D928DD2D24B}">
      <dgm:prSet/>
      <dgm:spPr/>
      <dgm:t>
        <a:bodyPr/>
        <a:lstStyle/>
        <a:p>
          <a:r>
            <a:rPr lang="en-US" b="1" i="0" baseline="0"/>
            <a:t>Insight:</a:t>
          </a:r>
          <a:r>
            <a:rPr lang="en-US" b="0" i="0" baseline="0"/>
            <a:t> Promoting local talent can boost streaming numbers within their home countries.</a:t>
          </a:r>
          <a:endParaRPr lang="en-US"/>
        </a:p>
      </dgm:t>
    </dgm:pt>
    <dgm:pt modelId="{77C26DD3-A3C8-46ED-8499-F3650CC63AA6}" type="parTrans" cxnId="{1E157C28-72FF-4EAB-8595-CAFFDE84B9A8}">
      <dgm:prSet/>
      <dgm:spPr/>
      <dgm:t>
        <a:bodyPr/>
        <a:lstStyle/>
        <a:p>
          <a:endParaRPr lang="en-US"/>
        </a:p>
      </dgm:t>
    </dgm:pt>
    <dgm:pt modelId="{837C2449-A8E1-4024-902A-181B7828A964}" type="sibTrans" cxnId="{1E157C28-72FF-4EAB-8595-CAFFDE84B9A8}">
      <dgm:prSet/>
      <dgm:spPr/>
      <dgm:t>
        <a:bodyPr/>
        <a:lstStyle/>
        <a:p>
          <a:endParaRPr lang="en-US"/>
        </a:p>
      </dgm:t>
    </dgm:pt>
    <dgm:pt modelId="{0485FE7C-D2EF-4E9E-ADB2-49BD929DD458}">
      <dgm:prSet/>
      <dgm:spPr/>
      <dgm:t>
        <a:bodyPr/>
        <a:lstStyle/>
        <a:p>
          <a:r>
            <a:rPr lang="en-US" b="1" i="0" baseline="0"/>
            <a:t>Seasonal Variations:</a:t>
          </a:r>
          <a:endParaRPr lang="en-US"/>
        </a:p>
      </dgm:t>
    </dgm:pt>
    <dgm:pt modelId="{011C1B46-3F9D-4BE9-ADC3-2D524C9F01BE}" type="parTrans" cxnId="{B818BC19-5F6F-4FFC-92F9-B2D99DF7985D}">
      <dgm:prSet/>
      <dgm:spPr/>
      <dgm:t>
        <a:bodyPr/>
        <a:lstStyle/>
        <a:p>
          <a:endParaRPr lang="en-US"/>
        </a:p>
      </dgm:t>
    </dgm:pt>
    <dgm:pt modelId="{1EDA6FBA-E478-45A3-8DC3-EF2B67BBC9D9}" type="sibTrans" cxnId="{B818BC19-5F6F-4FFC-92F9-B2D99DF7985D}">
      <dgm:prSet/>
      <dgm:spPr/>
      <dgm:t>
        <a:bodyPr/>
        <a:lstStyle/>
        <a:p>
          <a:endParaRPr lang="en-US"/>
        </a:p>
      </dgm:t>
    </dgm:pt>
    <dgm:pt modelId="{1784EE75-F8CC-4248-AACE-9AB6D6204384}">
      <dgm:prSet/>
      <dgm:spPr/>
      <dgm:t>
        <a:bodyPr/>
        <a:lstStyle/>
        <a:p>
          <a:r>
            <a:rPr lang="en-US" b="1" i="0" baseline="0"/>
            <a:t>Observation:</a:t>
          </a:r>
          <a:r>
            <a:rPr lang="en-US" b="0" i="0" baseline="0"/>
            <a:t> Some countries exhibit seasonal spikes in streams, possibly related to holidays, festivals, or local events.</a:t>
          </a:r>
          <a:endParaRPr lang="en-US"/>
        </a:p>
      </dgm:t>
    </dgm:pt>
    <dgm:pt modelId="{182D4509-599F-4D29-B300-BDD2C8FD709A}" type="parTrans" cxnId="{CAFDAF41-9F5A-480E-A766-932072204F04}">
      <dgm:prSet/>
      <dgm:spPr/>
      <dgm:t>
        <a:bodyPr/>
        <a:lstStyle/>
        <a:p>
          <a:endParaRPr lang="en-US"/>
        </a:p>
      </dgm:t>
    </dgm:pt>
    <dgm:pt modelId="{F107EF47-2BB0-4FFD-B73D-119B430796C6}" type="sibTrans" cxnId="{CAFDAF41-9F5A-480E-A766-932072204F04}">
      <dgm:prSet/>
      <dgm:spPr/>
      <dgm:t>
        <a:bodyPr/>
        <a:lstStyle/>
        <a:p>
          <a:endParaRPr lang="en-US"/>
        </a:p>
      </dgm:t>
    </dgm:pt>
    <dgm:pt modelId="{E0640757-E1C4-4EB4-9ED2-2CC69398BC79}">
      <dgm:prSet/>
      <dgm:spPr/>
      <dgm:t>
        <a:bodyPr/>
        <a:lstStyle/>
        <a:p>
          <a:r>
            <a:rPr lang="en-US" b="1" i="0" baseline="0"/>
            <a:t>Insight:</a:t>
          </a:r>
          <a:r>
            <a:rPr lang="en-US" b="0" i="0" baseline="0"/>
            <a:t> Understanding and leveraging these seasonal trends can enhance promotional strategies and timing.</a:t>
          </a:r>
          <a:endParaRPr lang="en-US"/>
        </a:p>
      </dgm:t>
    </dgm:pt>
    <dgm:pt modelId="{61188230-D785-46B8-BFDE-C45E8E2ADA65}" type="parTrans" cxnId="{CB77F457-79FB-43FF-9A69-150E8E437CFC}">
      <dgm:prSet/>
      <dgm:spPr/>
      <dgm:t>
        <a:bodyPr/>
        <a:lstStyle/>
        <a:p>
          <a:endParaRPr lang="en-US"/>
        </a:p>
      </dgm:t>
    </dgm:pt>
    <dgm:pt modelId="{C82C38A5-09CA-482A-B0F1-EB991755271E}" type="sibTrans" cxnId="{CB77F457-79FB-43FF-9A69-150E8E437CFC}">
      <dgm:prSet/>
      <dgm:spPr/>
      <dgm:t>
        <a:bodyPr/>
        <a:lstStyle/>
        <a:p>
          <a:endParaRPr lang="en-US"/>
        </a:p>
      </dgm:t>
    </dgm:pt>
    <dgm:pt modelId="{4E679E26-0DAA-44D9-8CC1-3ADC834D50E1}" type="pres">
      <dgm:prSet presAssocID="{322591E1-9D1A-496C-B7B5-881066FD1160}" presName="linear" presStyleCnt="0">
        <dgm:presLayoutVars>
          <dgm:dir/>
          <dgm:animLvl val="lvl"/>
          <dgm:resizeHandles val="exact"/>
        </dgm:presLayoutVars>
      </dgm:prSet>
      <dgm:spPr/>
    </dgm:pt>
    <dgm:pt modelId="{77F64B61-894D-4A4A-9990-3042B836963B}" type="pres">
      <dgm:prSet presAssocID="{099615D6-9674-48D9-B082-2EFF3ACB39ED}" presName="parentLin" presStyleCnt="0"/>
      <dgm:spPr/>
    </dgm:pt>
    <dgm:pt modelId="{5AAB8D74-A4A3-4C04-B742-6ED6542222E0}" type="pres">
      <dgm:prSet presAssocID="{099615D6-9674-48D9-B082-2EFF3ACB39ED}" presName="parentLeftMargin" presStyleLbl="node1" presStyleIdx="0" presStyleCnt="6"/>
      <dgm:spPr/>
    </dgm:pt>
    <dgm:pt modelId="{378008D0-5B25-4982-A91B-A2B1528A6D1A}" type="pres">
      <dgm:prSet presAssocID="{099615D6-9674-48D9-B082-2EFF3ACB39ED}" presName="parentText" presStyleLbl="node1" presStyleIdx="0" presStyleCnt="6">
        <dgm:presLayoutVars>
          <dgm:chMax val="0"/>
          <dgm:bulletEnabled val="1"/>
        </dgm:presLayoutVars>
      </dgm:prSet>
      <dgm:spPr/>
    </dgm:pt>
    <dgm:pt modelId="{655A7B3E-66AB-489F-87FA-175E0D656588}" type="pres">
      <dgm:prSet presAssocID="{099615D6-9674-48D9-B082-2EFF3ACB39ED}" presName="negativeSpace" presStyleCnt="0"/>
      <dgm:spPr/>
    </dgm:pt>
    <dgm:pt modelId="{AE835C0C-F30D-480B-89B4-37209D35BC9D}" type="pres">
      <dgm:prSet presAssocID="{099615D6-9674-48D9-B082-2EFF3ACB39ED}" presName="childText" presStyleLbl="conFgAcc1" presStyleIdx="0" presStyleCnt="6">
        <dgm:presLayoutVars>
          <dgm:bulletEnabled val="1"/>
        </dgm:presLayoutVars>
      </dgm:prSet>
      <dgm:spPr/>
    </dgm:pt>
    <dgm:pt modelId="{417495EC-045B-4C27-8ED3-9D4E08E8B080}" type="pres">
      <dgm:prSet presAssocID="{6729C866-E9D1-4522-A74D-D3F7C5A15D6B}" presName="spaceBetweenRectangles" presStyleCnt="0"/>
      <dgm:spPr/>
    </dgm:pt>
    <dgm:pt modelId="{0093629C-09CC-45FF-8CEF-1F442C382997}" type="pres">
      <dgm:prSet presAssocID="{64D066BF-AFB4-46A8-9F2C-C8CD635EF6E6}" presName="parentLin" presStyleCnt="0"/>
      <dgm:spPr/>
    </dgm:pt>
    <dgm:pt modelId="{5D1ED8E9-8926-4061-ACF2-F3797BF2A490}" type="pres">
      <dgm:prSet presAssocID="{64D066BF-AFB4-46A8-9F2C-C8CD635EF6E6}" presName="parentLeftMargin" presStyleLbl="node1" presStyleIdx="0" presStyleCnt="6"/>
      <dgm:spPr/>
    </dgm:pt>
    <dgm:pt modelId="{ACE19903-EC1E-4F90-85AC-DDC589EB617D}" type="pres">
      <dgm:prSet presAssocID="{64D066BF-AFB4-46A8-9F2C-C8CD635EF6E6}" presName="parentText" presStyleLbl="node1" presStyleIdx="1" presStyleCnt="6">
        <dgm:presLayoutVars>
          <dgm:chMax val="0"/>
          <dgm:bulletEnabled val="1"/>
        </dgm:presLayoutVars>
      </dgm:prSet>
      <dgm:spPr/>
    </dgm:pt>
    <dgm:pt modelId="{32976C58-691B-45B6-9CE5-743119F51E9F}" type="pres">
      <dgm:prSet presAssocID="{64D066BF-AFB4-46A8-9F2C-C8CD635EF6E6}" presName="negativeSpace" presStyleCnt="0"/>
      <dgm:spPr/>
    </dgm:pt>
    <dgm:pt modelId="{61F3A01C-91FF-453F-8EA3-D89B6C1942E4}" type="pres">
      <dgm:prSet presAssocID="{64D066BF-AFB4-46A8-9F2C-C8CD635EF6E6}" presName="childText" presStyleLbl="conFgAcc1" presStyleIdx="1" presStyleCnt="6">
        <dgm:presLayoutVars>
          <dgm:bulletEnabled val="1"/>
        </dgm:presLayoutVars>
      </dgm:prSet>
      <dgm:spPr/>
    </dgm:pt>
    <dgm:pt modelId="{4B732068-AD6D-4F5C-8F8A-3490CF7B9894}" type="pres">
      <dgm:prSet presAssocID="{C0022B52-607C-4264-AF50-F3EE12E5F988}" presName="spaceBetweenRectangles" presStyleCnt="0"/>
      <dgm:spPr/>
    </dgm:pt>
    <dgm:pt modelId="{A40B1EA8-6F6E-4CB3-8B31-B1A812F58930}" type="pres">
      <dgm:prSet presAssocID="{341E1830-8519-4289-BFCF-927DC3CFBF9C}" presName="parentLin" presStyleCnt="0"/>
      <dgm:spPr/>
    </dgm:pt>
    <dgm:pt modelId="{823B19F5-0A8C-49E0-BC82-F3220CFB51EF}" type="pres">
      <dgm:prSet presAssocID="{341E1830-8519-4289-BFCF-927DC3CFBF9C}" presName="parentLeftMargin" presStyleLbl="node1" presStyleIdx="1" presStyleCnt="6"/>
      <dgm:spPr/>
    </dgm:pt>
    <dgm:pt modelId="{668D2CAB-936C-4213-B70F-24AB7546979C}" type="pres">
      <dgm:prSet presAssocID="{341E1830-8519-4289-BFCF-927DC3CFBF9C}" presName="parentText" presStyleLbl="node1" presStyleIdx="2" presStyleCnt="6">
        <dgm:presLayoutVars>
          <dgm:chMax val="0"/>
          <dgm:bulletEnabled val="1"/>
        </dgm:presLayoutVars>
      </dgm:prSet>
      <dgm:spPr/>
    </dgm:pt>
    <dgm:pt modelId="{4A9C9B2A-5700-4E1A-B688-1E8831758456}" type="pres">
      <dgm:prSet presAssocID="{341E1830-8519-4289-BFCF-927DC3CFBF9C}" presName="negativeSpace" presStyleCnt="0"/>
      <dgm:spPr/>
    </dgm:pt>
    <dgm:pt modelId="{9024B9DB-AC70-4BBA-A5B9-C532C982FD83}" type="pres">
      <dgm:prSet presAssocID="{341E1830-8519-4289-BFCF-927DC3CFBF9C}" presName="childText" presStyleLbl="conFgAcc1" presStyleIdx="2" presStyleCnt="6">
        <dgm:presLayoutVars>
          <dgm:bulletEnabled val="1"/>
        </dgm:presLayoutVars>
      </dgm:prSet>
      <dgm:spPr/>
    </dgm:pt>
    <dgm:pt modelId="{23991524-E568-4C38-B77B-6DE92F906345}" type="pres">
      <dgm:prSet presAssocID="{A8F42995-F5B4-4A15-8F41-208F9DD8D2B7}" presName="spaceBetweenRectangles" presStyleCnt="0"/>
      <dgm:spPr/>
    </dgm:pt>
    <dgm:pt modelId="{DA46BFA2-904E-4806-9D53-7BB71FBE7EFA}" type="pres">
      <dgm:prSet presAssocID="{69441C1F-402A-48AC-A875-AEAF6EE39A69}" presName="parentLin" presStyleCnt="0"/>
      <dgm:spPr/>
    </dgm:pt>
    <dgm:pt modelId="{1B698277-3E22-40DE-9B0D-BC10DC34330E}" type="pres">
      <dgm:prSet presAssocID="{69441C1F-402A-48AC-A875-AEAF6EE39A69}" presName="parentLeftMargin" presStyleLbl="node1" presStyleIdx="2" presStyleCnt="6"/>
      <dgm:spPr/>
    </dgm:pt>
    <dgm:pt modelId="{043A8573-5B91-4DB7-84F8-9B721C54055C}" type="pres">
      <dgm:prSet presAssocID="{69441C1F-402A-48AC-A875-AEAF6EE39A69}" presName="parentText" presStyleLbl="node1" presStyleIdx="3" presStyleCnt="6">
        <dgm:presLayoutVars>
          <dgm:chMax val="0"/>
          <dgm:bulletEnabled val="1"/>
        </dgm:presLayoutVars>
      </dgm:prSet>
      <dgm:spPr/>
    </dgm:pt>
    <dgm:pt modelId="{6C395818-F9A4-4929-9120-92F197070E4C}" type="pres">
      <dgm:prSet presAssocID="{69441C1F-402A-48AC-A875-AEAF6EE39A69}" presName="negativeSpace" presStyleCnt="0"/>
      <dgm:spPr/>
    </dgm:pt>
    <dgm:pt modelId="{48261F4F-BC68-4674-9D2A-297E3233C40D}" type="pres">
      <dgm:prSet presAssocID="{69441C1F-402A-48AC-A875-AEAF6EE39A69}" presName="childText" presStyleLbl="conFgAcc1" presStyleIdx="3" presStyleCnt="6">
        <dgm:presLayoutVars>
          <dgm:bulletEnabled val="1"/>
        </dgm:presLayoutVars>
      </dgm:prSet>
      <dgm:spPr/>
    </dgm:pt>
    <dgm:pt modelId="{5BF7E144-D62C-4CC3-9ED2-60D76A517339}" type="pres">
      <dgm:prSet presAssocID="{D84EACAC-4B05-43F1-922F-FF96E5DA1C9B}" presName="spaceBetweenRectangles" presStyleCnt="0"/>
      <dgm:spPr/>
    </dgm:pt>
    <dgm:pt modelId="{1F7DFB56-22B7-427C-B1D7-C17ADA474653}" type="pres">
      <dgm:prSet presAssocID="{1D99D855-C234-4253-BDC3-FA36F6463244}" presName="parentLin" presStyleCnt="0"/>
      <dgm:spPr/>
    </dgm:pt>
    <dgm:pt modelId="{E32E450D-83BD-4DB3-AFD5-CAD6A0E1B04A}" type="pres">
      <dgm:prSet presAssocID="{1D99D855-C234-4253-BDC3-FA36F6463244}" presName="parentLeftMargin" presStyleLbl="node1" presStyleIdx="3" presStyleCnt="6"/>
      <dgm:spPr/>
    </dgm:pt>
    <dgm:pt modelId="{BE798FD0-1514-4DAF-9A9D-31CDBA99530A}" type="pres">
      <dgm:prSet presAssocID="{1D99D855-C234-4253-BDC3-FA36F6463244}" presName="parentText" presStyleLbl="node1" presStyleIdx="4" presStyleCnt="6">
        <dgm:presLayoutVars>
          <dgm:chMax val="0"/>
          <dgm:bulletEnabled val="1"/>
        </dgm:presLayoutVars>
      </dgm:prSet>
      <dgm:spPr/>
    </dgm:pt>
    <dgm:pt modelId="{5EBD97CE-65A5-417C-B76D-A1B1588DA4AE}" type="pres">
      <dgm:prSet presAssocID="{1D99D855-C234-4253-BDC3-FA36F6463244}" presName="negativeSpace" presStyleCnt="0"/>
      <dgm:spPr/>
    </dgm:pt>
    <dgm:pt modelId="{BA810590-56BC-4EAE-B99B-F6A1BC0166F4}" type="pres">
      <dgm:prSet presAssocID="{1D99D855-C234-4253-BDC3-FA36F6463244}" presName="childText" presStyleLbl="conFgAcc1" presStyleIdx="4" presStyleCnt="6">
        <dgm:presLayoutVars>
          <dgm:bulletEnabled val="1"/>
        </dgm:presLayoutVars>
      </dgm:prSet>
      <dgm:spPr/>
    </dgm:pt>
    <dgm:pt modelId="{EFDA96FC-C7E0-4770-8A15-AEFC31FD3694}" type="pres">
      <dgm:prSet presAssocID="{7F0D9A8C-AC5B-4B84-8A59-837628172039}" presName="spaceBetweenRectangles" presStyleCnt="0"/>
      <dgm:spPr/>
    </dgm:pt>
    <dgm:pt modelId="{D2B45740-0139-4008-9FBA-C840A2EE325D}" type="pres">
      <dgm:prSet presAssocID="{0485FE7C-D2EF-4E9E-ADB2-49BD929DD458}" presName="parentLin" presStyleCnt="0"/>
      <dgm:spPr/>
    </dgm:pt>
    <dgm:pt modelId="{091EBE06-F5F4-44EE-8D8F-10C36A152493}" type="pres">
      <dgm:prSet presAssocID="{0485FE7C-D2EF-4E9E-ADB2-49BD929DD458}" presName="parentLeftMargin" presStyleLbl="node1" presStyleIdx="4" presStyleCnt="6"/>
      <dgm:spPr/>
    </dgm:pt>
    <dgm:pt modelId="{C538F79C-0EAA-43DC-87FF-EB930CD6D9D0}" type="pres">
      <dgm:prSet presAssocID="{0485FE7C-D2EF-4E9E-ADB2-49BD929DD458}" presName="parentText" presStyleLbl="node1" presStyleIdx="5" presStyleCnt="6">
        <dgm:presLayoutVars>
          <dgm:chMax val="0"/>
          <dgm:bulletEnabled val="1"/>
        </dgm:presLayoutVars>
      </dgm:prSet>
      <dgm:spPr/>
    </dgm:pt>
    <dgm:pt modelId="{32FAB441-0E8A-41D5-8722-0D73E5CCC569}" type="pres">
      <dgm:prSet presAssocID="{0485FE7C-D2EF-4E9E-ADB2-49BD929DD458}" presName="negativeSpace" presStyleCnt="0"/>
      <dgm:spPr/>
    </dgm:pt>
    <dgm:pt modelId="{97BB03F4-482C-4815-B9F6-4D49928D5697}" type="pres">
      <dgm:prSet presAssocID="{0485FE7C-D2EF-4E9E-ADB2-49BD929DD458}" presName="childText" presStyleLbl="conFgAcc1" presStyleIdx="5" presStyleCnt="6">
        <dgm:presLayoutVars>
          <dgm:bulletEnabled val="1"/>
        </dgm:presLayoutVars>
      </dgm:prSet>
      <dgm:spPr/>
    </dgm:pt>
  </dgm:ptLst>
  <dgm:cxnLst>
    <dgm:cxn modelId="{7EC10F02-2B31-43E8-87EE-D77C74C9A8F1}" type="presOf" srcId="{2116F12C-9EFE-4623-8DD7-49A9AB5B2C37}" destId="{61F3A01C-91FF-453F-8EA3-D89B6C1942E4}" srcOrd="0" destOrd="0" presId="urn:microsoft.com/office/officeart/2005/8/layout/list1"/>
    <dgm:cxn modelId="{AFEB1106-3F22-47D9-B6DA-FDB317B23ED7}" type="presOf" srcId="{A62E4D9E-6F1F-4AB7-94C8-F668790FC67B}" destId="{61F3A01C-91FF-453F-8EA3-D89B6C1942E4}" srcOrd="0" destOrd="1" presId="urn:microsoft.com/office/officeart/2005/8/layout/list1"/>
    <dgm:cxn modelId="{6F99F606-7392-4C93-AE49-22165EF82DC7}" type="presOf" srcId="{69441C1F-402A-48AC-A875-AEAF6EE39A69}" destId="{043A8573-5B91-4DB7-84F8-9B721C54055C}" srcOrd="1" destOrd="0" presId="urn:microsoft.com/office/officeart/2005/8/layout/list1"/>
    <dgm:cxn modelId="{11A4800A-14CC-482A-9B33-7A6283DBB194}" srcId="{322591E1-9D1A-496C-B7B5-881066FD1160}" destId="{1D99D855-C234-4253-BDC3-FA36F6463244}" srcOrd="4" destOrd="0" parTransId="{B2095C26-6457-46CA-ACBB-94E49484E1ED}" sibTransId="{7F0D9A8C-AC5B-4B84-8A59-837628172039}"/>
    <dgm:cxn modelId="{B818BC19-5F6F-4FFC-92F9-B2D99DF7985D}" srcId="{322591E1-9D1A-496C-B7B5-881066FD1160}" destId="{0485FE7C-D2EF-4E9E-ADB2-49BD929DD458}" srcOrd="5" destOrd="0" parTransId="{011C1B46-3F9D-4BE9-ADC3-2D524C9F01BE}" sibTransId="{1EDA6FBA-E478-45A3-8DC3-EF2B67BBC9D9}"/>
    <dgm:cxn modelId="{310DE81D-C0F2-49DE-B58F-7396F15BE4FC}" srcId="{322591E1-9D1A-496C-B7B5-881066FD1160}" destId="{64D066BF-AFB4-46A8-9F2C-C8CD635EF6E6}" srcOrd="1" destOrd="0" parTransId="{AED2F16E-1A3B-401F-ABD8-7804C867DAB0}" sibTransId="{C0022B52-607C-4264-AF50-F3EE12E5F988}"/>
    <dgm:cxn modelId="{81112D23-0571-4D34-8F47-0C8E4FD54B99}" srcId="{341E1830-8519-4289-BFCF-927DC3CFBF9C}" destId="{B73C8197-D699-4FEB-BA31-B791B13016E8}" srcOrd="1" destOrd="0" parTransId="{77696897-0C43-4E67-93C9-03A3E90DDD51}" sibTransId="{36F348D5-833F-4274-B2BA-702A1E4BAF44}"/>
    <dgm:cxn modelId="{AD9D4B26-36FA-4573-AF05-D73452DE60CF}" type="presOf" srcId="{64D066BF-AFB4-46A8-9F2C-C8CD635EF6E6}" destId="{ACE19903-EC1E-4F90-85AC-DDC589EB617D}" srcOrd="1" destOrd="0" presId="urn:microsoft.com/office/officeart/2005/8/layout/list1"/>
    <dgm:cxn modelId="{1E157C28-72FF-4EAB-8595-CAFFDE84B9A8}" srcId="{1D99D855-C234-4253-BDC3-FA36F6463244}" destId="{926F6549-3FB2-4BFF-B610-0D928DD2D24B}" srcOrd="1" destOrd="0" parTransId="{77C26DD3-A3C8-46ED-8499-F3650CC63AA6}" sibTransId="{837C2449-A8E1-4024-902A-181B7828A964}"/>
    <dgm:cxn modelId="{6CA5C22D-B488-453F-9CE3-B5918BFFB76F}" type="presOf" srcId="{099615D6-9674-48D9-B082-2EFF3ACB39ED}" destId="{5AAB8D74-A4A3-4C04-B742-6ED6542222E0}" srcOrd="0" destOrd="0" presId="urn:microsoft.com/office/officeart/2005/8/layout/list1"/>
    <dgm:cxn modelId="{324C793B-07BC-41D4-A9CD-43D1931A7D49}" type="presOf" srcId="{E0640757-E1C4-4EB4-9ED2-2CC69398BC79}" destId="{97BB03F4-482C-4815-B9F6-4D49928D5697}" srcOrd="0" destOrd="1" presId="urn:microsoft.com/office/officeart/2005/8/layout/list1"/>
    <dgm:cxn modelId="{0DC7975E-E413-4564-9B75-0C686E3ACEF3}" type="presOf" srcId="{69441C1F-402A-48AC-A875-AEAF6EE39A69}" destId="{1B698277-3E22-40DE-9B0D-BC10DC34330E}" srcOrd="0" destOrd="0" presId="urn:microsoft.com/office/officeart/2005/8/layout/list1"/>
    <dgm:cxn modelId="{D947C75E-9800-4B3D-96A1-FB66DCD66A5C}" srcId="{322591E1-9D1A-496C-B7B5-881066FD1160}" destId="{69441C1F-402A-48AC-A875-AEAF6EE39A69}" srcOrd="3" destOrd="0" parTransId="{665456DE-C663-45B3-B657-74AEA456CF41}" sibTransId="{D84EACAC-4B05-43F1-922F-FF96E5DA1C9B}"/>
    <dgm:cxn modelId="{CAFDAF41-9F5A-480E-A766-932072204F04}" srcId="{0485FE7C-D2EF-4E9E-ADB2-49BD929DD458}" destId="{1784EE75-F8CC-4248-AACE-9AB6D6204384}" srcOrd="0" destOrd="0" parTransId="{182D4509-599F-4D29-B300-BDD2C8FD709A}" sibTransId="{F107EF47-2BB0-4FFD-B73D-119B430796C6}"/>
    <dgm:cxn modelId="{094D6A43-CD53-4373-A15A-85CFD45A8A21}" type="presOf" srcId="{0485FE7C-D2EF-4E9E-ADB2-49BD929DD458}" destId="{C538F79C-0EAA-43DC-87FF-EB930CD6D9D0}" srcOrd="1" destOrd="0" presId="urn:microsoft.com/office/officeart/2005/8/layout/list1"/>
    <dgm:cxn modelId="{0A5DF765-5553-4795-8E92-BA01A4ADDA8D}" type="presOf" srcId="{099615D6-9674-48D9-B082-2EFF3ACB39ED}" destId="{378008D0-5B25-4982-A91B-A2B1528A6D1A}" srcOrd="1" destOrd="0" presId="urn:microsoft.com/office/officeart/2005/8/layout/list1"/>
    <dgm:cxn modelId="{439D7E4B-E557-45F5-90FC-EEC821ECD202}" type="presOf" srcId="{1D99D855-C234-4253-BDC3-FA36F6463244}" destId="{E32E450D-83BD-4DB3-AFD5-CAD6A0E1B04A}" srcOrd="0" destOrd="0" presId="urn:microsoft.com/office/officeart/2005/8/layout/list1"/>
    <dgm:cxn modelId="{8E32846B-35B1-4128-800F-92B41B05A2A1}" type="presOf" srcId="{4821AFAB-A467-48F8-8FAD-469F08A193D9}" destId="{48261F4F-BC68-4674-9D2A-297E3233C40D}" srcOrd="0" destOrd="1" presId="urn:microsoft.com/office/officeart/2005/8/layout/list1"/>
    <dgm:cxn modelId="{FE77B271-07F1-4607-AB24-D8F9DA926E9F}" type="presOf" srcId="{1784EE75-F8CC-4248-AACE-9AB6D6204384}" destId="{97BB03F4-482C-4815-B9F6-4D49928D5697}" srcOrd="0" destOrd="0" presId="urn:microsoft.com/office/officeart/2005/8/layout/list1"/>
    <dgm:cxn modelId="{F6CEB157-0D58-40DA-85FA-09131C66C5B1}" type="presOf" srcId="{B4989907-51E8-41FF-BF0D-A5AC0357A50D}" destId="{48261F4F-BC68-4674-9D2A-297E3233C40D}" srcOrd="0" destOrd="0" presId="urn:microsoft.com/office/officeart/2005/8/layout/list1"/>
    <dgm:cxn modelId="{CB77F457-79FB-43FF-9A69-150E8E437CFC}" srcId="{0485FE7C-D2EF-4E9E-ADB2-49BD929DD458}" destId="{E0640757-E1C4-4EB4-9ED2-2CC69398BC79}" srcOrd="1" destOrd="0" parTransId="{61188230-D785-46B8-BFDE-C45E8E2ADA65}" sibTransId="{C82C38A5-09CA-482A-B0F1-EB991755271E}"/>
    <dgm:cxn modelId="{2F846E8F-76EF-4B1C-A6F5-F59DED32AD64}" srcId="{64D066BF-AFB4-46A8-9F2C-C8CD635EF6E6}" destId="{2116F12C-9EFE-4623-8DD7-49A9AB5B2C37}" srcOrd="0" destOrd="0" parTransId="{63AA8585-C6B2-4E45-9524-A8A62613DE8C}" sibTransId="{231723B7-B32B-4E0A-A2D2-6FF8FFFEED6C}"/>
    <dgm:cxn modelId="{4F132993-2686-4445-95AC-C59D8865943A}" type="presOf" srcId="{341E1830-8519-4289-BFCF-927DC3CFBF9C}" destId="{823B19F5-0A8C-49E0-BC82-F3220CFB51EF}" srcOrd="0" destOrd="0" presId="urn:microsoft.com/office/officeart/2005/8/layout/list1"/>
    <dgm:cxn modelId="{9CBF1D94-80E2-4D96-991B-5FA4308ADAD8}" type="presOf" srcId="{1D99D855-C234-4253-BDC3-FA36F6463244}" destId="{BE798FD0-1514-4DAF-9A9D-31CDBA99530A}" srcOrd="1" destOrd="0" presId="urn:microsoft.com/office/officeart/2005/8/layout/list1"/>
    <dgm:cxn modelId="{9B9418AC-6056-4FC9-97FB-85B15FCA2178}" srcId="{322591E1-9D1A-496C-B7B5-881066FD1160}" destId="{099615D6-9674-48D9-B082-2EFF3ACB39ED}" srcOrd="0" destOrd="0" parTransId="{BE651664-359A-43FB-8881-0DAB1C6F58BA}" sibTransId="{6729C866-E9D1-4522-A74D-D3F7C5A15D6B}"/>
    <dgm:cxn modelId="{9A75BEB7-8F79-4E23-BF06-8604A5EEAE9C}" srcId="{341E1830-8519-4289-BFCF-927DC3CFBF9C}" destId="{F27889F2-174E-4A69-BA28-B2A9D616C5B6}" srcOrd="0" destOrd="0" parTransId="{D1B74C2A-5F88-4BA7-A10A-B93CF6091FC8}" sibTransId="{BF305273-7785-4C10-B631-C4D0AFEA7BE1}"/>
    <dgm:cxn modelId="{330BD7BC-2196-4ED3-AB83-90E1A0F5577C}" srcId="{322591E1-9D1A-496C-B7B5-881066FD1160}" destId="{341E1830-8519-4289-BFCF-927DC3CFBF9C}" srcOrd="2" destOrd="0" parTransId="{DF436CD0-F5CD-4EF4-A84D-34BA2149A01B}" sibTransId="{A8F42995-F5B4-4A15-8F41-208F9DD8D2B7}"/>
    <dgm:cxn modelId="{0CBF45CB-258E-4B12-974F-39F34F043D34}" type="presOf" srcId="{0485FE7C-D2EF-4E9E-ADB2-49BD929DD458}" destId="{091EBE06-F5F4-44EE-8D8F-10C36A152493}" srcOrd="0" destOrd="0" presId="urn:microsoft.com/office/officeart/2005/8/layout/list1"/>
    <dgm:cxn modelId="{2932F1CB-6205-4BF9-9CA8-21913E63AB5F}" srcId="{64D066BF-AFB4-46A8-9F2C-C8CD635EF6E6}" destId="{A62E4D9E-6F1F-4AB7-94C8-F668790FC67B}" srcOrd="1" destOrd="0" parTransId="{4AB3D9E4-D7B4-4172-A91A-A80E9524BEB4}" sibTransId="{FF17CC95-F187-4B57-810F-94E7D5170B73}"/>
    <dgm:cxn modelId="{BF65F7CC-A7CB-4ED4-BFFA-7D310D5AD176}" type="presOf" srcId="{B73C8197-D699-4FEB-BA31-B791B13016E8}" destId="{9024B9DB-AC70-4BBA-A5B9-C532C982FD83}" srcOrd="0" destOrd="1" presId="urn:microsoft.com/office/officeart/2005/8/layout/list1"/>
    <dgm:cxn modelId="{4EA382D1-37E6-4C6C-A3A1-34CCE4078B77}" type="presOf" srcId="{322591E1-9D1A-496C-B7B5-881066FD1160}" destId="{4E679E26-0DAA-44D9-8CC1-3ADC834D50E1}" srcOrd="0" destOrd="0" presId="urn:microsoft.com/office/officeart/2005/8/layout/list1"/>
    <dgm:cxn modelId="{8728B9D2-0FF2-4CF9-82EF-BC2493DBE22C}" type="presOf" srcId="{341E1830-8519-4289-BFCF-927DC3CFBF9C}" destId="{668D2CAB-936C-4213-B70F-24AB7546979C}" srcOrd="1" destOrd="0" presId="urn:microsoft.com/office/officeart/2005/8/layout/list1"/>
    <dgm:cxn modelId="{241D61D8-D893-4825-802C-0665EE00A8E5}" type="presOf" srcId="{83A8737C-FC20-4F01-BDEB-DD4E536D9EB4}" destId="{BA810590-56BC-4EAE-B99B-F6A1BC0166F4}" srcOrd="0" destOrd="0" presId="urn:microsoft.com/office/officeart/2005/8/layout/list1"/>
    <dgm:cxn modelId="{47286CDB-78AF-477F-BA12-0F0F8C2C7C37}" type="presOf" srcId="{64D066BF-AFB4-46A8-9F2C-C8CD635EF6E6}" destId="{5D1ED8E9-8926-4061-ACF2-F3797BF2A490}" srcOrd="0" destOrd="0" presId="urn:microsoft.com/office/officeart/2005/8/layout/list1"/>
    <dgm:cxn modelId="{EFB998DB-958A-453E-9A00-D0B542A6A82E}" srcId="{69441C1F-402A-48AC-A875-AEAF6EE39A69}" destId="{B4989907-51E8-41FF-BF0D-A5AC0357A50D}" srcOrd="0" destOrd="0" parTransId="{F9AF2718-2A6E-41DF-A694-AAF44AED1CD7}" sibTransId="{8387E636-320F-4CF7-A914-2DA70F37C540}"/>
    <dgm:cxn modelId="{684B05DC-F5A5-4536-8771-8D2B41EBC900}" type="presOf" srcId="{926F6549-3FB2-4BFF-B610-0D928DD2D24B}" destId="{BA810590-56BC-4EAE-B99B-F6A1BC0166F4}" srcOrd="0" destOrd="1" presId="urn:microsoft.com/office/officeart/2005/8/layout/list1"/>
    <dgm:cxn modelId="{3E7819E3-4C10-4D10-A1A5-01C530B2E14E}" type="presOf" srcId="{F27889F2-174E-4A69-BA28-B2A9D616C5B6}" destId="{9024B9DB-AC70-4BBA-A5B9-C532C982FD83}" srcOrd="0" destOrd="0" presId="urn:microsoft.com/office/officeart/2005/8/layout/list1"/>
    <dgm:cxn modelId="{9921A0E4-7F30-4F0A-99A4-68ED0C56CEE8}" srcId="{69441C1F-402A-48AC-A875-AEAF6EE39A69}" destId="{4821AFAB-A467-48F8-8FAD-469F08A193D9}" srcOrd="1" destOrd="0" parTransId="{81100AE6-18F9-45D4-B60E-4992750304DD}" sibTransId="{762A3EC4-37AB-4CCE-82D5-B22AAA37C8A4}"/>
    <dgm:cxn modelId="{26CE61ED-A88D-45EF-8613-BAECA53F3750}" srcId="{1D99D855-C234-4253-BDC3-FA36F6463244}" destId="{83A8737C-FC20-4F01-BDEB-DD4E536D9EB4}" srcOrd="0" destOrd="0" parTransId="{5016AE7F-1193-43A5-A514-E2B9AB06A6A4}" sibTransId="{150112DA-90C6-4B0A-AF7B-E0F32678C8EA}"/>
    <dgm:cxn modelId="{3F637907-8BBE-4946-A52A-2A767C28199A}" type="presParOf" srcId="{4E679E26-0DAA-44D9-8CC1-3ADC834D50E1}" destId="{77F64B61-894D-4A4A-9990-3042B836963B}" srcOrd="0" destOrd="0" presId="urn:microsoft.com/office/officeart/2005/8/layout/list1"/>
    <dgm:cxn modelId="{5DF8AA5F-F797-4DB6-A5D3-5CF11DC34FE5}" type="presParOf" srcId="{77F64B61-894D-4A4A-9990-3042B836963B}" destId="{5AAB8D74-A4A3-4C04-B742-6ED6542222E0}" srcOrd="0" destOrd="0" presId="urn:microsoft.com/office/officeart/2005/8/layout/list1"/>
    <dgm:cxn modelId="{8EE65161-CD5E-441D-90BB-B973B354B222}" type="presParOf" srcId="{77F64B61-894D-4A4A-9990-3042B836963B}" destId="{378008D0-5B25-4982-A91B-A2B1528A6D1A}" srcOrd="1" destOrd="0" presId="urn:microsoft.com/office/officeart/2005/8/layout/list1"/>
    <dgm:cxn modelId="{4631E89A-3FE9-4F78-BE49-127987BA7B18}" type="presParOf" srcId="{4E679E26-0DAA-44D9-8CC1-3ADC834D50E1}" destId="{655A7B3E-66AB-489F-87FA-175E0D656588}" srcOrd="1" destOrd="0" presId="urn:microsoft.com/office/officeart/2005/8/layout/list1"/>
    <dgm:cxn modelId="{E3CE32EC-FDC5-4383-BFE3-45CEC7569BE6}" type="presParOf" srcId="{4E679E26-0DAA-44D9-8CC1-3ADC834D50E1}" destId="{AE835C0C-F30D-480B-89B4-37209D35BC9D}" srcOrd="2" destOrd="0" presId="urn:microsoft.com/office/officeart/2005/8/layout/list1"/>
    <dgm:cxn modelId="{E139BCE1-7047-4512-9F1E-EE7F6EF6AA62}" type="presParOf" srcId="{4E679E26-0DAA-44D9-8CC1-3ADC834D50E1}" destId="{417495EC-045B-4C27-8ED3-9D4E08E8B080}" srcOrd="3" destOrd="0" presId="urn:microsoft.com/office/officeart/2005/8/layout/list1"/>
    <dgm:cxn modelId="{4A6939DF-CE5E-42E4-AC60-C4CF793E7EEE}" type="presParOf" srcId="{4E679E26-0DAA-44D9-8CC1-3ADC834D50E1}" destId="{0093629C-09CC-45FF-8CEF-1F442C382997}" srcOrd="4" destOrd="0" presId="urn:microsoft.com/office/officeart/2005/8/layout/list1"/>
    <dgm:cxn modelId="{CC5CBA67-84C0-4644-A1A2-4A31290D854A}" type="presParOf" srcId="{0093629C-09CC-45FF-8CEF-1F442C382997}" destId="{5D1ED8E9-8926-4061-ACF2-F3797BF2A490}" srcOrd="0" destOrd="0" presId="urn:microsoft.com/office/officeart/2005/8/layout/list1"/>
    <dgm:cxn modelId="{EB7B564C-E4BA-4F42-9CDC-528C6F7FA152}" type="presParOf" srcId="{0093629C-09CC-45FF-8CEF-1F442C382997}" destId="{ACE19903-EC1E-4F90-85AC-DDC589EB617D}" srcOrd="1" destOrd="0" presId="urn:microsoft.com/office/officeart/2005/8/layout/list1"/>
    <dgm:cxn modelId="{EE30A492-2297-4A8B-A438-FB287B9D6592}" type="presParOf" srcId="{4E679E26-0DAA-44D9-8CC1-3ADC834D50E1}" destId="{32976C58-691B-45B6-9CE5-743119F51E9F}" srcOrd="5" destOrd="0" presId="urn:microsoft.com/office/officeart/2005/8/layout/list1"/>
    <dgm:cxn modelId="{4B689CEE-6592-4FAE-8AB8-82EA4D961990}" type="presParOf" srcId="{4E679E26-0DAA-44D9-8CC1-3ADC834D50E1}" destId="{61F3A01C-91FF-453F-8EA3-D89B6C1942E4}" srcOrd="6" destOrd="0" presId="urn:microsoft.com/office/officeart/2005/8/layout/list1"/>
    <dgm:cxn modelId="{61C6E1AE-AA39-42CB-9C06-FE48CF557022}" type="presParOf" srcId="{4E679E26-0DAA-44D9-8CC1-3ADC834D50E1}" destId="{4B732068-AD6D-4F5C-8F8A-3490CF7B9894}" srcOrd="7" destOrd="0" presId="urn:microsoft.com/office/officeart/2005/8/layout/list1"/>
    <dgm:cxn modelId="{C9180141-2B23-4CFA-B33D-64A28CC5FD06}" type="presParOf" srcId="{4E679E26-0DAA-44D9-8CC1-3ADC834D50E1}" destId="{A40B1EA8-6F6E-4CB3-8B31-B1A812F58930}" srcOrd="8" destOrd="0" presId="urn:microsoft.com/office/officeart/2005/8/layout/list1"/>
    <dgm:cxn modelId="{3B82748E-4993-48B2-A7E7-B775FF05CD41}" type="presParOf" srcId="{A40B1EA8-6F6E-4CB3-8B31-B1A812F58930}" destId="{823B19F5-0A8C-49E0-BC82-F3220CFB51EF}" srcOrd="0" destOrd="0" presId="urn:microsoft.com/office/officeart/2005/8/layout/list1"/>
    <dgm:cxn modelId="{A2BE8A82-CD37-4CE4-A1B5-791A013CB738}" type="presParOf" srcId="{A40B1EA8-6F6E-4CB3-8B31-B1A812F58930}" destId="{668D2CAB-936C-4213-B70F-24AB7546979C}" srcOrd="1" destOrd="0" presId="urn:microsoft.com/office/officeart/2005/8/layout/list1"/>
    <dgm:cxn modelId="{9CB3E6BC-5B68-4BF4-8FE8-8EBFD62E59D6}" type="presParOf" srcId="{4E679E26-0DAA-44D9-8CC1-3ADC834D50E1}" destId="{4A9C9B2A-5700-4E1A-B688-1E8831758456}" srcOrd="9" destOrd="0" presId="urn:microsoft.com/office/officeart/2005/8/layout/list1"/>
    <dgm:cxn modelId="{8D8D4AE2-1D76-4F94-A4C1-33EC00CC8C11}" type="presParOf" srcId="{4E679E26-0DAA-44D9-8CC1-3ADC834D50E1}" destId="{9024B9DB-AC70-4BBA-A5B9-C532C982FD83}" srcOrd="10" destOrd="0" presId="urn:microsoft.com/office/officeart/2005/8/layout/list1"/>
    <dgm:cxn modelId="{2252AAD0-38AD-4CA9-8201-D6E5BF379972}" type="presParOf" srcId="{4E679E26-0DAA-44D9-8CC1-3ADC834D50E1}" destId="{23991524-E568-4C38-B77B-6DE92F906345}" srcOrd="11" destOrd="0" presId="urn:microsoft.com/office/officeart/2005/8/layout/list1"/>
    <dgm:cxn modelId="{CC501427-0F84-47D5-975C-319351135D8B}" type="presParOf" srcId="{4E679E26-0DAA-44D9-8CC1-3ADC834D50E1}" destId="{DA46BFA2-904E-4806-9D53-7BB71FBE7EFA}" srcOrd="12" destOrd="0" presId="urn:microsoft.com/office/officeart/2005/8/layout/list1"/>
    <dgm:cxn modelId="{78D9C87E-CD1B-4C1A-9E20-101279AEE6DE}" type="presParOf" srcId="{DA46BFA2-904E-4806-9D53-7BB71FBE7EFA}" destId="{1B698277-3E22-40DE-9B0D-BC10DC34330E}" srcOrd="0" destOrd="0" presId="urn:microsoft.com/office/officeart/2005/8/layout/list1"/>
    <dgm:cxn modelId="{43CFFB27-BDEA-4AAB-BA2E-BC5F266948E4}" type="presParOf" srcId="{DA46BFA2-904E-4806-9D53-7BB71FBE7EFA}" destId="{043A8573-5B91-4DB7-84F8-9B721C54055C}" srcOrd="1" destOrd="0" presId="urn:microsoft.com/office/officeart/2005/8/layout/list1"/>
    <dgm:cxn modelId="{B0FB903F-5A29-494C-BDB3-4E0085A33A0F}" type="presParOf" srcId="{4E679E26-0DAA-44D9-8CC1-3ADC834D50E1}" destId="{6C395818-F9A4-4929-9120-92F197070E4C}" srcOrd="13" destOrd="0" presId="urn:microsoft.com/office/officeart/2005/8/layout/list1"/>
    <dgm:cxn modelId="{1D0502E2-D4FD-47C6-99E3-80E993BA7F67}" type="presParOf" srcId="{4E679E26-0DAA-44D9-8CC1-3ADC834D50E1}" destId="{48261F4F-BC68-4674-9D2A-297E3233C40D}" srcOrd="14" destOrd="0" presId="urn:microsoft.com/office/officeart/2005/8/layout/list1"/>
    <dgm:cxn modelId="{21D55A70-8B9A-42DB-9D56-F959379B333F}" type="presParOf" srcId="{4E679E26-0DAA-44D9-8CC1-3ADC834D50E1}" destId="{5BF7E144-D62C-4CC3-9ED2-60D76A517339}" srcOrd="15" destOrd="0" presId="urn:microsoft.com/office/officeart/2005/8/layout/list1"/>
    <dgm:cxn modelId="{BBBEFCD4-79D4-4990-96A6-9CBB4919C521}" type="presParOf" srcId="{4E679E26-0DAA-44D9-8CC1-3ADC834D50E1}" destId="{1F7DFB56-22B7-427C-B1D7-C17ADA474653}" srcOrd="16" destOrd="0" presId="urn:microsoft.com/office/officeart/2005/8/layout/list1"/>
    <dgm:cxn modelId="{FDC3B583-C843-4F8D-8D80-9DD2DDCBA4A4}" type="presParOf" srcId="{1F7DFB56-22B7-427C-B1D7-C17ADA474653}" destId="{E32E450D-83BD-4DB3-AFD5-CAD6A0E1B04A}" srcOrd="0" destOrd="0" presId="urn:microsoft.com/office/officeart/2005/8/layout/list1"/>
    <dgm:cxn modelId="{B91DADA6-63F3-4D12-9C1B-E06471B04AFE}" type="presParOf" srcId="{1F7DFB56-22B7-427C-B1D7-C17ADA474653}" destId="{BE798FD0-1514-4DAF-9A9D-31CDBA99530A}" srcOrd="1" destOrd="0" presId="urn:microsoft.com/office/officeart/2005/8/layout/list1"/>
    <dgm:cxn modelId="{769A3F31-C63C-4DD7-8C0C-FCFAD1AE22B9}" type="presParOf" srcId="{4E679E26-0DAA-44D9-8CC1-3ADC834D50E1}" destId="{5EBD97CE-65A5-417C-B76D-A1B1588DA4AE}" srcOrd="17" destOrd="0" presId="urn:microsoft.com/office/officeart/2005/8/layout/list1"/>
    <dgm:cxn modelId="{94C012F0-4D92-4E86-AFBA-5E4B548FEC69}" type="presParOf" srcId="{4E679E26-0DAA-44D9-8CC1-3ADC834D50E1}" destId="{BA810590-56BC-4EAE-B99B-F6A1BC0166F4}" srcOrd="18" destOrd="0" presId="urn:microsoft.com/office/officeart/2005/8/layout/list1"/>
    <dgm:cxn modelId="{06EF46A8-3A19-45F3-A76C-28EC06F25CD9}" type="presParOf" srcId="{4E679E26-0DAA-44D9-8CC1-3ADC834D50E1}" destId="{EFDA96FC-C7E0-4770-8A15-AEFC31FD3694}" srcOrd="19" destOrd="0" presId="urn:microsoft.com/office/officeart/2005/8/layout/list1"/>
    <dgm:cxn modelId="{0DEF31E3-6D1A-422F-930E-0D66D38B3B84}" type="presParOf" srcId="{4E679E26-0DAA-44D9-8CC1-3ADC834D50E1}" destId="{D2B45740-0139-4008-9FBA-C840A2EE325D}" srcOrd="20" destOrd="0" presId="urn:microsoft.com/office/officeart/2005/8/layout/list1"/>
    <dgm:cxn modelId="{343576E7-2C50-435A-B20D-61F065D602F3}" type="presParOf" srcId="{D2B45740-0139-4008-9FBA-C840A2EE325D}" destId="{091EBE06-F5F4-44EE-8D8F-10C36A152493}" srcOrd="0" destOrd="0" presId="urn:microsoft.com/office/officeart/2005/8/layout/list1"/>
    <dgm:cxn modelId="{A7FE7AE3-4368-4450-9753-9852D80C3AFB}" type="presParOf" srcId="{D2B45740-0139-4008-9FBA-C840A2EE325D}" destId="{C538F79C-0EAA-43DC-87FF-EB930CD6D9D0}" srcOrd="1" destOrd="0" presId="urn:microsoft.com/office/officeart/2005/8/layout/list1"/>
    <dgm:cxn modelId="{B9013709-C96B-4C54-ADFF-6D1A607720F1}" type="presParOf" srcId="{4E679E26-0DAA-44D9-8CC1-3ADC834D50E1}" destId="{32FAB441-0E8A-41D5-8722-0D73E5CCC569}" srcOrd="21" destOrd="0" presId="urn:microsoft.com/office/officeart/2005/8/layout/list1"/>
    <dgm:cxn modelId="{DEE1A11E-20BE-49E3-9AEA-1495C743F442}" type="presParOf" srcId="{4E679E26-0DAA-44D9-8CC1-3ADC834D50E1}" destId="{97BB03F4-482C-4815-B9F6-4D49928D569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F3142-60F6-4B3D-AF8B-011A396AE0F6}">
      <dsp:nvSpPr>
        <dsp:cNvPr id="0" name=""/>
        <dsp:cNvSpPr/>
      </dsp:nvSpPr>
      <dsp:spPr>
        <a:xfrm>
          <a:off x="0" y="531"/>
          <a:ext cx="10837862"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D79BE-EBCC-4DA7-B2A7-35C2C92FFC9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1EDA8E-484E-4EB6-AA26-BCAF749DFC95}">
      <dsp:nvSpPr>
        <dsp:cNvPr id="0" name=""/>
        <dsp:cNvSpPr/>
      </dsp:nvSpPr>
      <dsp:spPr>
        <a:xfrm>
          <a:off x="1435590" y="531"/>
          <a:ext cx="940227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baseline="0"/>
            <a:t>Data Source</a:t>
          </a:r>
          <a:r>
            <a:rPr lang="en-US" sz="2500" b="0" i="0" kern="1200" baseline="0"/>
            <a:t>: Spotify streaming data was provided by the guvi team .</a:t>
          </a:r>
          <a:endParaRPr lang="en-US" sz="2500" kern="1200"/>
        </a:p>
      </dsp:txBody>
      <dsp:txXfrm>
        <a:off x="1435590" y="531"/>
        <a:ext cx="9402271" cy="1242935"/>
      </dsp:txXfrm>
    </dsp:sp>
    <dsp:sp modelId="{9AF77813-604B-4324-93DC-C0CDFD8D5757}">
      <dsp:nvSpPr>
        <dsp:cNvPr id="0" name=""/>
        <dsp:cNvSpPr/>
      </dsp:nvSpPr>
      <dsp:spPr>
        <a:xfrm>
          <a:off x="0" y="1554201"/>
          <a:ext cx="10837862"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964A1-219F-4A6D-AF7A-581D1596C82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7F748C-41F0-4273-83ED-774F9E5831D4}">
      <dsp:nvSpPr>
        <dsp:cNvPr id="0" name=""/>
        <dsp:cNvSpPr/>
      </dsp:nvSpPr>
      <dsp:spPr>
        <a:xfrm>
          <a:off x="1435590" y="1554201"/>
          <a:ext cx="940227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baseline="0"/>
            <a:t>Data Cleaning</a:t>
          </a:r>
          <a:r>
            <a:rPr lang="en-US" sz="2500" b="0" i="0" kern="1200" baseline="0"/>
            <a:t>: The steps taken to clean and preprocess the data such as </a:t>
          </a:r>
          <a:r>
            <a:rPr lang="en-IN" sz="2500" kern="1200"/>
            <a:t>Normalization</a:t>
          </a:r>
          <a:r>
            <a:rPr lang="en-US" sz="2500" b="0" i="0" kern="1200" baseline="0"/>
            <a:t>.</a:t>
          </a:r>
          <a:endParaRPr lang="en-US" sz="2500" kern="1200"/>
        </a:p>
      </dsp:txBody>
      <dsp:txXfrm>
        <a:off x="1435590" y="1554201"/>
        <a:ext cx="9402271" cy="1242935"/>
      </dsp:txXfrm>
    </dsp:sp>
    <dsp:sp modelId="{B48D3874-E2EA-42E3-94CE-10505462D3FF}">
      <dsp:nvSpPr>
        <dsp:cNvPr id="0" name=""/>
        <dsp:cNvSpPr/>
      </dsp:nvSpPr>
      <dsp:spPr>
        <a:xfrm>
          <a:off x="0" y="3107870"/>
          <a:ext cx="10837862"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A0F85-C284-43C7-85B2-ED0459DB732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35D358-3AB9-45EC-B03D-D31B39961774}">
      <dsp:nvSpPr>
        <dsp:cNvPr id="0" name=""/>
        <dsp:cNvSpPr/>
      </dsp:nvSpPr>
      <dsp:spPr>
        <a:xfrm>
          <a:off x="1435590" y="3107870"/>
          <a:ext cx="940227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baseline="0"/>
            <a:t>Tools Used</a:t>
          </a:r>
          <a:r>
            <a:rPr lang="en-US" sz="2500" b="0" i="0" kern="1200" baseline="0"/>
            <a:t>: </a:t>
          </a:r>
          <a:r>
            <a:rPr lang="en-US" sz="2500" kern="1200"/>
            <a:t>T</a:t>
          </a:r>
          <a:r>
            <a:rPr lang="en-US" sz="2500" b="0" i="0" kern="1200" baseline="0"/>
            <a:t>he tools used for analysis and visualization (e.g., Tableau, Excel). </a:t>
          </a:r>
          <a:endParaRPr lang="en-US" sz="2500" kern="1200"/>
        </a:p>
      </dsp:txBody>
      <dsp:txXfrm>
        <a:off x="1435590" y="3107870"/>
        <a:ext cx="9402271"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8CD4E-05C0-4085-BBF1-7A74F3753A1A}">
      <dsp:nvSpPr>
        <dsp:cNvPr id="0" name=""/>
        <dsp:cNvSpPr/>
      </dsp:nvSpPr>
      <dsp:spPr>
        <a:xfrm>
          <a:off x="0" y="3399"/>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B7651-2561-4BFB-BE5F-4ABDAF33E1DB}">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50279-58A4-4AD0-A2AA-67EEBFB1C83C}">
      <dsp:nvSpPr>
        <dsp:cNvPr id="0" name=""/>
        <dsp:cNvSpPr/>
      </dsp:nvSpPr>
      <dsp:spPr>
        <a:xfrm>
          <a:off x="836323" y="3399"/>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Total Streams</a:t>
          </a:r>
          <a:r>
            <a:rPr lang="en-US" sz="1900" kern="1200"/>
            <a:t>: The total number of streams for each track.</a:t>
          </a:r>
        </a:p>
      </dsp:txBody>
      <dsp:txXfrm>
        <a:off x="836323" y="3399"/>
        <a:ext cx="10001538" cy="724089"/>
      </dsp:txXfrm>
    </dsp:sp>
    <dsp:sp modelId="{0E8366C3-C186-4053-B7D9-AAA9338CE797}">
      <dsp:nvSpPr>
        <dsp:cNvPr id="0" name=""/>
        <dsp:cNvSpPr/>
      </dsp:nvSpPr>
      <dsp:spPr>
        <a:xfrm>
          <a:off x="0" y="908511"/>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C3E47E-259F-49B3-AC9C-3B756AD188EB}">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9D8F9F-61E1-4A9E-84D9-ACFF6F30B0FB}">
      <dsp:nvSpPr>
        <dsp:cNvPr id="0" name=""/>
        <dsp:cNvSpPr/>
      </dsp:nvSpPr>
      <dsp:spPr>
        <a:xfrm>
          <a:off x="836323" y="908511"/>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Most Popular Artists</a:t>
          </a:r>
          <a:r>
            <a:rPr lang="en-US" sz="1900" kern="1200"/>
            <a:t>: Top artists based on total streams.</a:t>
          </a:r>
        </a:p>
      </dsp:txBody>
      <dsp:txXfrm>
        <a:off x="836323" y="908511"/>
        <a:ext cx="10001538" cy="724089"/>
      </dsp:txXfrm>
    </dsp:sp>
    <dsp:sp modelId="{BEA9EE41-9D5D-400C-B8E0-3EEB73CA9459}">
      <dsp:nvSpPr>
        <dsp:cNvPr id="0" name=""/>
        <dsp:cNvSpPr/>
      </dsp:nvSpPr>
      <dsp:spPr>
        <a:xfrm>
          <a:off x="0" y="1813624"/>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4B152-C141-4011-BCB8-07AAF9A5187F}">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85062-65CE-4E7C-97DE-6B662960D476}">
      <dsp:nvSpPr>
        <dsp:cNvPr id="0" name=""/>
        <dsp:cNvSpPr/>
      </dsp:nvSpPr>
      <dsp:spPr>
        <a:xfrm>
          <a:off x="836323" y="1813624"/>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Most Popular Tracks</a:t>
          </a:r>
          <a:r>
            <a:rPr lang="en-US" sz="1900" kern="1200"/>
            <a:t>: Top tracks based on total streams.</a:t>
          </a:r>
        </a:p>
      </dsp:txBody>
      <dsp:txXfrm>
        <a:off x="836323" y="1813624"/>
        <a:ext cx="10001538" cy="724089"/>
      </dsp:txXfrm>
    </dsp:sp>
    <dsp:sp modelId="{FD785F47-53EA-4E69-88F8-BDBD558C0111}">
      <dsp:nvSpPr>
        <dsp:cNvPr id="0" name=""/>
        <dsp:cNvSpPr/>
      </dsp:nvSpPr>
      <dsp:spPr>
        <a:xfrm>
          <a:off x="0" y="2718736"/>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CD1ED-73F2-44FE-B1E3-695FCCC244C8}">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8CBE4C-A90A-4230-AB84-13BC04630610}">
      <dsp:nvSpPr>
        <dsp:cNvPr id="0" name=""/>
        <dsp:cNvSpPr/>
      </dsp:nvSpPr>
      <dsp:spPr>
        <a:xfrm>
          <a:off x="836323" y="2718736"/>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Streaming Trends Over Time</a:t>
          </a:r>
          <a:r>
            <a:rPr lang="en-US" sz="1900" kern="1200"/>
            <a:t>: How streaming activity has changed over time.</a:t>
          </a:r>
        </a:p>
      </dsp:txBody>
      <dsp:txXfrm>
        <a:off x="836323" y="2718736"/>
        <a:ext cx="10001538" cy="724089"/>
      </dsp:txXfrm>
    </dsp:sp>
    <dsp:sp modelId="{C4C31F23-C95D-44E1-A3A4-D3BBB823B157}">
      <dsp:nvSpPr>
        <dsp:cNvPr id="0" name=""/>
        <dsp:cNvSpPr/>
      </dsp:nvSpPr>
      <dsp:spPr>
        <a:xfrm>
          <a:off x="0" y="3623848"/>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64CF9A-BC9F-41CB-B121-4E7A89A533B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E8636-9757-4A27-96E6-C6C9267E1E1C}">
      <dsp:nvSpPr>
        <dsp:cNvPr id="0" name=""/>
        <dsp:cNvSpPr/>
      </dsp:nvSpPr>
      <dsp:spPr>
        <a:xfrm>
          <a:off x="836323" y="3623848"/>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Popularity by Country</a:t>
          </a:r>
          <a:r>
            <a:rPr lang="en-US" sz="1900" kern="1200"/>
            <a:t>: Distribution of streams across different countries.</a:t>
          </a:r>
        </a:p>
      </dsp:txBody>
      <dsp:txXfrm>
        <a:off x="836323" y="3623848"/>
        <a:ext cx="10001538"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1B88E-8B7E-4DCC-95B6-373ED89AAD75}">
      <dsp:nvSpPr>
        <dsp:cNvPr id="0" name=""/>
        <dsp:cNvSpPr/>
      </dsp:nvSpPr>
      <dsp:spPr>
        <a:xfrm rot="5400000">
          <a:off x="7015522" y="-2949941"/>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i="0" kern="1200" baseline="0"/>
            <a:t>1. Observation:</a:t>
          </a:r>
          <a:r>
            <a:rPr lang="en-US" sz="1300" b="0" i="0" kern="1200" baseline="0"/>
            <a:t> Recently released tracks show higher streaming numbers shortly after their release.</a:t>
          </a:r>
          <a:endParaRPr lang="en-US" sz="1300" kern="1200"/>
        </a:p>
        <a:p>
          <a:pPr marL="114300" lvl="1" indent="-114300" algn="l" defTabSz="577850">
            <a:lnSpc>
              <a:spcPct val="90000"/>
            </a:lnSpc>
            <a:spcBef>
              <a:spcPct val="0"/>
            </a:spcBef>
            <a:spcAft>
              <a:spcPct val="15000"/>
            </a:spcAft>
            <a:buChar char="•"/>
          </a:pPr>
          <a:r>
            <a:rPr lang="en-US" sz="1300" b="1" i="0" kern="1200" baseline="0" dirty="0"/>
            <a:t>2. Insight:</a:t>
          </a:r>
          <a:r>
            <a:rPr lang="en-US" sz="1300" b="0" i="0" kern="1200" baseline="0" dirty="0"/>
            <a:t> New releases tend to attract more immediate attention, suggesting that promotional efforts around launch periods can boost streaming numbers.</a:t>
          </a:r>
          <a:endParaRPr lang="en-US" sz="1300" kern="1200" dirty="0"/>
        </a:p>
      </dsp:txBody>
      <dsp:txXfrm rot="-5400000">
        <a:off x="3951103" y="158185"/>
        <a:ext cx="6980476" cy="807930"/>
      </dsp:txXfrm>
    </dsp:sp>
    <dsp:sp modelId="{3030B88A-9100-4CEF-BFB9-D41C80819D26}">
      <dsp:nvSpPr>
        <dsp:cNvPr id="0" name=""/>
        <dsp:cNvSpPr/>
      </dsp:nvSpPr>
      <dsp:spPr>
        <a:xfrm>
          <a:off x="0" y="2559"/>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i="0" kern="1200" baseline="0"/>
            <a:t>Impact of New Releases:</a:t>
          </a:r>
          <a:endParaRPr lang="en-US" sz="2100" kern="1200"/>
        </a:p>
      </dsp:txBody>
      <dsp:txXfrm>
        <a:off x="54634" y="57193"/>
        <a:ext cx="3841834" cy="1009912"/>
      </dsp:txXfrm>
    </dsp:sp>
    <dsp:sp modelId="{8174DF4E-DFDD-4391-A541-C3E66D12B493}">
      <dsp:nvSpPr>
        <dsp:cNvPr id="0" name=""/>
        <dsp:cNvSpPr/>
      </dsp:nvSpPr>
      <dsp:spPr>
        <a:xfrm rot="5400000">
          <a:off x="7015522" y="-1774802"/>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Observation:</a:t>
          </a:r>
          <a:r>
            <a:rPr lang="en-US" sz="1300" kern="1200"/>
            <a:t> Certain genres dominate the top tracks, reflecting listener preferences.</a:t>
          </a:r>
        </a:p>
        <a:p>
          <a:pPr marL="114300" lvl="1" indent="-114300" algn="l" defTabSz="577850">
            <a:lnSpc>
              <a:spcPct val="90000"/>
            </a:lnSpc>
            <a:spcBef>
              <a:spcPct val="0"/>
            </a:spcBef>
            <a:spcAft>
              <a:spcPct val="15000"/>
            </a:spcAft>
            <a:buChar char="•"/>
          </a:pPr>
          <a:r>
            <a:rPr lang="en-US" sz="1300" b="1" kern="1200"/>
            <a:t>Insight:</a:t>
          </a:r>
          <a:r>
            <a:rPr lang="en-US" sz="1300" kern="1200"/>
            <a:t> Understanding genre popularity can help in crafting targeted advertising and playlist strategies.</a:t>
          </a:r>
        </a:p>
      </dsp:txBody>
      <dsp:txXfrm rot="-5400000">
        <a:off x="3951103" y="1333324"/>
        <a:ext cx="6980476" cy="807930"/>
      </dsp:txXfrm>
    </dsp:sp>
    <dsp:sp modelId="{9D7F3C91-FA72-4930-8BB8-E10E755FDBE9}">
      <dsp:nvSpPr>
        <dsp:cNvPr id="0" name=""/>
        <dsp:cNvSpPr/>
      </dsp:nvSpPr>
      <dsp:spPr>
        <a:xfrm>
          <a:off x="0" y="1177698"/>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Genre Trends:</a:t>
          </a:r>
          <a:endParaRPr lang="en-US" sz="2100" kern="1200"/>
        </a:p>
      </dsp:txBody>
      <dsp:txXfrm>
        <a:off x="54634" y="1232332"/>
        <a:ext cx="3841834" cy="1009912"/>
      </dsp:txXfrm>
    </dsp:sp>
    <dsp:sp modelId="{59A18159-6FC9-41FD-A15F-6629F0F38395}">
      <dsp:nvSpPr>
        <dsp:cNvPr id="0" name=""/>
        <dsp:cNvSpPr/>
      </dsp:nvSpPr>
      <dsp:spPr>
        <a:xfrm rot="5400000">
          <a:off x="7015522" y="-599663"/>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Observation:</a:t>
          </a:r>
          <a:r>
            <a:rPr lang="en-US" sz="1300" kern="1200"/>
            <a:t> Some tracks experience spikes in streams during specific periods (e.g., holidays, viral moments).</a:t>
          </a:r>
        </a:p>
        <a:p>
          <a:pPr marL="114300" lvl="1" indent="-114300" algn="l" defTabSz="577850">
            <a:lnSpc>
              <a:spcPct val="90000"/>
            </a:lnSpc>
            <a:spcBef>
              <a:spcPct val="0"/>
            </a:spcBef>
            <a:spcAft>
              <a:spcPct val="15000"/>
            </a:spcAft>
            <a:buChar char="•"/>
          </a:pPr>
          <a:r>
            <a:rPr lang="en-US" sz="1300" b="1" kern="1200"/>
            <a:t>Insight:</a:t>
          </a:r>
          <a:r>
            <a:rPr lang="en-US" sz="1300" kern="1200"/>
            <a:t> Identifying peak times for popular tracks can guide timing for promotional activities and targeted ad placements.</a:t>
          </a:r>
        </a:p>
      </dsp:txBody>
      <dsp:txXfrm rot="-5400000">
        <a:off x="3951103" y="2508463"/>
        <a:ext cx="6980476" cy="807930"/>
      </dsp:txXfrm>
    </dsp:sp>
    <dsp:sp modelId="{50F8F200-E1AF-4B2D-BE60-8619C06D1979}">
      <dsp:nvSpPr>
        <dsp:cNvPr id="0" name=""/>
        <dsp:cNvSpPr/>
      </dsp:nvSpPr>
      <dsp:spPr>
        <a:xfrm>
          <a:off x="0" y="2352837"/>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Streaming Peaks:</a:t>
          </a:r>
          <a:endParaRPr lang="en-US" sz="2100" kern="1200"/>
        </a:p>
      </dsp:txBody>
      <dsp:txXfrm>
        <a:off x="54634" y="2407471"/>
        <a:ext cx="3841834" cy="1009912"/>
      </dsp:txXfrm>
    </dsp:sp>
    <dsp:sp modelId="{BD102068-67F8-452A-8BA4-81B49D5C4EE7}">
      <dsp:nvSpPr>
        <dsp:cNvPr id="0" name=""/>
        <dsp:cNvSpPr/>
      </dsp:nvSpPr>
      <dsp:spPr>
        <a:xfrm rot="5400000">
          <a:off x="7015522" y="575475"/>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Observation:</a:t>
          </a:r>
          <a:r>
            <a:rPr lang="en-US" sz="1300" kern="1200"/>
            <a:t> Tracks by top artists consistently have high streaming numbers.</a:t>
          </a:r>
        </a:p>
        <a:p>
          <a:pPr marL="114300" lvl="1" indent="-114300" algn="l" defTabSz="577850">
            <a:lnSpc>
              <a:spcPct val="90000"/>
            </a:lnSpc>
            <a:spcBef>
              <a:spcPct val="0"/>
            </a:spcBef>
            <a:spcAft>
              <a:spcPct val="15000"/>
            </a:spcAft>
            <a:buChar char="•"/>
          </a:pPr>
          <a:r>
            <a:rPr lang="en-US" sz="1300" b="1" kern="1200"/>
            <a:t>Insight:</a:t>
          </a:r>
          <a:r>
            <a:rPr lang="en-US" sz="1300" kern="1200"/>
            <a:t> Artist popularity plays a significant role in streaming volume, highlighting the importance of artist promotion in driving total streams.</a:t>
          </a:r>
        </a:p>
      </dsp:txBody>
      <dsp:txXfrm rot="-5400000">
        <a:off x="3951103" y="3683602"/>
        <a:ext cx="6980476" cy="807930"/>
      </dsp:txXfrm>
    </dsp:sp>
    <dsp:sp modelId="{57C6398A-3C71-4CA2-A92A-214831D49175}">
      <dsp:nvSpPr>
        <dsp:cNvPr id="0" name=""/>
        <dsp:cNvSpPr/>
      </dsp:nvSpPr>
      <dsp:spPr>
        <a:xfrm>
          <a:off x="0" y="3527977"/>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Artist Influence:</a:t>
          </a:r>
          <a:endParaRPr lang="en-US" sz="2100" kern="1200"/>
        </a:p>
      </dsp:txBody>
      <dsp:txXfrm>
        <a:off x="54634" y="3582611"/>
        <a:ext cx="3841834" cy="1009912"/>
      </dsp:txXfrm>
    </dsp:sp>
    <dsp:sp modelId="{C0AE9E89-542B-4612-BA1B-A306DE9CBDB4}">
      <dsp:nvSpPr>
        <dsp:cNvPr id="0" name=""/>
        <dsp:cNvSpPr/>
      </dsp:nvSpPr>
      <dsp:spPr>
        <a:xfrm>
          <a:off x="0" y="4703116"/>
          <a:ext cx="10964576"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t>Conclusion:</a:t>
          </a:r>
          <a:r>
            <a:rPr lang="en-US" sz="2100" kern="1200" dirty="0"/>
            <a:t> The total streams data reveals that popular tracks dominate listener engagement and that new releases, genre trends, and artist influence play crucial roles in streaming numbers. Leveraging these insights can optimize advertising strategies and maximize impact on Spotify.</a:t>
          </a:r>
        </a:p>
      </dsp:txBody>
      <dsp:txXfrm>
        <a:off x="54634" y="4757750"/>
        <a:ext cx="10855308" cy="1009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DD079-272B-4C2D-9C83-8C2FB3ABA3B6}">
      <dsp:nvSpPr>
        <dsp:cNvPr id="0" name=""/>
        <dsp:cNvSpPr/>
      </dsp:nvSpPr>
      <dsp:spPr>
        <a:xfrm>
          <a:off x="326108" y="1520"/>
          <a:ext cx="10414541" cy="60068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Bar chart visualization showing total streams for the top artists</a:t>
          </a:r>
        </a:p>
      </dsp:txBody>
      <dsp:txXfrm>
        <a:off x="355431" y="30843"/>
        <a:ext cx="10355895" cy="542035"/>
      </dsp:txXfrm>
    </dsp:sp>
    <dsp:sp modelId="{CE2BB9F8-5BAE-4048-83D5-9B7B0AF6979E}">
      <dsp:nvSpPr>
        <dsp:cNvPr id="0" name=""/>
        <dsp:cNvSpPr/>
      </dsp:nvSpPr>
      <dsp:spPr>
        <a:xfrm>
          <a:off x="326108" y="664120"/>
          <a:ext cx="3265845" cy="110680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Insights Derived:</a:t>
          </a:r>
          <a:endParaRPr lang="en-US" sz="2700" kern="1200"/>
        </a:p>
      </dsp:txBody>
      <dsp:txXfrm>
        <a:off x="380138" y="718150"/>
        <a:ext cx="3157785" cy="998742"/>
      </dsp:txXfrm>
    </dsp:sp>
    <dsp:sp modelId="{6F99882A-6B82-4EFC-8A75-542BF7436FFA}">
      <dsp:nvSpPr>
        <dsp:cNvPr id="0" name=""/>
        <dsp:cNvSpPr/>
      </dsp:nvSpPr>
      <dsp:spPr>
        <a:xfrm rot="5400000">
          <a:off x="6805859" y="-1187552"/>
          <a:ext cx="990693" cy="7178648"/>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a:t>Observation:</a:t>
          </a:r>
          <a:r>
            <a:rPr lang="en-US" sz="1400" kern="1200"/>
            <a:t> Post Malone and Drake are the top two artists with over 1.5 billion streams each.</a:t>
          </a:r>
        </a:p>
        <a:p>
          <a:pPr marL="114300" lvl="1" indent="-114300" algn="l" defTabSz="622300">
            <a:lnSpc>
              <a:spcPct val="90000"/>
            </a:lnSpc>
            <a:spcBef>
              <a:spcPct val="0"/>
            </a:spcBef>
            <a:spcAft>
              <a:spcPct val="15000"/>
            </a:spcAft>
            <a:buChar char="•"/>
          </a:pPr>
          <a:r>
            <a:rPr lang="en-US" sz="1400" b="1" kern="1200" dirty="0"/>
            <a:t>Insight:</a:t>
          </a:r>
          <a:r>
            <a:rPr lang="en-US" sz="1400" kern="1200" dirty="0"/>
            <a:t> Their consistent release of hit songs and strong fan base contribute significantly to their high streaming numbers.</a:t>
          </a:r>
        </a:p>
      </dsp:txBody>
      <dsp:txXfrm rot="-5400000">
        <a:off x="3711882" y="1954787"/>
        <a:ext cx="7130286" cy="893969"/>
      </dsp:txXfrm>
    </dsp:sp>
    <dsp:sp modelId="{3B711022-1041-4A19-842F-892A7EF20375}">
      <dsp:nvSpPr>
        <dsp:cNvPr id="0" name=""/>
        <dsp:cNvSpPr/>
      </dsp:nvSpPr>
      <dsp:spPr>
        <a:xfrm>
          <a:off x="326108" y="1832841"/>
          <a:ext cx="3385773" cy="11378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Post Malone and Drake Dominate:</a:t>
          </a:r>
          <a:endParaRPr lang="en-US" sz="2700" kern="1200"/>
        </a:p>
      </dsp:txBody>
      <dsp:txXfrm>
        <a:off x="381654" y="1888387"/>
        <a:ext cx="3274681" cy="1026768"/>
      </dsp:txXfrm>
    </dsp:sp>
    <dsp:sp modelId="{F8F92BF0-64E3-4C63-9AA6-48BC3950C950}">
      <dsp:nvSpPr>
        <dsp:cNvPr id="0" name=""/>
        <dsp:cNvSpPr/>
      </dsp:nvSpPr>
      <dsp:spPr>
        <a:xfrm rot="5400000">
          <a:off x="6765197" y="-15921"/>
          <a:ext cx="990693" cy="7178648"/>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a:t>Observation:</a:t>
          </a:r>
          <a:r>
            <a:rPr lang="en-US" sz="1400" kern="1200"/>
            <a:t> The top artists list includes a variety of genres from pop (Ed Sheeran) to rap (XXXTentacion).</a:t>
          </a:r>
        </a:p>
        <a:p>
          <a:pPr marL="114300" lvl="1" indent="-114300" algn="l" defTabSz="622300">
            <a:lnSpc>
              <a:spcPct val="90000"/>
            </a:lnSpc>
            <a:spcBef>
              <a:spcPct val="0"/>
            </a:spcBef>
            <a:spcAft>
              <a:spcPct val="15000"/>
            </a:spcAft>
            <a:buChar char="•"/>
          </a:pPr>
          <a:r>
            <a:rPr lang="en-US" sz="1400" b="1" kern="1200"/>
            <a:t>Insight:</a:t>
          </a:r>
          <a:r>
            <a:rPr lang="en-US" sz="1400" kern="1200"/>
            <a:t> This diversity indicates that Spotify users have broad musical tastes and that popular artists come from a wide range of musical styles.</a:t>
          </a:r>
        </a:p>
      </dsp:txBody>
      <dsp:txXfrm rot="-5400000">
        <a:off x="3671220" y="3126418"/>
        <a:ext cx="7130286" cy="893969"/>
      </dsp:txXfrm>
    </dsp:sp>
    <dsp:sp modelId="{A4FAF41C-B397-4CF3-B0FB-E5B4BC7A8DAE}">
      <dsp:nvSpPr>
        <dsp:cNvPr id="0" name=""/>
        <dsp:cNvSpPr/>
      </dsp:nvSpPr>
      <dsp:spPr>
        <a:xfrm>
          <a:off x="326108" y="3032620"/>
          <a:ext cx="3345111" cy="108156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Diverse Genres Represented:</a:t>
          </a:r>
          <a:endParaRPr lang="en-US" sz="2700" kern="1200" dirty="0"/>
        </a:p>
      </dsp:txBody>
      <dsp:txXfrm>
        <a:off x="378906" y="3085418"/>
        <a:ext cx="3239515" cy="975968"/>
      </dsp:txXfrm>
    </dsp:sp>
    <dsp:sp modelId="{BD907A3D-54EF-44D8-B101-4BC91D2A0289}">
      <dsp:nvSpPr>
        <dsp:cNvPr id="0" name=""/>
        <dsp:cNvSpPr/>
      </dsp:nvSpPr>
      <dsp:spPr>
        <a:xfrm rot="5400000">
          <a:off x="6765237" y="1093846"/>
          <a:ext cx="990693" cy="7178648"/>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a:t>Observation:</a:t>
          </a:r>
          <a:r>
            <a:rPr lang="en-US" sz="1400" kern="1200"/>
            <a:t> Artists like Ed Sheeran and Billie Eilish have significant streams from multiple countries.</a:t>
          </a:r>
        </a:p>
        <a:p>
          <a:pPr marL="114300" lvl="1" indent="-114300" algn="l" defTabSz="622300">
            <a:lnSpc>
              <a:spcPct val="90000"/>
            </a:lnSpc>
            <a:spcBef>
              <a:spcPct val="0"/>
            </a:spcBef>
            <a:spcAft>
              <a:spcPct val="15000"/>
            </a:spcAft>
            <a:buChar char="•"/>
          </a:pPr>
          <a:r>
            <a:rPr lang="en-US" sz="1400" b="1" kern="1200"/>
            <a:t>Insight:</a:t>
          </a:r>
          <a:r>
            <a:rPr lang="en-US" sz="1400" kern="1200"/>
            <a:t> Their global appeal highlights the importance of international marketing and touring to boost streaming numbers.</a:t>
          </a:r>
        </a:p>
      </dsp:txBody>
      <dsp:txXfrm rot="-5400000">
        <a:off x="3671260" y="4236185"/>
        <a:ext cx="7130286" cy="893969"/>
      </dsp:txXfrm>
    </dsp:sp>
    <dsp:sp modelId="{6A19B117-1CB2-4D6D-9EC6-FB5C724F2849}">
      <dsp:nvSpPr>
        <dsp:cNvPr id="0" name=""/>
        <dsp:cNvSpPr/>
      </dsp:nvSpPr>
      <dsp:spPr>
        <a:xfrm>
          <a:off x="326108" y="4176103"/>
          <a:ext cx="3345151" cy="101413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International Reach:</a:t>
          </a:r>
          <a:endParaRPr lang="en-US" sz="2700" kern="1200"/>
        </a:p>
      </dsp:txBody>
      <dsp:txXfrm>
        <a:off x="375614" y="4225609"/>
        <a:ext cx="3246139" cy="9151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CBE60-22AA-48E5-9EC1-6EE5E85FF536}">
      <dsp:nvSpPr>
        <dsp:cNvPr id="0" name=""/>
        <dsp:cNvSpPr/>
      </dsp:nvSpPr>
      <dsp:spPr>
        <a:xfrm>
          <a:off x="560" y="512"/>
          <a:ext cx="11895901"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Insights Derived:</a:t>
          </a:r>
          <a:endParaRPr lang="en-US" sz="1600" kern="1200"/>
        </a:p>
      </dsp:txBody>
      <dsp:txXfrm>
        <a:off x="40638" y="40590"/>
        <a:ext cx="11815745" cy="740854"/>
      </dsp:txXfrm>
    </dsp:sp>
    <dsp:sp modelId="{2922792D-8DFF-47AD-BE1E-621D3D0C6DF5}">
      <dsp:nvSpPr>
        <dsp:cNvPr id="0" name=""/>
        <dsp:cNvSpPr/>
      </dsp:nvSpPr>
      <dsp:spPr>
        <a:xfrm rot="5400000">
          <a:off x="6981657" y="-3322061"/>
          <a:ext cx="656808" cy="91902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Tracks like "Despacito - Remix" and "God's Plan" have exceptionally high stream counts.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These songs have achieved widespread popularity and dominate the streaming charts.</a:t>
          </a:r>
          <a:endParaRPr lang="en-US" sz="1600" kern="1200" dirty="0"/>
        </a:p>
      </dsp:txBody>
      <dsp:txXfrm rot="-5400000">
        <a:off x="2714922" y="976737"/>
        <a:ext cx="9158216" cy="592682"/>
      </dsp:txXfrm>
    </dsp:sp>
    <dsp:sp modelId="{4AC449FC-38D0-42B2-BAAE-E5CC4E1909D9}">
      <dsp:nvSpPr>
        <dsp:cNvPr id="0" name=""/>
        <dsp:cNvSpPr/>
      </dsp:nvSpPr>
      <dsp:spPr>
        <a:xfrm>
          <a:off x="560" y="862573"/>
          <a:ext cx="2714360"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Top Hits Dominate Streams:</a:t>
          </a:r>
          <a:endParaRPr lang="en-US" sz="1600" kern="1200" dirty="0"/>
        </a:p>
      </dsp:txBody>
      <dsp:txXfrm>
        <a:off x="40638" y="902651"/>
        <a:ext cx="2634204" cy="740854"/>
      </dsp:txXfrm>
    </dsp:sp>
    <dsp:sp modelId="{4E5FFCE9-BA68-4908-8E6B-9A05A7622A9B}">
      <dsp:nvSpPr>
        <dsp:cNvPr id="0" name=""/>
        <dsp:cNvSpPr/>
      </dsp:nvSpPr>
      <dsp:spPr>
        <a:xfrm rot="5400000">
          <a:off x="6960361" y="-2479742"/>
          <a:ext cx="656808" cy="9229762"/>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Many of the top tracks maintain high streaming numbers over long periods.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Popular songs continue to attract listeners even after their initial release, indicating enduring appeal.</a:t>
          </a:r>
          <a:endParaRPr lang="en-US" sz="1600" kern="1200" dirty="0"/>
        </a:p>
      </dsp:txBody>
      <dsp:txXfrm rot="-5400000">
        <a:off x="2673885" y="1838797"/>
        <a:ext cx="9197699" cy="592682"/>
      </dsp:txXfrm>
    </dsp:sp>
    <dsp:sp modelId="{2DCF547D-1053-45CB-AA1B-1A544608B90C}">
      <dsp:nvSpPr>
        <dsp:cNvPr id="0" name=""/>
        <dsp:cNvSpPr/>
      </dsp:nvSpPr>
      <dsp:spPr>
        <a:xfrm>
          <a:off x="560" y="1724633"/>
          <a:ext cx="2673323"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Longevity of Popular Tracks:</a:t>
          </a:r>
          <a:endParaRPr lang="en-US" sz="1600" kern="1200"/>
        </a:p>
      </dsp:txBody>
      <dsp:txXfrm>
        <a:off x="40638" y="1764711"/>
        <a:ext cx="2593167" cy="740854"/>
      </dsp:txXfrm>
    </dsp:sp>
    <dsp:sp modelId="{4B6D3B83-B124-48F8-BDDE-9CE83BA687E9}">
      <dsp:nvSpPr>
        <dsp:cNvPr id="0" name=""/>
        <dsp:cNvSpPr/>
      </dsp:nvSpPr>
      <dsp:spPr>
        <a:xfrm rot="5400000">
          <a:off x="7014885" y="-1564670"/>
          <a:ext cx="656808" cy="9123741"/>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Tracks featuring multiple popular artists, such as "Despacito - Remix" (Luis </a:t>
          </a:r>
          <a:r>
            <a:rPr lang="en-US" sz="1600" b="0" i="0" kern="1200" baseline="0" dirty="0" err="1"/>
            <a:t>Fonsi</a:t>
          </a:r>
          <a:r>
            <a:rPr lang="en-US" sz="1600" b="0" i="0" kern="1200" baseline="0" dirty="0"/>
            <a:t>, Daddy Yankee, Justin Bieber), have higher streams.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Collaborations can significantly boost a track's popularity by combining fan bases.</a:t>
          </a:r>
          <a:endParaRPr lang="en-US" sz="1600" kern="1200" dirty="0"/>
        </a:p>
      </dsp:txBody>
      <dsp:txXfrm rot="-5400000">
        <a:off x="2781419" y="2700859"/>
        <a:ext cx="9091678" cy="592682"/>
      </dsp:txXfrm>
    </dsp:sp>
    <dsp:sp modelId="{6F947D83-D20A-4163-8911-C59BC517D375}">
      <dsp:nvSpPr>
        <dsp:cNvPr id="0" name=""/>
        <dsp:cNvSpPr/>
      </dsp:nvSpPr>
      <dsp:spPr>
        <a:xfrm>
          <a:off x="560" y="2586694"/>
          <a:ext cx="2780857"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Impact of Collaborations:</a:t>
          </a:r>
          <a:endParaRPr lang="en-US" sz="1600" kern="1200"/>
        </a:p>
      </dsp:txBody>
      <dsp:txXfrm>
        <a:off x="40638" y="2626772"/>
        <a:ext cx="2700701" cy="740854"/>
      </dsp:txXfrm>
    </dsp:sp>
    <dsp:sp modelId="{3A76970F-1958-4C3E-ABFE-7A5E860B21D5}">
      <dsp:nvSpPr>
        <dsp:cNvPr id="0" name=""/>
        <dsp:cNvSpPr/>
      </dsp:nvSpPr>
      <dsp:spPr>
        <a:xfrm rot="5400000">
          <a:off x="6891381" y="-624444"/>
          <a:ext cx="656808" cy="8967410"/>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Songs like "In My Feelings" became viral hits, reflected in their high streaming numbers.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Viral trends and challenges on social media platforms can drive massive increases in streams.</a:t>
          </a:r>
          <a:endParaRPr lang="en-US" sz="1600" kern="1200" dirty="0"/>
        </a:p>
      </dsp:txBody>
      <dsp:txXfrm rot="-5400000">
        <a:off x="2736081" y="3562919"/>
        <a:ext cx="8935347" cy="592682"/>
      </dsp:txXfrm>
    </dsp:sp>
    <dsp:sp modelId="{2F54B5CE-ABC3-40F0-9D56-FA4CB1B75E6F}">
      <dsp:nvSpPr>
        <dsp:cNvPr id="0" name=""/>
        <dsp:cNvSpPr/>
      </dsp:nvSpPr>
      <dsp:spPr>
        <a:xfrm>
          <a:off x="0" y="3448755"/>
          <a:ext cx="2735519"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Influence of Viral Trends:</a:t>
          </a:r>
          <a:endParaRPr lang="en-US" sz="1600" kern="1200"/>
        </a:p>
      </dsp:txBody>
      <dsp:txXfrm>
        <a:off x="40078" y="3488833"/>
        <a:ext cx="2655363" cy="740854"/>
      </dsp:txXfrm>
    </dsp:sp>
    <dsp:sp modelId="{7BDE88F5-E281-47D8-878A-B8F9BF813D2E}">
      <dsp:nvSpPr>
        <dsp:cNvPr id="0" name=""/>
        <dsp:cNvSpPr/>
      </dsp:nvSpPr>
      <dsp:spPr>
        <a:xfrm rot="5400000">
          <a:off x="7004959" y="147726"/>
          <a:ext cx="656808" cy="9147190"/>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Some tracks have high streams in specific regions or countries.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Targeted marketing and cultural relevance play a key role in a track’s success in particular areas.</a:t>
          </a:r>
          <a:endParaRPr lang="en-US" sz="1600" kern="1200" dirty="0"/>
        </a:p>
      </dsp:txBody>
      <dsp:txXfrm rot="-5400000">
        <a:off x="2759769" y="4424980"/>
        <a:ext cx="9115127" cy="592682"/>
      </dsp:txXfrm>
    </dsp:sp>
    <dsp:sp modelId="{6937ECD2-2E68-4496-8051-893196DB0771}">
      <dsp:nvSpPr>
        <dsp:cNvPr id="0" name=""/>
        <dsp:cNvSpPr/>
      </dsp:nvSpPr>
      <dsp:spPr>
        <a:xfrm>
          <a:off x="560" y="4310816"/>
          <a:ext cx="2759208"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Regional Popularity:</a:t>
          </a:r>
          <a:endParaRPr lang="en-US" sz="1600" kern="1200"/>
        </a:p>
      </dsp:txBody>
      <dsp:txXfrm>
        <a:off x="40638" y="4350894"/>
        <a:ext cx="2679052" cy="740854"/>
      </dsp:txXfrm>
    </dsp:sp>
    <dsp:sp modelId="{2B3EC760-B622-42D9-824B-1ECD50C63BE9}">
      <dsp:nvSpPr>
        <dsp:cNvPr id="0" name=""/>
        <dsp:cNvSpPr/>
      </dsp:nvSpPr>
      <dsp:spPr>
        <a:xfrm>
          <a:off x="560" y="5172877"/>
          <a:ext cx="11895901"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Conclusion:</a:t>
          </a:r>
          <a:r>
            <a:rPr lang="en-US" sz="1600" b="0" i="0" kern="1200" baseline="0" dirty="0"/>
            <a:t> The analysis of the most popular tracks reveals that massive hits, enduring appeal, strategic collaborations, viral trends, and regional popularity are key factors driving high streaming numbers. These insights can help shape effective music marketing and promotion strategies to maximize a track’s reach and impact.</a:t>
          </a:r>
          <a:endParaRPr lang="en-US" sz="1600" kern="1200" dirty="0"/>
        </a:p>
      </dsp:txBody>
      <dsp:txXfrm>
        <a:off x="40638" y="5212955"/>
        <a:ext cx="11815745" cy="740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35C0C-F30D-480B-89B4-37209D35BC9D}">
      <dsp:nvSpPr>
        <dsp:cNvPr id="0" name=""/>
        <dsp:cNvSpPr/>
      </dsp:nvSpPr>
      <dsp:spPr>
        <a:xfrm>
          <a:off x="0" y="347828"/>
          <a:ext cx="11223308" cy="30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8008D0-5B25-4982-A91B-A2B1528A6D1A}">
      <dsp:nvSpPr>
        <dsp:cNvPr id="0" name=""/>
        <dsp:cNvSpPr/>
      </dsp:nvSpPr>
      <dsp:spPr>
        <a:xfrm>
          <a:off x="561165" y="170708"/>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Insights Derived:</a:t>
          </a:r>
          <a:endParaRPr lang="en-US" sz="1200" kern="1200"/>
        </a:p>
      </dsp:txBody>
      <dsp:txXfrm>
        <a:off x="578458" y="188001"/>
        <a:ext cx="7821729" cy="319654"/>
      </dsp:txXfrm>
    </dsp:sp>
    <dsp:sp modelId="{61F3A01C-91FF-453F-8EA3-D89B6C1942E4}">
      <dsp:nvSpPr>
        <dsp:cNvPr id="0" name=""/>
        <dsp:cNvSpPr/>
      </dsp:nvSpPr>
      <dsp:spPr>
        <a:xfrm>
          <a:off x="0" y="892148"/>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Popular tracks have a wide geographic distribution, with significant streams from multiple countries.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This indicates a global appeal and the ability to attract listeners from diverse regions.</a:t>
          </a:r>
          <a:endParaRPr lang="en-US" sz="1200" kern="1200"/>
        </a:p>
      </dsp:txBody>
      <dsp:txXfrm>
        <a:off x="0" y="892148"/>
        <a:ext cx="11223308" cy="699300"/>
      </dsp:txXfrm>
    </dsp:sp>
    <dsp:sp modelId="{ACE19903-EC1E-4F90-85AC-DDC589EB617D}">
      <dsp:nvSpPr>
        <dsp:cNvPr id="0" name=""/>
        <dsp:cNvSpPr/>
      </dsp:nvSpPr>
      <dsp:spPr>
        <a:xfrm>
          <a:off x="561165" y="715028"/>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Global Reach of Top Tracks:</a:t>
          </a:r>
          <a:endParaRPr lang="en-US" sz="1200" kern="1200"/>
        </a:p>
      </dsp:txBody>
      <dsp:txXfrm>
        <a:off x="578458" y="732321"/>
        <a:ext cx="7821729" cy="319654"/>
      </dsp:txXfrm>
    </dsp:sp>
    <dsp:sp modelId="{9024B9DB-AC70-4BBA-A5B9-C532C982FD83}">
      <dsp:nvSpPr>
        <dsp:cNvPr id="0" name=""/>
        <dsp:cNvSpPr/>
      </dsp:nvSpPr>
      <dsp:spPr>
        <a:xfrm>
          <a:off x="0" y="1833368"/>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Certain tracks have particularly high streams in specific countries, such as the United States, Brazil, and Germany.</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Focused regional marketing and cultural relevance can drive higher streams in these areas.</a:t>
          </a:r>
          <a:endParaRPr lang="en-US" sz="1200" kern="1200"/>
        </a:p>
      </dsp:txBody>
      <dsp:txXfrm>
        <a:off x="0" y="1833368"/>
        <a:ext cx="11223308" cy="699300"/>
      </dsp:txXfrm>
    </dsp:sp>
    <dsp:sp modelId="{668D2CAB-936C-4213-B70F-24AB7546979C}">
      <dsp:nvSpPr>
        <dsp:cNvPr id="0" name=""/>
        <dsp:cNvSpPr/>
      </dsp:nvSpPr>
      <dsp:spPr>
        <a:xfrm>
          <a:off x="561165" y="1656248"/>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Regional Concentrations:</a:t>
          </a:r>
          <a:endParaRPr lang="en-US" sz="1200" kern="1200"/>
        </a:p>
      </dsp:txBody>
      <dsp:txXfrm>
        <a:off x="578458" y="1673541"/>
        <a:ext cx="7821729" cy="319654"/>
      </dsp:txXfrm>
    </dsp:sp>
    <dsp:sp modelId="{48261F4F-BC68-4674-9D2A-297E3233C40D}">
      <dsp:nvSpPr>
        <dsp:cNvPr id="0" name=""/>
        <dsp:cNvSpPr/>
      </dsp:nvSpPr>
      <dsp:spPr>
        <a:xfrm>
          <a:off x="0" y="2774589"/>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Emerging markets like India and Mexico show increasing streaming numbers.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These regions present new opportunities for growth and targeted promotional efforts.</a:t>
          </a:r>
          <a:endParaRPr lang="en-US" sz="1200" kern="1200"/>
        </a:p>
      </dsp:txBody>
      <dsp:txXfrm>
        <a:off x="0" y="2774589"/>
        <a:ext cx="11223308" cy="699300"/>
      </dsp:txXfrm>
    </dsp:sp>
    <dsp:sp modelId="{043A8573-5B91-4DB7-84F8-9B721C54055C}">
      <dsp:nvSpPr>
        <dsp:cNvPr id="0" name=""/>
        <dsp:cNvSpPr/>
      </dsp:nvSpPr>
      <dsp:spPr>
        <a:xfrm>
          <a:off x="561165" y="2597469"/>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Emerging Markets:</a:t>
          </a:r>
          <a:endParaRPr lang="en-US" sz="1200" kern="1200"/>
        </a:p>
      </dsp:txBody>
      <dsp:txXfrm>
        <a:off x="578458" y="2614762"/>
        <a:ext cx="7821729" cy="319654"/>
      </dsp:txXfrm>
    </dsp:sp>
    <dsp:sp modelId="{BA810590-56BC-4EAE-B99B-F6A1BC0166F4}">
      <dsp:nvSpPr>
        <dsp:cNvPr id="0" name=""/>
        <dsp:cNvSpPr/>
      </dsp:nvSpPr>
      <dsp:spPr>
        <a:xfrm>
          <a:off x="0" y="3715809"/>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Countries with local artists in the top charts, such as the Netherlands and Australia, show high streaming numbers for these artists.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Promoting local talent can boost streaming numbers within their home countries.</a:t>
          </a:r>
          <a:endParaRPr lang="en-US" sz="1200" kern="1200"/>
        </a:p>
      </dsp:txBody>
      <dsp:txXfrm>
        <a:off x="0" y="3715809"/>
        <a:ext cx="11223308" cy="699300"/>
      </dsp:txXfrm>
    </dsp:sp>
    <dsp:sp modelId="{BE798FD0-1514-4DAF-9A9D-31CDBA99530A}">
      <dsp:nvSpPr>
        <dsp:cNvPr id="0" name=""/>
        <dsp:cNvSpPr/>
      </dsp:nvSpPr>
      <dsp:spPr>
        <a:xfrm>
          <a:off x="561165" y="3538689"/>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Influence of Local Artists:</a:t>
          </a:r>
          <a:endParaRPr lang="en-US" sz="1200" kern="1200"/>
        </a:p>
      </dsp:txBody>
      <dsp:txXfrm>
        <a:off x="578458" y="3555982"/>
        <a:ext cx="7821729" cy="319654"/>
      </dsp:txXfrm>
    </dsp:sp>
    <dsp:sp modelId="{97BB03F4-482C-4815-B9F6-4D49928D5697}">
      <dsp:nvSpPr>
        <dsp:cNvPr id="0" name=""/>
        <dsp:cNvSpPr/>
      </dsp:nvSpPr>
      <dsp:spPr>
        <a:xfrm>
          <a:off x="0" y="4657029"/>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Some countries exhibit seasonal spikes in streams, possibly related to holidays, festivals, or local events.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Understanding and leveraging these seasonal trends can enhance promotional strategies and timing.</a:t>
          </a:r>
          <a:endParaRPr lang="en-US" sz="1200" kern="1200"/>
        </a:p>
      </dsp:txBody>
      <dsp:txXfrm>
        <a:off x="0" y="4657029"/>
        <a:ext cx="11223308" cy="699300"/>
      </dsp:txXfrm>
    </dsp:sp>
    <dsp:sp modelId="{C538F79C-0EAA-43DC-87FF-EB930CD6D9D0}">
      <dsp:nvSpPr>
        <dsp:cNvPr id="0" name=""/>
        <dsp:cNvSpPr/>
      </dsp:nvSpPr>
      <dsp:spPr>
        <a:xfrm>
          <a:off x="561165" y="4479909"/>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Seasonal Variations:</a:t>
          </a:r>
          <a:endParaRPr lang="en-US" sz="1200" kern="1200"/>
        </a:p>
      </dsp:txBody>
      <dsp:txXfrm>
        <a:off x="578458" y="4497202"/>
        <a:ext cx="7821729" cy="319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7/18/2024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7/18/2024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2173288"/>
            <a:ext cx="5143500" cy="2090808"/>
          </a:xfrm>
        </p:spPr>
        <p:txBody>
          <a:bodyPr anchor="b">
            <a:normAutofit/>
          </a:bodyPr>
          <a:lstStyle/>
          <a:p>
            <a:r>
              <a:rPr lang="en-US" sz="3800" dirty="0"/>
              <a:t>Spotify Streaming Trends and Insights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767651"/>
            <a:ext cx="5143500" cy="503167"/>
          </a:xfrm>
        </p:spPr>
        <p:txBody>
          <a:bodyPr>
            <a:noAutofit/>
          </a:bodyPr>
          <a:lstStyle/>
          <a:p>
            <a:r>
              <a:rPr lang="en-US" dirty="0"/>
              <a:t>A Comprehensive Analysis of Spotify Streaming Data												By – Suraj Kashid	</a:t>
            </a:r>
          </a:p>
          <a:p>
            <a:r>
              <a:rPr lang="en-US" dirty="0"/>
              <a:t>			Batch - MB25</a:t>
            </a:r>
          </a:p>
        </p:txBody>
      </p:sp>
      <p:pic>
        <p:nvPicPr>
          <p:cNvPr id="1030" name="Picture 6" descr="Free Spotify Internet illustration and picture">
            <a:extLst>
              <a:ext uri="{FF2B5EF4-FFF2-40B4-BE49-F238E27FC236}">
                <a16:creationId xmlns:a16="http://schemas.microsoft.com/office/drawing/2014/main" id="{B60E92F7-72B5-369B-F62A-3820D4951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 b="-1"/>
          <a:stretch/>
        </p:blipFill>
        <p:spPr bwMode="auto">
          <a:xfrm>
            <a:off x="710812" y="728545"/>
            <a:ext cx="5305661" cy="5305661"/>
          </a:xfrm>
          <a:prstGeom prst="ellipse">
            <a:avLst/>
          </a:prstGeom>
          <a:solidFill>
            <a:srgbClr val="FFFFFF"/>
          </a:solid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49856A-A54E-8732-8304-6DC5B4989DC8}"/>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9D7693DE-1744-AAF4-BF89-E498E922C434}"/>
              </a:ext>
            </a:extLst>
          </p:cNvPr>
          <p:cNvSpPr>
            <a:spLocks noGrp="1"/>
          </p:cNvSpPr>
          <p:nvPr>
            <p:ph type="body" idx="1"/>
          </p:nvPr>
        </p:nvSpPr>
        <p:spPr>
          <a:xfrm>
            <a:off x="0" y="30480"/>
            <a:ext cx="10515600" cy="648543"/>
          </a:xfrm>
        </p:spPr>
        <p:txBody>
          <a:bodyPr/>
          <a:lstStyle/>
          <a:p>
            <a:endParaRPr lang="en-IN" dirty="0"/>
          </a:p>
        </p:txBody>
      </p:sp>
      <p:pic>
        <p:nvPicPr>
          <p:cNvPr id="6" name="Picture 5">
            <a:extLst>
              <a:ext uri="{FF2B5EF4-FFF2-40B4-BE49-F238E27FC236}">
                <a16:creationId xmlns:a16="http://schemas.microsoft.com/office/drawing/2014/main" id="{1379D622-4FFA-E38F-EED6-1A9C29FBADA7}"/>
              </a:ext>
            </a:extLst>
          </p:cNvPr>
          <p:cNvPicPr>
            <a:picLocks noChangeAspect="1"/>
          </p:cNvPicPr>
          <p:nvPr/>
        </p:nvPicPr>
        <p:blipFill>
          <a:blip r:embed="rId2"/>
          <a:stretch>
            <a:fillRect/>
          </a:stretch>
        </p:blipFill>
        <p:spPr>
          <a:xfrm>
            <a:off x="0" y="22299"/>
            <a:ext cx="12140482" cy="6906821"/>
          </a:xfrm>
          <a:prstGeom prst="rect">
            <a:avLst/>
          </a:prstGeom>
        </p:spPr>
      </p:pic>
    </p:spTree>
    <p:extLst>
      <p:ext uri="{BB962C8B-B14F-4D97-AF65-F5344CB8AC3E}">
        <p14:creationId xmlns:p14="http://schemas.microsoft.com/office/powerpoint/2010/main" val="269859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6BD7DE-BD13-9AC2-6BF0-F59F9106A9E1}"/>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11</a:t>
            </a:fld>
            <a:endParaRPr lang="en-US" noProof="0"/>
          </a:p>
        </p:txBody>
      </p:sp>
      <p:sp>
        <p:nvSpPr>
          <p:cNvPr id="2" name="Title 1">
            <a:extLst>
              <a:ext uri="{FF2B5EF4-FFF2-40B4-BE49-F238E27FC236}">
                <a16:creationId xmlns:a16="http://schemas.microsoft.com/office/drawing/2014/main" id="{00F0D970-09DD-BA96-8B84-08F917316F43}"/>
              </a:ext>
            </a:extLst>
          </p:cNvPr>
          <p:cNvSpPr>
            <a:spLocks noGrp="1"/>
          </p:cNvSpPr>
          <p:nvPr>
            <p:ph type="title"/>
          </p:nvPr>
        </p:nvSpPr>
        <p:spPr>
          <a:xfrm>
            <a:off x="132080" y="0"/>
            <a:ext cx="3932237" cy="695960"/>
          </a:xfrm>
        </p:spPr>
        <p:txBody>
          <a:bodyPr anchor="b">
            <a:normAutofit/>
          </a:bodyPr>
          <a:lstStyle/>
          <a:p>
            <a:r>
              <a:rPr lang="en-IN" dirty="0"/>
              <a:t>Popularity by Country</a:t>
            </a:r>
          </a:p>
        </p:txBody>
      </p:sp>
      <p:graphicFrame>
        <p:nvGraphicFramePr>
          <p:cNvPr id="9" name="Rectangle 1">
            <a:extLst>
              <a:ext uri="{FF2B5EF4-FFF2-40B4-BE49-F238E27FC236}">
                <a16:creationId xmlns:a16="http://schemas.microsoft.com/office/drawing/2014/main" id="{43C8D839-8D41-574B-4753-71F65A756002}"/>
              </a:ext>
            </a:extLst>
          </p:cNvPr>
          <p:cNvGraphicFramePr/>
          <p:nvPr>
            <p:extLst>
              <p:ext uri="{D42A27DB-BD31-4B8C-83A1-F6EECF244321}">
                <p14:modId xmlns:p14="http://schemas.microsoft.com/office/powerpoint/2010/main" val="495918974"/>
              </p:ext>
            </p:extLst>
          </p:nvPr>
        </p:nvGraphicFramePr>
        <p:xfrm>
          <a:off x="132080" y="873761"/>
          <a:ext cx="11223308" cy="5527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327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6C8FBD-FE82-9E50-426E-BDD0DD5CA03D}"/>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12</a:t>
            </a:fld>
            <a:endParaRPr lang="en-US" noProof="0"/>
          </a:p>
        </p:txBody>
      </p:sp>
      <p:pic>
        <p:nvPicPr>
          <p:cNvPr id="7" name="Picture 6">
            <a:extLst>
              <a:ext uri="{FF2B5EF4-FFF2-40B4-BE49-F238E27FC236}">
                <a16:creationId xmlns:a16="http://schemas.microsoft.com/office/drawing/2014/main" id="{7B024C1E-546C-E9D3-7E11-078D1C6C866A}"/>
              </a:ext>
            </a:extLst>
          </p:cNvPr>
          <p:cNvPicPr>
            <a:picLocks noChangeAspect="1"/>
          </p:cNvPicPr>
          <p:nvPr/>
        </p:nvPicPr>
        <p:blipFill>
          <a:blip r:embed="rId2"/>
          <a:stretch>
            <a:fillRect/>
          </a:stretch>
        </p:blipFill>
        <p:spPr>
          <a:xfrm>
            <a:off x="515938" y="1146666"/>
            <a:ext cx="11015662" cy="5030298"/>
          </a:xfrm>
          <a:prstGeom prst="rect">
            <a:avLst/>
          </a:prstGeom>
          <a:noFill/>
        </p:spPr>
      </p:pic>
      <p:sp>
        <p:nvSpPr>
          <p:cNvPr id="4" name="Text Placeholder 3">
            <a:extLst>
              <a:ext uri="{FF2B5EF4-FFF2-40B4-BE49-F238E27FC236}">
                <a16:creationId xmlns:a16="http://schemas.microsoft.com/office/drawing/2014/main" id="{29297E6A-A495-A1FA-4A98-693A05E5C252}"/>
              </a:ext>
            </a:extLst>
          </p:cNvPr>
          <p:cNvSpPr>
            <a:spLocks noGrp="1"/>
          </p:cNvSpPr>
          <p:nvPr>
            <p:ph type="title"/>
          </p:nvPr>
        </p:nvSpPr>
        <p:spPr>
          <a:xfrm>
            <a:off x="515938" y="246621"/>
            <a:ext cx="11150600" cy="920336"/>
          </a:xfrm>
        </p:spPr>
        <p:txBody>
          <a:bodyPr anchor="b">
            <a:normAutofit/>
          </a:bodyPr>
          <a:lstStyle/>
          <a:p>
            <a:r>
              <a:rPr kumimoji="0" lang="en-US" altLang="en-US" sz="1800" b="1" i="0" u="none" strike="noStrike" cap="none" normalizeH="0" baseline="0">
                <a:ln>
                  <a:noFill/>
                </a:ln>
                <a:effectLst/>
              </a:rPr>
              <a:t>Conclusion:</a:t>
            </a:r>
            <a:r>
              <a:rPr kumimoji="0" lang="en-US" altLang="en-US" sz="1800" b="0" i="0" u="none" strike="noStrike" cap="none" normalizeH="0" baseline="0">
                <a:ln>
                  <a:noFill/>
                </a:ln>
                <a:effectLst/>
              </a:rPr>
              <a:t> The analysis of streaming popularity by country highlights the importance of global reach, regional focus, emerging markets, local artist promotion, and seasonal variations in driving streaming success. These insights can inform more targeted and effective marketing strategies to maximize a track's impact across different regions.</a:t>
            </a:r>
          </a:p>
          <a:p>
            <a:endParaRPr lang="en-IN" sz="1800"/>
          </a:p>
        </p:txBody>
      </p:sp>
    </p:spTree>
    <p:extLst>
      <p:ext uri="{BB962C8B-B14F-4D97-AF65-F5344CB8AC3E}">
        <p14:creationId xmlns:p14="http://schemas.microsoft.com/office/powerpoint/2010/main" val="91261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482C8B-69CF-C2C6-B9EF-D215B31EC3E8}"/>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3" name="Content Placeholder 2">
            <a:extLst>
              <a:ext uri="{FF2B5EF4-FFF2-40B4-BE49-F238E27FC236}">
                <a16:creationId xmlns:a16="http://schemas.microsoft.com/office/drawing/2014/main" id="{4BB52C63-DB17-8ABD-E138-5F497F3DB704}"/>
              </a:ext>
            </a:extLst>
          </p:cNvPr>
          <p:cNvSpPr>
            <a:spLocks noGrp="1"/>
          </p:cNvSpPr>
          <p:nvPr>
            <p:ph idx="1"/>
          </p:nvPr>
        </p:nvSpPr>
        <p:spPr>
          <a:xfrm>
            <a:off x="213360" y="1391920"/>
            <a:ext cx="11856720" cy="4785043"/>
          </a:xfrm>
        </p:spPr>
        <p:txBody>
          <a:bodyPr>
            <a:normAutofit/>
          </a:bodyPr>
          <a:lstStyle/>
          <a:p>
            <a:r>
              <a:rPr lang="en-US" sz="2400" b="1" dirty="0"/>
              <a:t>Summary of Key Findings:</a:t>
            </a:r>
            <a:endParaRPr lang="en-US" sz="2400" dirty="0"/>
          </a:p>
          <a:p>
            <a:pPr>
              <a:buFont typeface="Arial" panose="020B0604020202020204" pitchFamily="34" charset="0"/>
              <a:buChar char="•"/>
            </a:pPr>
            <a:r>
              <a:rPr lang="en-US" sz="2400" b="1" dirty="0"/>
              <a:t>Total Streams:</a:t>
            </a:r>
            <a:r>
              <a:rPr lang="en-US" sz="2400" dirty="0"/>
              <a:t> Identified top tracks with the highest streaming numbers, highlighting the significant impact of viral hits and collaborations.</a:t>
            </a:r>
          </a:p>
          <a:p>
            <a:pPr>
              <a:buFont typeface="Arial" panose="020B0604020202020204" pitchFamily="34" charset="0"/>
              <a:buChar char="•"/>
            </a:pPr>
            <a:r>
              <a:rPr lang="en-US" sz="2400" b="1" dirty="0"/>
              <a:t>Most Popular Artists:</a:t>
            </a:r>
            <a:r>
              <a:rPr lang="en-US" sz="2400" dirty="0"/>
              <a:t> Post Malone, Drake, and other top artists dominate streaming charts due to their widespread appeal and consistent releases.</a:t>
            </a:r>
          </a:p>
          <a:p>
            <a:pPr>
              <a:buFont typeface="Arial" panose="020B0604020202020204" pitchFamily="34" charset="0"/>
              <a:buChar char="•"/>
            </a:pPr>
            <a:r>
              <a:rPr lang="en-US" sz="2400" b="1" dirty="0"/>
              <a:t>Streaming Trends Over Time:</a:t>
            </a:r>
            <a:r>
              <a:rPr lang="en-US" sz="2400" dirty="0"/>
              <a:t> Observed sustained popularity of top tracks and identified spikes in streaming activity influenced by social media trends.</a:t>
            </a:r>
          </a:p>
          <a:p>
            <a:pPr>
              <a:buFont typeface="Arial" panose="020B0604020202020204" pitchFamily="34" charset="0"/>
              <a:buChar char="•"/>
            </a:pPr>
            <a:r>
              <a:rPr lang="en-US" sz="2400" b="1" dirty="0"/>
              <a:t>Popularity by Country:</a:t>
            </a:r>
            <a:r>
              <a:rPr lang="en-US" sz="2400" dirty="0"/>
              <a:t> Highlighted the global reach of popular tracks and the importance of regional marketing efforts.</a:t>
            </a:r>
          </a:p>
          <a:p>
            <a:endParaRPr lang="en-IN" sz="2400" dirty="0"/>
          </a:p>
        </p:txBody>
      </p:sp>
      <p:sp>
        <p:nvSpPr>
          <p:cNvPr id="4" name="Title 3">
            <a:extLst>
              <a:ext uri="{FF2B5EF4-FFF2-40B4-BE49-F238E27FC236}">
                <a16:creationId xmlns:a16="http://schemas.microsoft.com/office/drawing/2014/main" id="{45653B9B-BC11-25F0-5C5E-BD753A86B571}"/>
              </a:ext>
            </a:extLst>
          </p:cNvPr>
          <p:cNvSpPr>
            <a:spLocks noGrp="1"/>
          </p:cNvSpPr>
          <p:nvPr>
            <p:ph type="title"/>
          </p:nvPr>
        </p:nvSpPr>
        <p:spPr>
          <a:xfrm>
            <a:off x="213360" y="345439"/>
            <a:ext cx="11453178" cy="821517"/>
          </a:xfrm>
        </p:spPr>
        <p:txBody>
          <a:bodyPr/>
          <a:lstStyle/>
          <a:p>
            <a:r>
              <a:rPr lang="en-IN" dirty="0"/>
              <a:t>Conclusion</a:t>
            </a:r>
          </a:p>
        </p:txBody>
      </p:sp>
    </p:spTree>
    <p:extLst>
      <p:ext uri="{BB962C8B-B14F-4D97-AF65-F5344CB8AC3E}">
        <p14:creationId xmlns:p14="http://schemas.microsoft.com/office/powerpoint/2010/main" val="370403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3E0FB6-07B7-CBAC-9D73-7223EED71C11}"/>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3" name="Content Placeholder 2">
            <a:extLst>
              <a:ext uri="{FF2B5EF4-FFF2-40B4-BE49-F238E27FC236}">
                <a16:creationId xmlns:a16="http://schemas.microsoft.com/office/drawing/2014/main" id="{D99689EF-DB0F-FF83-4FF9-00FB6A86BEEE}"/>
              </a:ext>
            </a:extLst>
          </p:cNvPr>
          <p:cNvSpPr>
            <a:spLocks noGrp="1"/>
          </p:cNvSpPr>
          <p:nvPr>
            <p:ph idx="1"/>
          </p:nvPr>
        </p:nvSpPr>
        <p:spPr>
          <a:xfrm>
            <a:off x="284480" y="335280"/>
            <a:ext cx="11069320" cy="5841683"/>
          </a:xfrm>
        </p:spPr>
        <p:txBody>
          <a:bodyPr>
            <a:normAutofit/>
          </a:bodyPr>
          <a:lstStyle/>
          <a:p>
            <a:r>
              <a:rPr lang="en-US" b="1" dirty="0"/>
              <a:t>Impact on Marketing and Advertising Strategies:</a:t>
            </a:r>
            <a:endParaRPr lang="en-US" dirty="0"/>
          </a:p>
          <a:p>
            <a:pPr>
              <a:buFont typeface="Arial" panose="020B0604020202020204" pitchFamily="34" charset="0"/>
              <a:buChar char="•"/>
            </a:pPr>
            <a:r>
              <a:rPr lang="en-US" b="1" dirty="0"/>
              <a:t>Targeted Campaigns:</a:t>
            </a:r>
            <a:r>
              <a:rPr lang="en-US" dirty="0"/>
              <a:t> Insights on popular artists and tracks can guide targeted advertising campaigns to reach specific audience segments.</a:t>
            </a:r>
          </a:p>
          <a:p>
            <a:pPr>
              <a:buFont typeface="Arial" panose="020B0604020202020204" pitchFamily="34" charset="0"/>
              <a:buChar char="•"/>
            </a:pPr>
            <a:r>
              <a:rPr lang="en-US" b="1" dirty="0"/>
              <a:t>Regional Focus:</a:t>
            </a:r>
            <a:r>
              <a:rPr lang="en-US" dirty="0"/>
              <a:t> Understanding regional popularity allows for more effective marketing strategies tailored to different countries and cultural preferences.</a:t>
            </a:r>
          </a:p>
          <a:p>
            <a:pPr>
              <a:buFont typeface="Arial" panose="020B0604020202020204" pitchFamily="34" charset="0"/>
              <a:buChar char="•"/>
            </a:pPr>
            <a:r>
              <a:rPr lang="en-US" b="1" dirty="0"/>
              <a:t>Leveraging Viral Trends:</a:t>
            </a:r>
            <a:r>
              <a:rPr lang="en-US" dirty="0"/>
              <a:t> Utilizing social media and viral challenges can significantly boost track visibility and streaming numbers.</a:t>
            </a:r>
          </a:p>
          <a:p>
            <a:pPr>
              <a:buFont typeface="Arial" panose="020B0604020202020204" pitchFamily="34" charset="0"/>
              <a:buChar char="•"/>
            </a:pPr>
            <a:r>
              <a:rPr lang="en-US" b="1" dirty="0"/>
              <a:t>Promoting Emerging Artists:</a:t>
            </a:r>
            <a:r>
              <a:rPr lang="en-US" dirty="0"/>
              <a:t> Supporting new talent can capture evolving listener preferences and attract a broader audience.</a:t>
            </a:r>
          </a:p>
          <a:p>
            <a:endParaRPr lang="en-IN" dirty="0"/>
          </a:p>
        </p:txBody>
      </p:sp>
    </p:spTree>
    <p:extLst>
      <p:ext uri="{BB962C8B-B14F-4D97-AF65-F5344CB8AC3E}">
        <p14:creationId xmlns:p14="http://schemas.microsoft.com/office/powerpoint/2010/main" val="411374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9FF7CE-26F3-DAFB-8E5A-383ECE28C7B0}"/>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3" name="Content Placeholder 2">
            <a:extLst>
              <a:ext uri="{FF2B5EF4-FFF2-40B4-BE49-F238E27FC236}">
                <a16:creationId xmlns:a16="http://schemas.microsoft.com/office/drawing/2014/main" id="{82D975C6-B170-B288-BCB0-03B27391B854}"/>
              </a:ext>
            </a:extLst>
          </p:cNvPr>
          <p:cNvSpPr>
            <a:spLocks noGrp="1"/>
          </p:cNvSpPr>
          <p:nvPr>
            <p:ph idx="1"/>
          </p:nvPr>
        </p:nvSpPr>
        <p:spPr>
          <a:xfrm>
            <a:off x="121920" y="274320"/>
            <a:ext cx="11958320" cy="5902643"/>
          </a:xfrm>
        </p:spPr>
        <p:txBody>
          <a:bodyPr>
            <a:normAutofit/>
          </a:bodyPr>
          <a:lstStyle/>
          <a:p>
            <a:r>
              <a:rPr lang="en-US" b="1" dirty="0"/>
              <a:t>Future Work and Potential Improvements:</a:t>
            </a:r>
            <a:endParaRPr lang="en-US" dirty="0"/>
          </a:p>
          <a:p>
            <a:pPr>
              <a:buFont typeface="Arial" panose="020B0604020202020204" pitchFamily="34" charset="0"/>
              <a:buChar char="•"/>
            </a:pPr>
            <a:r>
              <a:rPr lang="en-US" b="1" dirty="0"/>
              <a:t>Data Integration:</a:t>
            </a:r>
            <a:r>
              <a:rPr lang="en-US" dirty="0"/>
              <a:t> Incorporate additional data sources, such as social media metrics and listener demographics, for a more comprehensive analysis.</a:t>
            </a:r>
          </a:p>
          <a:p>
            <a:pPr>
              <a:buFont typeface="Arial" panose="020B0604020202020204" pitchFamily="34" charset="0"/>
              <a:buChar char="•"/>
            </a:pPr>
            <a:r>
              <a:rPr lang="en-US" b="1" dirty="0"/>
              <a:t>Real-time Updates:</a:t>
            </a:r>
            <a:r>
              <a:rPr lang="en-US" dirty="0"/>
              <a:t> Implement real-time data updates to keep the dashboard current and relevant.</a:t>
            </a:r>
          </a:p>
          <a:p>
            <a:pPr>
              <a:buFont typeface="Arial" panose="020B0604020202020204" pitchFamily="34" charset="0"/>
              <a:buChar char="•"/>
            </a:pPr>
            <a:r>
              <a:rPr lang="en-US" b="1" dirty="0"/>
              <a:t>Advanced Analytics:</a:t>
            </a:r>
            <a:r>
              <a:rPr lang="en-US" dirty="0"/>
              <a:t> Utilize machine learning and predictive analytics to forecast trends and identify potential future hits.</a:t>
            </a:r>
          </a:p>
          <a:p>
            <a:pPr>
              <a:buFont typeface="Arial" panose="020B0604020202020204" pitchFamily="34" charset="0"/>
              <a:buChar char="•"/>
            </a:pPr>
            <a:r>
              <a:rPr lang="en-US" b="1" dirty="0"/>
              <a:t>User Feedback:</a:t>
            </a:r>
            <a:r>
              <a:rPr lang="en-US" dirty="0"/>
              <a:t> Collect user feedback to continuously improve dashboard features and usability.</a:t>
            </a:r>
          </a:p>
          <a:p>
            <a:endParaRPr lang="en-IN" dirty="0"/>
          </a:p>
        </p:txBody>
      </p:sp>
    </p:spTree>
    <p:extLst>
      <p:ext uri="{BB962C8B-B14F-4D97-AF65-F5344CB8AC3E}">
        <p14:creationId xmlns:p14="http://schemas.microsoft.com/office/powerpoint/2010/main" val="156997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CA5149-5DD1-E987-34F9-9300E28CB603}"/>
              </a:ext>
            </a:extLst>
          </p:cNvPr>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3" name="Content Placeholder 2">
            <a:extLst>
              <a:ext uri="{FF2B5EF4-FFF2-40B4-BE49-F238E27FC236}">
                <a16:creationId xmlns:a16="http://schemas.microsoft.com/office/drawing/2014/main" id="{7E1F0010-B2A3-1915-7BBD-7A8ED0C43673}"/>
              </a:ext>
            </a:extLst>
          </p:cNvPr>
          <p:cNvSpPr>
            <a:spLocks noGrp="1"/>
          </p:cNvSpPr>
          <p:nvPr>
            <p:ph idx="1"/>
          </p:nvPr>
        </p:nvSpPr>
        <p:spPr>
          <a:xfrm>
            <a:off x="0" y="508000"/>
            <a:ext cx="12192000" cy="5668963"/>
          </a:xfrm>
        </p:spPr>
        <p:txBody>
          <a:bodyPr>
            <a:normAutofit/>
          </a:bodyPr>
          <a:lstStyle/>
          <a:p>
            <a:endParaRPr lang="en-IN" dirty="0"/>
          </a:p>
        </p:txBody>
      </p:sp>
    </p:spTree>
    <p:extLst>
      <p:ext uri="{BB962C8B-B14F-4D97-AF65-F5344CB8AC3E}">
        <p14:creationId xmlns:p14="http://schemas.microsoft.com/office/powerpoint/2010/main" val="3444507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CC6B5-E024-27F4-01CD-EC9C6163B17D}"/>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17</a:t>
            </a:fld>
            <a:endParaRPr lang="en-US" noProof="0"/>
          </a:p>
        </p:txBody>
      </p:sp>
      <p:pic>
        <p:nvPicPr>
          <p:cNvPr id="2050" name="Picture 2" descr="icon">
            <a:extLst>
              <a:ext uri="{FF2B5EF4-FFF2-40B4-BE49-F238E27FC236}">
                <a16:creationId xmlns:a16="http://schemas.microsoft.com/office/drawing/2014/main" id="{4C0F8CE4-6AEA-B576-A06D-6621091EF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47" r="1" b="28078"/>
          <a:stretch/>
        </p:blipFill>
        <p:spPr bwMode="auto">
          <a:xfrm>
            <a:off x="0" y="0"/>
            <a:ext cx="12198986" cy="6858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A011688-DA9F-CC73-1F8C-F8280762291D}"/>
              </a:ext>
            </a:extLst>
          </p:cNvPr>
          <p:cNvSpPr>
            <a:spLocks noGrp="1"/>
          </p:cNvSpPr>
          <p:nvPr>
            <p:ph type="title"/>
          </p:nvPr>
        </p:nvSpPr>
        <p:spPr>
          <a:xfrm>
            <a:off x="515938" y="246621"/>
            <a:ext cx="11150600" cy="3064138"/>
          </a:xfrm>
        </p:spPr>
        <p:txBody>
          <a:bodyPr anchor="b">
            <a:normAutofit/>
          </a:bodyPr>
          <a:lstStyle/>
          <a:p>
            <a:r>
              <a:rPr lang="en-IN" sz="4400" dirty="0">
                <a:solidFill>
                  <a:srgbClr val="00B050"/>
                </a:solidFill>
              </a:rPr>
              <a:t>Thank you</a:t>
            </a:r>
          </a:p>
        </p:txBody>
      </p:sp>
    </p:spTree>
    <p:extLst>
      <p:ext uri="{BB962C8B-B14F-4D97-AF65-F5344CB8AC3E}">
        <p14:creationId xmlns:p14="http://schemas.microsoft.com/office/powerpoint/2010/main" val="398084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60426-AAA6-4126-93AF-30F7DEE010A4}"/>
              </a:ext>
            </a:extLst>
          </p:cNvPr>
          <p:cNvSpPr>
            <a:spLocks noGrp="1"/>
          </p:cNvSpPr>
          <p:nvPr>
            <p:ph idx="1"/>
          </p:nvPr>
        </p:nvSpPr>
        <p:spPr>
          <a:xfrm>
            <a:off x="538960" y="1825625"/>
            <a:ext cx="4914189" cy="4351338"/>
          </a:xfrm>
        </p:spPr>
        <p:txBody>
          <a:bodyPr>
            <a:normAutofit/>
          </a:bodyPr>
          <a:lstStyle/>
          <a:p>
            <a:pPr lvl="1" eaLnBrk="0" fontAlgn="base" hangingPunct="0">
              <a:spcBef>
                <a:spcPct val="0"/>
              </a:spcBef>
              <a:spcAft>
                <a:spcPct val="0"/>
              </a:spcAft>
            </a:pPr>
            <a:r>
              <a:rPr lang="en-IN" sz="2400" b="1" dirty="0"/>
              <a:t>Objective :</a:t>
            </a:r>
            <a:endParaRPr kumimoji="0" lang="en-US" altLang="en-US" sz="2400" b="1" i="0" u="none" strike="noStrike" cap="none" normalizeH="0" baseline="0" dirty="0">
              <a:ln>
                <a:noFill/>
              </a:ln>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i="0" u="none" strike="noStrike" cap="none" normalizeH="0" baseline="0" dirty="0">
                <a:ln>
                  <a:noFill/>
                </a:ln>
                <a:effectLst/>
              </a:rPr>
              <a:t>To analyze Spotify streaming data to identify key trends in the music industry.</a:t>
            </a:r>
          </a:p>
          <a:p>
            <a:pPr marL="800100" lvl="1" indent="-342900" eaLnBrk="0" fontAlgn="base" hangingPunct="0">
              <a:spcBef>
                <a:spcPct val="0"/>
              </a:spcBef>
              <a:spcAft>
                <a:spcPct val="0"/>
              </a:spcAft>
              <a:buFont typeface="Arial" panose="020B0604020202020204" pitchFamily="34" charset="0"/>
              <a:buChar char="•"/>
            </a:pPr>
            <a:r>
              <a:rPr kumimoji="0" lang="en-US" altLang="en-US" sz="2400" i="0" u="none" strike="noStrike" cap="none" normalizeH="0" baseline="0" dirty="0">
                <a:ln>
                  <a:noFill/>
                </a:ln>
                <a:effectLst/>
              </a:rPr>
              <a:t>To provide actionable insights for creating effective advertisements on Spotify.</a:t>
            </a:r>
          </a:p>
          <a:p>
            <a:pPr marL="800100" lvl="1" indent="-342900" eaLnBrk="0" fontAlgn="base" hangingPunct="0">
              <a:spcBef>
                <a:spcPct val="0"/>
              </a:spcBef>
              <a:spcAft>
                <a:spcPct val="0"/>
              </a:spcAft>
              <a:buFont typeface="Arial" panose="020B0604020202020204" pitchFamily="34" charset="0"/>
              <a:buChar char="•"/>
            </a:pPr>
            <a:endParaRPr lang="en-US" altLang="en-US" sz="2400" b="1" dirty="0"/>
          </a:p>
          <a:p>
            <a:pPr lvl="1" eaLnBrk="0" fontAlgn="base" hangingPunct="0">
              <a:spcBef>
                <a:spcPct val="0"/>
              </a:spcBef>
              <a:spcAft>
                <a:spcPct val="0"/>
              </a:spcAft>
            </a:pPr>
            <a:r>
              <a:rPr lang="en-US" sz="2400" b="1" dirty="0"/>
              <a:t>Overview</a:t>
            </a:r>
            <a:r>
              <a:rPr lang="en-US" sz="2400" dirty="0"/>
              <a:t>:</a:t>
            </a:r>
          </a:p>
          <a:p>
            <a:pPr marL="800100" lvl="1" indent="-342900" eaLnBrk="0" fontAlgn="base" hangingPunct="0">
              <a:spcBef>
                <a:spcPct val="0"/>
              </a:spcBef>
              <a:spcAft>
                <a:spcPct val="0"/>
              </a:spcAft>
              <a:buFont typeface="Arial" panose="020B0604020202020204" pitchFamily="34" charset="0"/>
              <a:buChar char="•"/>
            </a:pPr>
            <a:r>
              <a:rPr lang="en-US" sz="2400" dirty="0"/>
              <a:t> Briefly mention the sections covered in the presentation.</a:t>
            </a:r>
            <a:r>
              <a:rPr kumimoji="0" lang="en-US" altLang="en-US" sz="2400" i="0" u="none" strike="noStrike" cap="none" normalizeH="0" baseline="0" dirty="0">
                <a:ln>
                  <a:noFill/>
                </a:ln>
                <a:effectLst/>
              </a:rPr>
              <a:t> </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2</a:t>
            </a:fld>
            <a:endParaRPr lang="en-US"/>
          </a:p>
        </p:txBody>
      </p:sp>
      <p:pic>
        <p:nvPicPr>
          <p:cNvPr id="2056" name="Picture 8" descr="Free Spotify Music Streaming photo and picture">
            <a:extLst>
              <a:ext uri="{FF2B5EF4-FFF2-40B4-BE49-F238E27FC236}">
                <a16:creationId xmlns:a16="http://schemas.microsoft.com/office/drawing/2014/main" id="{667B78CC-08E2-E4D8-8533-5F2AE122C5C9}"/>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688" r="24475" b="-1"/>
          <a:stretch/>
        </p:blipFill>
        <p:spPr bwMode="auto">
          <a:xfrm>
            <a:off x="5884648" y="10"/>
            <a:ext cx="6307353" cy="57803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15938" y="499595"/>
            <a:ext cx="4937211" cy="1325563"/>
          </a:xfrm>
        </p:spPr>
        <p:txBody>
          <a:bodyPr anchor="ctr">
            <a:normAutofit/>
          </a:bodyPr>
          <a:lstStyle/>
          <a:p>
            <a:r>
              <a:rPr lang="en-IN" b="1" dirty="0"/>
              <a:t>Introduction</a:t>
            </a:r>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3</a:t>
            </a:fld>
            <a:endParaRPr lang="en-US"/>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246621"/>
            <a:ext cx="11150600" cy="920336"/>
          </a:xfrm>
        </p:spPr>
        <p:txBody>
          <a:bodyPr anchor="b">
            <a:normAutofit/>
          </a:bodyPr>
          <a:lstStyle/>
          <a:p>
            <a:r>
              <a:rPr lang="en-IN" dirty="0"/>
              <a:t>Data Source and Methodology</a:t>
            </a:r>
            <a:endParaRPr lang="en-US" dirty="0"/>
          </a:p>
        </p:txBody>
      </p:sp>
      <p:graphicFrame>
        <p:nvGraphicFramePr>
          <p:cNvPr id="11" name="Rectangle 3">
            <a:extLst>
              <a:ext uri="{FF2B5EF4-FFF2-40B4-BE49-F238E27FC236}">
                <a16:creationId xmlns:a16="http://schemas.microsoft.com/office/drawing/2014/main" id="{C1B43F9C-B56B-008B-83E1-806F7F098492}"/>
              </a:ext>
            </a:extLst>
          </p:cNvPr>
          <p:cNvGraphicFramePr>
            <a:graphicFrameLocks noGrp="1"/>
          </p:cNvGraphicFramePr>
          <p:nvPr>
            <p:ph idx="1"/>
            <p:extLst>
              <p:ext uri="{D42A27DB-BD31-4B8C-83A1-F6EECF244321}">
                <p14:modId xmlns:p14="http://schemas.microsoft.com/office/powerpoint/2010/main" val="3151858135"/>
              </p:ext>
            </p:extLst>
          </p:nvPr>
        </p:nvGraphicFramePr>
        <p:xfrm>
          <a:off x="515938" y="1825625"/>
          <a:ext cx="108378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4</a:t>
            </a:fld>
            <a:endParaRPr lang="en-US"/>
          </a:p>
        </p:txBody>
      </p:sp>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5938" y="246621"/>
            <a:ext cx="11150600" cy="920336"/>
          </a:xfrm>
        </p:spPr>
        <p:txBody>
          <a:bodyPr anchor="b">
            <a:normAutofit/>
          </a:bodyPr>
          <a:lstStyle/>
          <a:p>
            <a:r>
              <a:rPr lang="en-IN" dirty="0"/>
              <a:t>Key Performance Indicators (KPIs)</a:t>
            </a:r>
            <a:endParaRPr lang="en-US" dirty="0"/>
          </a:p>
        </p:txBody>
      </p:sp>
      <p:graphicFrame>
        <p:nvGraphicFramePr>
          <p:cNvPr id="8" name="Content Placeholder 2">
            <a:extLst>
              <a:ext uri="{FF2B5EF4-FFF2-40B4-BE49-F238E27FC236}">
                <a16:creationId xmlns:a16="http://schemas.microsoft.com/office/drawing/2014/main" id="{7120C1DD-88EB-0C62-7EF7-1C8DEF51627D}"/>
              </a:ext>
            </a:extLst>
          </p:cNvPr>
          <p:cNvGraphicFramePr>
            <a:graphicFrameLocks noGrp="1"/>
          </p:cNvGraphicFramePr>
          <p:nvPr>
            <p:ph idx="1"/>
            <p:extLst>
              <p:ext uri="{D42A27DB-BD31-4B8C-83A1-F6EECF244321}">
                <p14:modId xmlns:p14="http://schemas.microsoft.com/office/powerpoint/2010/main" val="1877768699"/>
              </p:ext>
            </p:extLst>
          </p:nvPr>
        </p:nvGraphicFramePr>
        <p:xfrm>
          <a:off x="515938" y="1825625"/>
          <a:ext cx="108378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7F10-97D5-B6CF-656B-D868CAC46A39}"/>
              </a:ext>
            </a:extLst>
          </p:cNvPr>
          <p:cNvSpPr>
            <a:spLocks noGrp="1"/>
          </p:cNvSpPr>
          <p:nvPr>
            <p:ph type="title"/>
          </p:nvPr>
        </p:nvSpPr>
        <p:spPr/>
        <p:txBody>
          <a:bodyPr anchor="b">
            <a:normAutofit/>
          </a:bodyPr>
          <a:lstStyle/>
          <a:p>
            <a:pPr algn="l"/>
            <a:r>
              <a:rPr lang="en-IN" u="sng" dirty="0"/>
              <a:t>Total Streams</a:t>
            </a:r>
          </a:p>
        </p:txBody>
      </p:sp>
      <p:sp>
        <p:nvSpPr>
          <p:cNvPr id="3" name="Slide Number Placeholder 2">
            <a:extLst>
              <a:ext uri="{FF2B5EF4-FFF2-40B4-BE49-F238E27FC236}">
                <a16:creationId xmlns:a16="http://schemas.microsoft.com/office/drawing/2014/main" id="{A4C897F8-7144-F02D-F2FC-C4FE5424B369}"/>
              </a:ext>
            </a:extLst>
          </p:cNvPr>
          <p:cNvSpPr>
            <a:spLocks noGrp="1"/>
          </p:cNvSpPr>
          <p:nvPr>
            <p:ph type="sldNum" sz="quarter" idx="12"/>
          </p:nvPr>
        </p:nvSpPr>
        <p:spPr/>
        <p:txBody>
          <a:bodyPr anchor="ctr">
            <a:normAutofit/>
          </a:bodyPr>
          <a:lstStyle/>
          <a:p>
            <a:pPr>
              <a:spcAft>
                <a:spcPts val="600"/>
              </a:spcAft>
            </a:pPr>
            <a:fld id="{9EC71654-96A5-4280-94F3-931C61A9F92C}" type="slidenum">
              <a:rPr lang="en-US" noProof="0" smtClean="0"/>
              <a:pPr>
                <a:spcAft>
                  <a:spcPts val="600"/>
                </a:spcAft>
              </a:pPr>
              <a:t>5</a:t>
            </a:fld>
            <a:endParaRPr lang="en-US" noProof="0"/>
          </a:p>
        </p:txBody>
      </p:sp>
      <p:sp>
        <p:nvSpPr>
          <p:cNvPr id="8" name="Text Placeholder 3">
            <a:extLst>
              <a:ext uri="{FF2B5EF4-FFF2-40B4-BE49-F238E27FC236}">
                <a16:creationId xmlns:a16="http://schemas.microsoft.com/office/drawing/2014/main" id="{DA366FC3-094D-7A40-AADE-9E35B7B07F17}"/>
              </a:ext>
            </a:extLst>
          </p:cNvPr>
          <p:cNvSpPr>
            <a:spLocks noGrp="1"/>
          </p:cNvSpPr>
          <p:nvPr>
            <p:ph type="body" idx="4294967295"/>
          </p:nvPr>
        </p:nvSpPr>
        <p:spPr>
          <a:xfrm>
            <a:off x="0" y="1154113"/>
            <a:ext cx="10515600" cy="647700"/>
          </a:xfrm>
        </p:spPr>
        <p:txBody>
          <a:bodyPr>
            <a:no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i="0" u="none" strike="noStrike" cap="none" normalizeH="0" baseline="0" dirty="0">
                <a:ln>
                  <a:noFill/>
                </a:ln>
                <a:effectLst/>
              </a:rPr>
              <a:t>Bar chart visualization showing total streams for the top tracks.</a:t>
            </a:r>
          </a:p>
          <a:p>
            <a:pPr marL="0" marR="0" lvl="0" indent="0" algn="l" defTabSz="914400" rtl="0" eaLnBrk="0" fontAlgn="base" latinLnBrk="0" hangingPunct="0">
              <a:spcBef>
                <a:spcPct val="0"/>
              </a:spcBef>
              <a:spcAft>
                <a:spcPct val="0"/>
              </a:spcAft>
              <a:buClrTx/>
              <a:buSzTx/>
              <a:buFontTx/>
              <a:buChar char="•"/>
              <a:tabLst/>
            </a:pPr>
            <a:endParaRPr kumimoji="0" lang="en-US" altLang="en-US"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rPr>
              <a:t>Insights derived from the visualization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rPr>
              <a:t>Top Tracks Lead with High Numbers:</a:t>
            </a:r>
          </a:p>
          <a:p>
            <a:pPr lvl="1"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bg1"/>
                </a:solidFill>
                <a:effectLst/>
              </a:rPr>
              <a:t>1. Observation: The top tracks have significantly higher total streams compared to others.</a:t>
            </a:r>
          </a:p>
          <a:p>
            <a:pPr lvl="1"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bg1"/>
                </a:solidFill>
                <a:effectLst/>
              </a:rPr>
              <a:t>2. Insight: Popular tracks capture a large share of listener engagement, indicating their strong   appeal and frequent play counts.</a:t>
            </a:r>
          </a:p>
          <a:p>
            <a:pPr marL="0" marR="0" lvl="0" indent="0" algn="l" defTabSz="914400" rtl="0" eaLnBrk="0" fontAlgn="base" latinLnBrk="0" hangingPunct="0">
              <a:spcBef>
                <a:spcPct val="0"/>
              </a:spcBef>
              <a:spcAft>
                <a:spcPct val="0"/>
              </a:spcAft>
              <a:buClrTx/>
              <a:buSzTx/>
              <a:buFontTx/>
              <a:buChar char="•"/>
              <a:tabLst/>
            </a:pPr>
            <a:endParaRPr kumimoji="0" lang="en-US" altLang="en-US"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tabLst/>
            </a:pPr>
            <a:endParaRPr kumimoji="0" lang="en-US" altLang="en-US" i="0" u="none" strike="noStrike" cap="none" normalizeH="0" baseline="0" dirty="0">
              <a:ln>
                <a:noFill/>
              </a:ln>
              <a:effectLst/>
            </a:endParaRPr>
          </a:p>
          <a:p>
            <a:pPr algn="l"/>
            <a:endParaRPr lang="en-IN" dirty="0"/>
          </a:p>
        </p:txBody>
      </p:sp>
      <p:pic>
        <p:nvPicPr>
          <p:cNvPr id="10" name="Picture 9">
            <a:extLst>
              <a:ext uri="{FF2B5EF4-FFF2-40B4-BE49-F238E27FC236}">
                <a16:creationId xmlns:a16="http://schemas.microsoft.com/office/drawing/2014/main" id="{422D40ED-7ED1-9983-28B7-5207410009AE}"/>
              </a:ext>
            </a:extLst>
          </p:cNvPr>
          <p:cNvPicPr>
            <a:picLocks noChangeAspect="1"/>
          </p:cNvPicPr>
          <p:nvPr/>
        </p:nvPicPr>
        <p:blipFill>
          <a:blip r:embed="rId2"/>
          <a:stretch>
            <a:fillRect/>
          </a:stretch>
        </p:blipFill>
        <p:spPr>
          <a:xfrm>
            <a:off x="6900044" y="5472748"/>
            <a:ext cx="3236774" cy="863140"/>
          </a:xfrm>
          <a:prstGeom prst="rect">
            <a:avLst/>
          </a:prstGeom>
        </p:spPr>
      </p:pic>
      <p:pic>
        <p:nvPicPr>
          <p:cNvPr id="12" name="Picture 11">
            <a:extLst>
              <a:ext uri="{FF2B5EF4-FFF2-40B4-BE49-F238E27FC236}">
                <a16:creationId xmlns:a16="http://schemas.microsoft.com/office/drawing/2014/main" id="{E8D60C10-18A9-16DE-6635-C8C9EE4330B7}"/>
              </a:ext>
            </a:extLst>
          </p:cNvPr>
          <p:cNvPicPr>
            <a:picLocks noChangeAspect="1"/>
          </p:cNvPicPr>
          <p:nvPr/>
        </p:nvPicPr>
        <p:blipFill>
          <a:blip r:embed="rId3"/>
          <a:stretch>
            <a:fillRect/>
          </a:stretch>
        </p:blipFill>
        <p:spPr>
          <a:xfrm>
            <a:off x="6091238" y="3256602"/>
            <a:ext cx="5609916" cy="1897321"/>
          </a:xfrm>
          <a:prstGeom prst="rect">
            <a:avLst/>
          </a:prstGeom>
        </p:spPr>
      </p:pic>
    </p:spTree>
    <p:extLst>
      <p:ext uri="{BB962C8B-B14F-4D97-AF65-F5344CB8AC3E}">
        <p14:creationId xmlns:p14="http://schemas.microsoft.com/office/powerpoint/2010/main" val="16214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0DE22D-730A-AB84-C1BD-11D2C38D17BC}"/>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6</a:t>
            </a:fld>
            <a:endParaRPr lang="en-US" noProof="0"/>
          </a:p>
        </p:txBody>
      </p:sp>
      <p:graphicFrame>
        <p:nvGraphicFramePr>
          <p:cNvPr id="8" name="Rectangle 1">
            <a:extLst>
              <a:ext uri="{FF2B5EF4-FFF2-40B4-BE49-F238E27FC236}">
                <a16:creationId xmlns:a16="http://schemas.microsoft.com/office/drawing/2014/main" id="{5A56C90F-117F-D8D1-09D3-24B98C0DFAED}"/>
              </a:ext>
            </a:extLst>
          </p:cNvPr>
          <p:cNvGraphicFramePr/>
          <p:nvPr>
            <p:extLst>
              <p:ext uri="{D42A27DB-BD31-4B8C-83A1-F6EECF244321}">
                <p14:modId xmlns:p14="http://schemas.microsoft.com/office/powerpoint/2010/main" val="4225414483"/>
              </p:ext>
            </p:extLst>
          </p:nvPr>
        </p:nvGraphicFramePr>
        <p:xfrm>
          <a:off x="525834" y="413384"/>
          <a:ext cx="10975286" cy="5824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03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4F38A7-E423-1D03-1F65-599E7943121A}"/>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7</a:t>
            </a:fld>
            <a:endParaRPr lang="en-US" noProof="0"/>
          </a:p>
        </p:txBody>
      </p:sp>
      <p:sp>
        <p:nvSpPr>
          <p:cNvPr id="4" name="Rectangle 1">
            <a:extLst>
              <a:ext uri="{FF2B5EF4-FFF2-40B4-BE49-F238E27FC236}">
                <a16:creationId xmlns:a16="http://schemas.microsoft.com/office/drawing/2014/main" id="{CEEFFCAC-3EEE-4698-D2F6-82217A90B060}"/>
              </a:ext>
            </a:extLst>
          </p:cNvPr>
          <p:cNvSpPr>
            <a:spLocks noGrp="1" noChangeArrowheads="1"/>
          </p:cNvSpPr>
          <p:nvPr>
            <p:ph type="title"/>
          </p:nvPr>
        </p:nvSpPr>
        <p:spPr bwMode="auto">
          <a:xfrm>
            <a:off x="138749" y="142240"/>
            <a:ext cx="3864292" cy="118872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endParaRPr kumimoji="0" lang="en-US" altLang="en-US" b="1" i="0" u="sng" strike="noStrike" cap="none" normalizeH="0" baseline="0" dirty="0">
              <a:ln>
                <a:noFill/>
              </a:ln>
              <a:effectLst/>
            </a:endParaRPr>
          </a:p>
          <a:p>
            <a:pPr marL="0" marR="0" lvl="0" indent="0" defTabSz="914400" rtl="0" eaLnBrk="0" fontAlgn="base" latinLnBrk="0" hangingPunct="0">
              <a:spcBef>
                <a:spcPct val="0"/>
              </a:spcBef>
              <a:spcAft>
                <a:spcPct val="0"/>
              </a:spcAft>
              <a:buClrTx/>
              <a:buSzTx/>
              <a:tabLst/>
            </a:pPr>
            <a:r>
              <a:rPr kumimoji="0" lang="en-US" altLang="en-US" b="1" i="0" u="sng" strike="noStrike" cap="none" normalizeH="0" baseline="0" dirty="0">
                <a:ln>
                  <a:noFill/>
                </a:ln>
                <a:effectLst/>
              </a:rPr>
              <a:t>Most Popular Artists</a:t>
            </a:r>
          </a:p>
          <a:p>
            <a:pPr marL="0" marR="0" lvl="0" indent="0" defTabSz="914400" rtl="0" eaLnBrk="0" fontAlgn="base" latinLnBrk="0" hangingPunct="0">
              <a:spcBef>
                <a:spcPct val="0"/>
              </a:spcBef>
              <a:spcAft>
                <a:spcPct val="0"/>
              </a:spcAft>
              <a:buClrTx/>
              <a:buSzTx/>
              <a:buFontTx/>
              <a:buChar char="•"/>
              <a:tabLst/>
            </a:pPr>
            <a:endParaRPr kumimoji="0" lang="en-US" altLang="en-US" b="1" i="0" u="sng" strike="noStrike" cap="none" normalizeH="0" baseline="0" dirty="0">
              <a:ln>
                <a:noFill/>
              </a:ln>
              <a:effectLst/>
            </a:endParaRPr>
          </a:p>
        </p:txBody>
      </p:sp>
      <p:graphicFrame>
        <p:nvGraphicFramePr>
          <p:cNvPr id="7" name="Text Placeholder 4">
            <a:extLst>
              <a:ext uri="{FF2B5EF4-FFF2-40B4-BE49-F238E27FC236}">
                <a16:creationId xmlns:a16="http://schemas.microsoft.com/office/drawing/2014/main" id="{6BC77CFE-BD29-506C-6860-E4E003A61AEA}"/>
              </a:ext>
            </a:extLst>
          </p:cNvPr>
          <p:cNvGraphicFramePr/>
          <p:nvPr>
            <p:extLst>
              <p:ext uri="{D42A27DB-BD31-4B8C-83A1-F6EECF244321}">
                <p14:modId xmlns:p14="http://schemas.microsoft.com/office/powerpoint/2010/main" val="3467331887"/>
              </p:ext>
            </p:extLst>
          </p:nvPr>
        </p:nvGraphicFramePr>
        <p:xfrm>
          <a:off x="138749" y="904240"/>
          <a:ext cx="11216639" cy="5191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70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03D34F-2DB2-8823-E6F4-25DA635DFB0C}"/>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8</a:t>
            </a:fld>
            <a:endParaRPr lang="en-US" noProof="0"/>
          </a:p>
        </p:txBody>
      </p:sp>
      <p:pic>
        <p:nvPicPr>
          <p:cNvPr id="6" name="Picture 5">
            <a:extLst>
              <a:ext uri="{FF2B5EF4-FFF2-40B4-BE49-F238E27FC236}">
                <a16:creationId xmlns:a16="http://schemas.microsoft.com/office/drawing/2014/main" id="{DE3F2D9E-3205-0535-47AD-8682F73817A5}"/>
              </a:ext>
            </a:extLst>
          </p:cNvPr>
          <p:cNvPicPr>
            <a:picLocks noChangeAspect="1"/>
          </p:cNvPicPr>
          <p:nvPr/>
        </p:nvPicPr>
        <p:blipFill>
          <a:blip r:embed="rId2"/>
          <a:stretch>
            <a:fillRect/>
          </a:stretch>
        </p:blipFill>
        <p:spPr>
          <a:xfrm>
            <a:off x="37835" y="1087120"/>
            <a:ext cx="7257720" cy="4805680"/>
          </a:xfrm>
          <a:prstGeom prst="rect">
            <a:avLst/>
          </a:prstGeom>
          <a:noFill/>
        </p:spPr>
      </p:pic>
      <p:sp>
        <p:nvSpPr>
          <p:cNvPr id="4" name="Text Placeholder 3">
            <a:extLst>
              <a:ext uri="{FF2B5EF4-FFF2-40B4-BE49-F238E27FC236}">
                <a16:creationId xmlns:a16="http://schemas.microsoft.com/office/drawing/2014/main" id="{E7A2222B-51E6-64C8-4442-CE18A67B96F1}"/>
              </a:ext>
            </a:extLst>
          </p:cNvPr>
          <p:cNvSpPr>
            <a:spLocks noGrp="1"/>
          </p:cNvSpPr>
          <p:nvPr>
            <p:ph sz="half" idx="2"/>
          </p:nvPr>
        </p:nvSpPr>
        <p:spPr>
          <a:xfrm>
            <a:off x="7437119" y="390519"/>
            <a:ext cx="4717045" cy="5085721"/>
          </a:xfrm>
        </p:spPr>
        <p:txBody>
          <a:bodyPr>
            <a:normAutofit lnSpcReduction="10000"/>
          </a:bodyPr>
          <a:lstStyle/>
          <a:p>
            <a:pPr marL="0" indent="0">
              <a:buNone/>
            </a:pPr>
            <a:r>
              <a:rPr lang="en-US" sz="1800" b="1"/>
              <a:t>4. Emerging Artists Gaining Traction:</a:t>
            </a:r>
            <a:endParaRPr lang="en-US" sz="1800"/>
          </a:p>
          <a:p>
            <a:pPr marL="742950" lvl="1" indent="-285750">
              <a:buFont typeface="+mj-lt"/>
              <a:buAutoNum type="arabicPeriod"/>
            </a:pPr>
            <a:r>
              <a:rPr lang="en-US" sz="1800" b="1"/>
              <a:t>Observation:</a:t>
            </a:r>
            <a:r>
              <a:rPr lang="en-US" sz="1800"/>
              <a:t> Newer artists like Khalid and XXXTentacion are also among the top, despite being relatively new to the industry.</a:t>
            </a:r>
          </a:p>
          <a:p>
            <a:pPr marL="742950" lvl="1" indent="-285750">
              <a:buFont typeface="+mj-lt"/>
              <a:buAutoNum type="arabicPeriod"/>
            </a:pPr>
            <a:r>
              <a:rPr lang="en-US" sz="1800" b="1"/>
              <a:t>Insight:</a:t>
            </a:r>
            <a:r>
              <a:rPr lang="en-US" sz="1800"/>
              <a:t> Indicates a shift in music consumption towards newer artists, suggesting that listeners are open to discovering and supporting emerging talent.</a:t>
            </a:r>
          </a:p>
          <a:p>
            <a:pPr marL="0" indent="0">
              <a:buNone/>
            </a:pPr>
            <a:r>
              <a:rPr lang="en-US" sz="1800" b="1"/>
              <a:t>5. Strategic Collaborations:</a:t>
            </a:r>
            <a:endParaRPr lang="en-US" sz="1800"/>
          </a:p>
          <a:p>
            <a:pPr marL="742950" lvl="1" indent="-285750">
              <a:buFont typeface="+mj-lt"/>
              <a:buAutoNum type="arabicPeriod"/>
            </a:pPr>
            <a:r>
              <a:rPr lang="en-US" sz="1800" b="1"/>
              <a:t>Observation:</a:t>
            </a:r>
            <a:r>
              <a:rPr lang="en-US" sz="1800"/>
              <a:t> Artists who frequently collaborate with others (e.g., Khalid, who has many features) tend to have higher streaming numbers.</a:t>
            </a:r>
          </a:p>
          <a:p>
            <a:pPr marL="742950" lvl="1" indent="-285750">
              <a:buFont typeface="+mj-lt"/>
              <a:buAutoNum type="arabicPeriod"/>
            </a:pPr>
            <a:r>
              <a:rPr lang="en-US" sz="1800" b="1"/>
              <a:t>Insight:</a:t>
            </a:r>
            <a:r>
              <a:rPr lang="en-US" sz="1800"/>
              <a:t> Collaborations can be a strategic move to expand an artist’s reach and attract new listeners from different fan bases.</a:t>
            </a:r>
          </a:p>
          <a:p>
            <a:endParaRPr lang="en-IN" sz="1800" dirty="0"/>
          </a:p>
        </p:txBody>
      </p:sp>
    </p:spTree>
    <p:extLst>
      <p:ext uri="{BB962C8B-B14F-4D97-AF65-F5344CB8AC3E}">
        <p14:creationId xmlns:p14="http://schemas.microsoft.com/office/powerpoint/2010/main" val="420354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9F001-62FD-D344-05B1-ED0AF097A369}"/>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9</a:t>
            </a:fld>
            <a:endParaRPr lang="en-US" noProof="0"/>
          </a:p>
        </p:txBody>
      </p:sp>
      <p:sp>
        <p:nvSpPr>
          <p:cNvPr id="2" name="Title 1">
            <a:extLst>
              <a:ext uri="{FF2B5EF4-FFF2-40B4-BE49-F238E27FC236}">
                <a16:creationId xmlns:a16="http://schemas.microsoft.com/office/drawing/2014/main" id="{8933838C-F121-2837-CE38-737ED0AAD389}"/>
              </a:ext>
            </a:extLst>
          </p:cNvPr>
          <p:cNvSpPr>
            <a:spLocks noGrp="1"/>
          </p:cNvSpPr>
          <p:nvPr>
            <p:ph type="title"/>
          </p:nvPr>
        </p:nvSpPr>
        <p:spPr>
          <a:xfrm>
            <a:off x="515938" y="246621"/>
            <a:ext cx="11150600" cy="616979"/>
          </a:xfrm>
        </p:spPr>
        <p:txBody>
          <a:bodyPr anchor="b">
            <a:normAutofit/>
          </a:bodyPr>
          <a:lstStyle/>
          <a:p>
            <a:r>
              <a:rPr lang="en-IN" dirty="0"/>
              <a:t>Most Popular Tracks</a:t>
            </a:r>
          </a:p>
        </p:txBody>
      </p:sp>
      <p:graphicFrame>
        <p:nvGraphicFramePr>
          <p:cNvPr id="7" name="Rectangle 1">
            <a:extLst>
              <a:ext uri="{FF2B5EF4-FFF2-40B4-BE49-F238E27FC236}">
                <a16:creationId xmlns:a16="http://schemas.microsoft.com/office/drawing/2014/main" id="{6A876543-546E-5595-1054-436F4F992996}"/>
              </a:ext>
            </a:extLst>
          </p:cNvPr>
          <p:cNvGraphicFramePr/>
          <p:nvPr>
            <p:extLst>
              <p:ext uri="{D42A27DB-BD31-4B8C-83A1-F6EECF244321}">
                <p14:modId xmlns:p14="http://schemas.microsoft.com/office/powerpoint/2010/main" val="3186228453"/>
              </p:ext>
            </p:extLst>
          </p:nvPr>
        </p:nvGraphicFramePr>
        <p:xfrm>
          <a:off x="81280" y="863600"/>
          <a:ext cx="11907520"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09399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1069</TotalTime>
  <Words>1504</Words>
  <Application>Microsoft Office PowerPoint</Application>
  <PresentationFormat>Widescreen</PresentationFormat>
  <Paragraphs>135</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Office Theme</vt:lpstr>
      <vt:lpstr>Spotify Streaming Trends and Insights</vt:lpstr>
      <vt:lpstr>Introduction</vt:lpstr>
      <vt:lpstr>Data Source and Methodology</vt:lpstr>
      <vt:lpstr>Key Performance Indicators (KPIs)</vt:lpstr>
      <vt:lpstr>Total Streams</vt:lpstr>
      <vt:lpstr>PowerPoint Presentation</vt:lpstr>
      <vt:lpstr> Most Popular Artists </vt:lpstr>
      <vt:lpstr>PowerPoint Presentation</vt:lpstr>
      <vt:lpstr>Most Popular Tracks</vt:lpstr>
      <vt:lpstr>PowerPoint Presentation</vt:lpstr>
      <vt:lpstr>Popularity by Country</vt:lpstr>
      <vt:lpstr>Conclusion: The analysis of streaming popularity by country highlights the importance of global reach, regional focus, emerging markets, local artist promotion, and seasonal variations in driving streaming success. These insights can inform more targeted and effective marketing strategies to maximize a track's impact across different regions. </vt:lpstr>
      <vt:lpstr>Conclusion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1211-Niraj Kashid</dc:creator>
  <cp:lastModifiedBy>1211-Niraj Kashid</cp:lastModifiedBy>
  <cp:revision>8</cp:revision>
  <dcterms:created xsi:type="dcterms:W3CDTF">2024-07-17T16:20:27Z</dcterms:created>
  <dcterms:modified xsi:type="dcterms:W3CDTF">2024-07-18T20:01:29Z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