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Leaky Bucket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Network Traffic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Smoothens traffic flow</a:t>
            </a:r>
          </a:p>
          <a:p>
            <a:r>
              <a:t>✅ Prevents congestion</a:t>
            </a:r>
          </a:p>
          <a:p>
            <a:r>
              <a:t>❌ Can lead to packet loss</a:t>
            </a:r>
          </a:p>
          <a:p>
            <a:r>
              <a:t>❌ Not suitable for bursty traffic without buffering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in network routers for congestion control.</a:t>
            </a:r>
          </a:p>
          <a:p>
            <a:r>
              <a:t>- Helps in quality of service (QoS) management.</a:t>
            </a:r>
          </a:p>
          <a:p>
            <a:r>
              <a:t>- Applied in data traffic shaping in telecom networks.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Leaky Bucket Algorithm regulates data flow.</a:t>
            </a:r>
          </a:p>
          <a:p>
            <a:r>
              <a:t>- Ensures a steady transmission rate.</a:t>
            </a:r>
          </a:p>
          <a:p>
            <a:r>
              <a:t>- Prevents network congestion but may discard excess packets.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Leaky Bucket Algorithm is used in network traffic shaping and congestion control.</a:t>
            </a:r>
          </a:p>
          <a:p>
            <a:r>
              <a:rPr dirty="0"/>
              <a:t>- It helps regulate data flow in a consistent manner, preventing bursts of traffic.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of Leaky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algorithm works like a bucket with a small hole.</a:t>
            </a:r>
          </a:p>
          <a:p>
            <a:r>
              <a:rPr dirty="0"/>
              <a:t>- Water (data packets) enters the bucket (buffer) at varying rates.</a:t>
            </a:r>
          </a:p>
          <a:p>
            <a:r>
              <a:rPr dirty="0"/>
              <a:t>- It leaks out at a constant rate (transmission rate).</a:t>
            </a:r>
          </a:p>
          <a:p>
            <a:r>
              <a:rPr dirty="0"/>
              <a:t>- If the bucket overflows, excess packets are discarded.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packets arrive in a bursty manner.</a:t>
            </a:r>
          </a:p>
          <a:p>
            <a:r>
              <a:t>2. Packets are stored in a finite-sized buffer (bucket).</a:t>
            </a:r>
          </a:p>
          <a:p>
            <a:r>
              <a:t>3. Data is transmitted at a steady rate.</a:t>
            </a:r>
          </a:p>
          <a:p>
            <a:r>
              <a:t>4. If the buffer is full, incoming packets are dropped.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eaky Bucket Algorithm in Computer Networks - Webeduclick">
            <a:extLst>
              <a:ext uri="{FF2B5EF4-FFF2-40B4-BE49-F238E27FC236}">
                <a16:creationId xmlns:a16="http://schemas.microsoft.com/office/drawing/2014/main" id="{678D2D89-2397-7063-78AE-96A8A21E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66" y="893190"/>
            <a:ext cx="6665186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91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1 - Constant Traffic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Consider a network sending data at a steady rate of 5 packets/sec.</a:t>
            </a:r>
          </a:p>
          <a:p>
            <a:r>
              <a:t>- The bucket receives and transmits data at the same rate.</a:t>
            </a:r>
          </a:p>
          <a:p>
            <a:r>
              <a:t>- No packets are dropped, ensuring smooth transmission.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2 - Bursty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a network sends data at 10 packets/sec but the bucket leaks at 5 packets/sec:</a:t>
            </a:r>
          </a:p>
          <a:p>
            <a:r>
              <a:t>  - Excess packets are stored if space is available.</a:t>
            </a:r>
          </a:p>
          <a:p>
            <a:r>
              <a:t>  - If the buffer overflows, packets are discarded.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 with Token Bucket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| Feature | Leaky Bucket | Token Bucket |</a:t>
            </a:r>
          </a:p>
          <a:p>
            <a:r>
              <a:rPr dirty="0"/>
              <a:t>|---------|-------------|-------------|</a:t>
            </a:r>
          </a:p>
          <a:p>
            <a:r>
              <a:rPr dirty="0"/>
              <a:t>| Flow Control | Constant | Variable |</a:t>
            </a:r>
          </a:p>
          <a:p>
            <a:r>
              <a:rPr dirty="0"/>
              <a:t>| Packet Dropping | Yes | No (if tokens available) |</a:t>
            </a:r>
          </a:p>
          <a:p>
            <a:r>
              <a:rPr dirty="0"/>
              <a:t>| Application | Traffic shaping | Traffic policing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E478-8EDF-732C-C4F3-A9B251C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25C128-D61E-C445-30A7-213950ECC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14507"/>
              </p:ext>
            </p:extLst>
          </p:nvPr>
        </p:nvGraphicFramePr>
        <p:xfrm>
          <a:off x="867266" y="3497344"/>
          <a:ext cx="7192653" cy="2177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12">
                  <a:extLst>
                    <a:ext uri="{9D8B030D-6E8A-4147-A177-3AD203B41FA5}">
                      <a16:colId xmlns:a16="http://schemas.microsoft.com/office/drawing/2014/main" val="2072758281"/>
                    </a:ext>
                  </a:extLst>
                </a:gridCol>
                <a:gridCol w="1438212">
                  <a:extLst>
                    <a:ext uri="{9D8B030D-6E8A-4147-A177-3AD203B41FA5}">
                      <a16:colId xmlns:a16="http://schemas.microsoft.com/office/drawing/2014/main" val="3178538457"/>
                    </a:ext>
                  </a:extLst>
                </a:gridCol>
                <a:gridCol w="1438212">
                  <a:extLst>
                    <a:ext uri="{9D8B030D-6E8A-4147-A177-3AD203B41FA5}">
                      <a16:colId xmlns:a16="http://schemas.microsoft.com/office/drawing/2014/main" val="712198539"/>
                    </a:ext>
                  </a:extLst>
                </a:gridCol>
                <a:gridCol w="1438212">
                  <a:extLst>
                    <a:ext uri="{9D8B030D-6E8A-4147-A177-3AD203B41FA5}">
                      <a16:colId xmlns:a16="http://schemas.microsoft.com/office/drawing/2014/main" val="2515325689"/>
                    </a:ext>
                  </a:extLst>
                </a:gridCol>
                <a:gridCol w="1439805">
                  <a:extLst>
                    <a:ext uri="{9D8B030D-6E8A-4147-A177-3AD203B41FA5}">
                      <a16:colId xmlns:a16="http://schemas.microsoft.com/office/drawing/2014/main" val="3316843957"/>
                    </a:ext>
                  </a:extLst>
                </a:gridCol>
              </a:tblGrid>
              <a:tr h="630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A[</a:t>
                      </a:r>
                      <a:r>
                        <a:rPr lang="en-IN" sz="1400" kern="100" dirty="0" err="1">
                          <a:effectLst/>
                        </a:rPr>
                        <a:t>i</a:t>
                      </a:r>
                      <a:r>
                        <a:rPr lang="en-IN" sz="1400" kern="100" dirty="0">
                          <a:effectLst/>
                        </a:rPr>
                        <a:t>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Accept by Bucket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Remaining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7222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407414"/>
                  </a:ext>
                </a:extLst>
              </a:tr>
              <a:tr h="308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504816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1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934152"/>
                  </a:ext>
                </a:extLst>
              </a:tr>
              <a:tr h="308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Dropped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1582708"/>
                  </a:ext>
                </a:extLst>
              </a:tr>
              <a:tr h="308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30450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CC1650-3F56-7D00-683D-0EEB53EF4FCD}"/>
              </a:ext>
            </a:extLst>
          </p:cNvPr>
          <p:cNvSpPr txBox="1"/>
          <p:nvPr/>
        </p:nvSpPr>
        <p:spPr>
          <a:xfrm>
            <a:off x="551467" y="1654816"/>
            <a:ext cx="7781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Initially, the bucket is empty: Remaining = 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 Capacity = 4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= 3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755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RIT Theme</Template>
  <TotalTime>302</TotalTime>
  <Words>415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Leaky Bucket Algorithm</vt:lpstr>
      <vt:lpstr>Introduction</vt:lpstr>
      <vt:lpstr>Concept of Leaky Bucket</vt:lpstr>
      <vt:lpstr>Working of the Algorithm</vt:lpstr>
      <vt:lpstr>PowerPoint Presentation</vt:lpstr>
      <vt:lpstr>Example 1 - Constant Traffic Rate</vt:lpstr>
      <vt:lpstr>Example 2 - Bursty Traffic</vt:lpstr>
      <vt:lpstr>Comparison with Token Bucket Algorithm</vt:lpstr>
      <vt:lpstr>Example</vt:lpstr>
      <vt:lpstr>Advantages and Disadvantages</vt:lpstr>
      <vt:lpstr>Real-World Applications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Chakravarthy</cp:lastModifiedBy>
  <cp:revision>4</cp:revision>
  <dcterms:created xsi:type="dcterms:W3CDTF">2013-01-27T09:14:16Z</dcterms:created>
  <dcterms:modified xsi:type="dcterms:W3CDTF">2025-04-04T08:39:56Z</dcterms:modified>
  <cp:category/>
</cp:coreProperties>
</file>