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-5"/>
              <a:t>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-5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60066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-5"/>
              <a:t>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-5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60066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-5"/>
              <a:t>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-5"/>
              <a:t>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60066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-5"/>
              <a:t>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-5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-5"/>
              <a:t>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-5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90138" y="167132"/>
            <a:ext cx="2363723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660066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375028" y="6177219"/>
            <a:ext cx="149225" cy="307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-5"/>
              <a:t>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908429" y="6177219"/>
            <a:ext cx="116839" cy="307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-5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952610" y="6655048"/>
            <a:ext cx="139065" cy="168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138" y="167132"/>
            <a:ext cx="236220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Interval</a:t>
            </a:r>
            <a:r>
              <a:rPr dirty="0" spc="-40"/>
              <a:t> </a:t>
            </a:r>
            <a:r>
              <a:rPr dirty="0" spc="-5"/>
              <a:t>Scheduling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39862" y="1897062"/>
            <a:ext cx="6485255" cy="2637155"/>
            <a:chOff x="1439862" y="1897062"/>
            <a:chExt cx="6485255" cy="2637155"/>
          </a:xfrm>
        </p:grpSpPr>
        <p:sp>
          <p:nvSpPr>
            <p:cNvPr id="4" name="object 4"/>
            <p:cNvSpPr/>
            <p:nvPr/>
          </p:nvSpPr>
          <p:spPr>
            <a:xfrm>
              <a:off x="1447800" y="4457700"/>
              <a:ext cx="6477000" cy="76200"/>
            </a:xfrm>
            <a:custGeom>
              <a:avLst/>
              <a:gdLst/>
              <a:ahLst/>
              <a:cxnLst/>
              <a:rect l="l" t="t" r="r" b="b"/>
              <a:pathLst>
                <a:path w="6477000" h="76200">
                  <a:moveTo>
                    <a:pt x="6400800" y="0"/>
                  </a:moveTo>
                  <a:lnTo>
                    <a:pt x="6400800" y="76200"/>
                  </a:lnTo>
                  <a:lnTo>
                    <a:pt x="6461252" y="45974"/>
                  </a:lnTo>
                  <a:lnTo>
                    <a:pt x="6413500" y="45974"/>
                  </a:lnTo>
                  <a:lnTo>
                    <a:pt x="6413500" y="30099"/>
                  </a:lnTo>
                  <a:lnTo>
                    <a:pt x="6460998" y="30099"/>
                  </a:lnTo>
                  <a:lnTo>
                    <a:pt x="6400800" y="0"/>
                  </a:lnTo>
                  <a:close/>
                </a:path>
                <a:path w="6477000" h="76200">
                  <a:moveTo>
                    <a:pt x="6400800" y="30099"/>
                  </a:moveTo>
                  <a:lnTo>
                    <a:pt x="0" y="30099"/>
                  </a:lnTo>
                  <a:lnTo>
                    <a:pt x="0" y="45974"/>
                  </a:lnTo>
                  <a:lnTo>
                    <a:pt x="6400800" y="45974"/>
                  </a:lnTo>
                  <a:lnTo>
                    <a:pt x="6400800" y="30099"/>
                  </a:lnTo>
                  <a:close/>
                </a:path>
                <a:path w="6477000" h="76200">
                  <a:moveTo>
                    <a:pt x="6460998" y="30099"/>
                  </a:moveTo>
                  <a:lnTo>
                    <a:pt x="6413500" y="30099"/>
                  </a:lnTo>
                  <a:lnTo>
                    <a:pt x="6413500" y="45974"/>
                  </a:lnTo>
                  <a:lnTo>
                    <a:pt x="6461252" y="45974"/>
                  </a:lnTo>
                  <a:lnTo>
                    <a:pt x="6477000" y="38100"/>
                  </a:lnTo>
                  <a:lnTo>
                    <a:pt x="6460998" y="30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47800" y="1905000"/>
              <a:ext cx="3200400" cy="304800"/>
            </a:xfrm>
            <a:custGeom>
              <a:avLst/>
              <a:gdLst/>
              <a:ahLst/>
              <a:cxnLst/>
              <a:rect l="l" t="t" r="r" b="b"/>
              <a:pathLst>
                <a:path w="3200400" h="304800">
                  <a:moveTo>
                    <a:pt x="3200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200400" y="30480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47800" y="1905000"/>
              <a:ext cx="3200400" cy="304800"/>
            </a:xfrm>
            <a:custGeom>
              <a:avLst/>
              <a:gdLst/>
              <a:ahLst/>
              <a:cxnLst/>
              <a:rect l="l" t="t" r="r" b="b"/>
              <a:pathLst>
                <a:path w="3200400" h="304800">
                  <a:moveTo>
                    <a:pt x="0" y="304800"/>
                  </a:moveTo>
                  <a:lnTo>
                    <a:pt x="3200400" y="3048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005318" y="4292600"/>
            <a:ext cx="4870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omic Sans MS"/>
                <a:cs typeface="Comic Sans MS"/>
              </a:rPr>
              <a:t>Ti</a:t>
            </a:r>
            <a:r>
              <a:rPr dirty="0" sz="1600" spc="-15">
                <a:latin typeface="Comic Sans MS"/>
                <a:cs typeface="Comic Sans MS"/>
              </a:rPr>
              <a:t>m</a:t>
            </a:r>
            <a:r>
              <a:rPr dirty="0" sz="1600" spc="-5">
                <a:latin typeface="Comic Sans MS"/>
                <a:cs typeface="Comic Sans MS"/>
              </a:rPr>
              <a:t>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2537" y="1912937"/>
            <a:ext cx="581025" cy="288925"/>
          </a:xfrm>
          <a:prstGeom prst="rect">
            <a:avLst/>
          </a:prstGeom>
          <a:solidFill>
            <a:srgbClr val="CC0000"/>
          </a:solidFill>
        </p:spPr>
        <p:txBody>
          <a:bodyPr wrap="square" lIns="0" tIns="13335" rIns="0" bIns="0" rtlCol="0" vert="horz">
            <a:spAutoFit/>
          </a:bodyPr>
          <a:lstStyle/>
          <a:p>
            <a:pPr algn="r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40062" y="1439862"/>
            <a:ext cx="1082675" cy="320675"/>
            <a:chOff x="3040062" y="1439862"/>
            <a:chExt cx="1082675" cy="320675"/>
          </a:xfrm>
        </p:grpSpPr>
        <p:sp>
          <p:nvSpPr>
            <p:cNvPr id="10" name="object 10"/>
            <p:cNvSpPr/>
            <p:nvPr/>
          </p:nvSpPr>
          <p:spPr>
            <a:xfrm>
              <a:off x="3048000" y="1447800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1066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066800" y="3048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48000" y="1447800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0" y="304800"/>
                  </a:moveTo>
                  <a:lnTo>
                    <a:pt x="1066800" y="3048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055937" y="1455737"/>
            <a:ext cx="593725" cy="288925"/>
          </a:xfrm>
          <a:prstGeom prst="rect">
            <a:avLst/>
          </a:prstGeom>
          <a:solidFill>
            <a:srgbClr val="003399"/>
          </a:solidFill>
        </p:spPr>
        <p:txBody>
          <a:bodyPr wrap="square" lIns="0" tIns="12700" rIns="0" bIns="0" rtlCol="0" vert="horz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06862" y="3268662"/>
            <a:ext cx="2149475" cy="320675"/>
            <a:chOff x="4106862" y="3268662"/>
            <a:chExt cx="2149475" cy="320675"/>
          </a:xfrm>
        </p:grpSpPr>
        <p:sp>
          <p:nvSpPr>
            <p:cNvPr id="14" name="object 14"/>
            <p:cNvSpPr/>
            <p:nvPr/>
          </p:nvSpPr>
          <p:spPr>
            <a:xfrm>
              <a:off x="4114800" y="32766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2133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133600" y="3048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114800" y="32766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0" y="304800"/>
                  </a:moveTo>
                  <a:lnTo>
                    <a:pt x="2133600" y="3048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189537" y="3284537"/>
            <a:ext cx="517525" cy="288925"/>
          </a:xfrm>
          <a:prstGeom prst="rect">
            <a:avLst/>
          </a:prstGeom>
          <a:solidFill>
            <a:srgbClr val="FF00FF"/>
          </a:solidFill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F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73262" y="982662"/>
            <a:ext cx="1616075" cy="320675"/>
            <a:chOff x="1973262" y="982662"/>
            <a:chExt cx="1616075" cy="320675"/>
          </a:xfrm>
        </p:grpSpPr>
        <p:sp>
          <p:nvSpPr>
            <p:cNvPr id="18" name="object 18"/>
            <p:cNvSpPr/>
            <p:nvPr/>
          </p:nvSpPr>
          <p:spPr>
            <a:xfrm>
              <a:off x="1981200" y="9906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1600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600200" y="3048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981200" y="9906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0" y="304800"/>
                  </a:moveTo>
                  <a:lnTo>
                    <a:pt x="1600200" y="3048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522537" y="998537"/>
            <a:ext cx="517525" cy="288925"/>
          </a:xfrm>
          <a:prstGeom prst="rect">
            <a:avLst/>
          </a:prstGeom>
          <a:solidFill>
            <a:srgbClr val="FFFF99"/>
          </a:solidFill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Comic Sans MS"/>
                <a:cs typeface="Comic Sans MS"/>
              </a:rPr>
              <a:t>B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040062" y="2811462"/>
            <a:ext cx="2682875" cy="320675"/>
            <a:chOff x="3040062" y="2811462"/>
            <a:chExt cx="2682875" cy="320675"/>
          </a:xfrm>
        </p:grpSpPr>
        <p:sp>
          <p:nvSpPr>
            <p:cNvPr id="22" name="object 22"/>
            <p:cNvSpPr/>
            <p:nvPr/>
          </p:nvSpPr>
          <p:spPr>
            <a:xfrm>
              <a:off x="3048000" y="2819400"/>
              <a:ext cx="2667000" cy="304800"/>
            </a:xfrm>
            <a:custGeom>
              <a:avLst/>
              <a:gdLst/>
              <a:ahLst/>
              <a:cxnLst/>
              <a:rect l="l" t="t" r="r" b="b"/>
              <a:pathLst>
                <a:path w="2667000" h="304800">
                  <a:moveTo>
                    <a:pt x="2667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667000" y="30480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048000" y="2819400"/>
              <a:ext cx="2667000" cy="304800"/>
            </a:xfrm>
            <a:custGeom>
              <a:avLst/>
              <a:gdLst/>
              <a:ahLst/>
              <a:cxnLst/>
              <a:rect l="l" t="t" r="r" b="b"/>
              <a:pathLst>
                <a:path w="2667000" h="304800">
                  <a:moveTo>
                    <a:pt x="0" y="304800"/>
                  </a:moveTo>
                  <a:lnTo>
                    <a:pt x="2667000" y="304800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4122737" y="2827337"/>
            <a:ext cx="517525" cy="288925"/>
          </a:xfrm>
          <a:prstGeom prst="rect">
            <a:avLst/>
          </a:prstGeom>
          <a:solidFill>
            <a:srgbClr val="006600"/>
          </a:solidFill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640262" y="3725862"/>
            <a:ext cx="2149475" cy="320675"/>
            <a:chOff x="4640262" y="3725862"/>
            <a:chExt cx="2149475" cy="320675"/>
          </a:xfrm>
        </p:grpSpPr>
        <p:sp>
          <p:nvSpPr>
            <p:cNvPr id="26" name="object 26"/>
            <p:cNvSpPr/>
            <p:nvPr/>
          </p:nvSpPr>
          <p:spPr>
            <a:xfrm>
              <a:off x="4648200" y="37338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2133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133600" y="3048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648200" y="37338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0" y="304800"/>
                  </a:moveTo>
                  <a:lnTo>
                    <a:pt x="2133600" y="3048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5722937" y="3741737"/>
            <a:ext cx="517525" cy="288925"/>
          </a:xfrm>
          <a:prstGeom prst="rect">
            <a:avLst/>
          </a:prstGeom>
          <a:solidFill>
            <a:srgbClr val="99CCFF"/>
          </a:solidFill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G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573462" y="2354262"/>
            <a:ext cx="1616075" cy="320675"/>
            <a:chOff x="3573462" y="2354262"/>
            <a:chExt cx="1616075" cy="320675"/>
          </a:xfrm>
        </p:grpSpPr>
        <p:sp>
          <p:nvSpPr>
            <p:cNvPr id="30" name="object 30"/>
            <p:cNvSpPr/>
            <p:nvPr/>
          </p:nvSpPr>
          <p:spPr>
            <a:xfrm>
              <a:off x="3581400" y="23622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1600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600200" y="3048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581400" y="23622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0" y="304800"/>
                  </a:moveTo>
                  <a:lnTo>
                    <a:pt x="1600200" y="3048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122737" y="2370137"/>
            <a:ext cx="517525" cy="288925"/>
          </a:xfrm>
          <a:prstGeom prst="rect">
            <a:avLst/>
          </a:prstGeom>
          <a:solidFill>
            <a:srgbClr val="FF9966"/>
          </a:solidFill>
        </p:spPr>
        <p:txBody>
          <a:bodyPr wrap="square" lIns="0" tIns="1333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447800" y="990600"/>
            <a:ext cx="5867400" cy="3505200"/>
          </a:xfrm>
          <a:custGeom>
            <a:avLst/>
            <a:gdLst/>
            <a:ahLst/>
            <a:cxnLst/>
            <a:rect l="l" t="t" r="r" b="b"/>
            <a:pathLst>
              <a:path w="5867400" h="3505200">
                <a:moveTo>
                  <a:pt x="533400" y="3505200"/>
                </a:moveTo>
                <a:lnTo>
                  <a:pt x="533400" y="0"/>
                </a:lnTo>
              </a:path>
              <a:path w="5867400" h="3505200">
                <a:moveTo>
                  <a:pt x="0" y="3505200"/>
                </a:moveTo>
                <a:lnTo>
                  <a:pt x="0" y="0"/>
                </a:lnTo>
              </a:path>
              <a:path w="5867400" h="3505200">
                <a:moveTo>
                  <a:pt x="1600200" y="3505200"/>
                </a:moveTo>
                <a:lnTo>
                  <a:pt x="1600200" y="0"/>
                </a:lnTo>
              </a:path>
              <a:path w="5867400" h="3505200">
                <a:moveTo>
                  <a:pt x="1066800" y="3505200"/>
                </a:moveTo>
                <a:lnTo>
                  <a:pt x="1066800" y="0"/>
                </a:lnTo>
              </a:path>
              <a:path w="5867400" h="3505200">
                <a:moveTo>
                  <a:pt x="2667000" y="3505200"/>
                </a:moveTo>
                <a:lnTo>
                  <a:pt x="2667000" y="0"/>
                </a:lnTo>
              </a:path>
              <a:path w="5867400" h="3505200">
                <a:moveTo>
                  <a:pt x="2133600" y="3505200"/>
                </a:moveTo>
                <a:lnTo>
                  <a:pt x="2133600" y="0"/>
                </a:lnTo>
              </a:path>
              <a:path w="5867400" h="3505200">
                <a:moveTo>
                  <a:pt x="3733800" y="3505200"/>
                </a:moveTo>
                <a:lnTo>
                  <a:pt x="3733800" y="0"/>
                </a:lnTo>
              </a:path>
              <a:path w="5867400" h="3505200">
                <a:moveTo>
                  <a:pt x="3200400" y="3505200"/>
                </a:moveTo>
                <a:lnTo>
                  <a:pt x="3200400" y="0"/>
                </a:lnTo>
              </a:path>
              <a:path w="5867400" h="3505200">
                <a:moveTo>
                  <a:pt x="4800600" y="0"/>
                </a:moveTo>
                <a:lnTo>
                  <a:pt x="4800600" y="3200400"/>
                </a:lnTo>
              </a:path>
              <a:path w="5867400" h="3505200">
                <a:moveTo>
                  <a:pt x="4267200" y="3505200"/>
                </a:moveTo>
                <a:lnTo>
                  <a:pt x="4267200" y="0"/>
                </a:lnTo>
              </a:path>
              <a:path w="5867400" h="3505200">
                <a:moveTo>
                  <a:pt x="5867400" y="3505200"/>
                </a:moveTo>
                <a:lnTo>
                  <a:pt x="5867400" y="0"/>
                </a:lnTo>
              </a:path>
              <a:path w="5867400" h="3505200">
                <a:moveTo>
                  <a:pt x="5334000" y="0"/>
                </a:moveTo>
                <a:lnTo>
                  <a:pt x="5334000" y="3200400"/>
                </a:lnTo>
              </a:path>
            </a:pathLst>
          </a:custGeom>
          <a:ln w="158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375028" y="4521200"/>
            <a:ext cx="650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dirty="0" sz="1600" spc="-5">
                <a:latin typeface="Comic Sans MS"/>
                <a:cs typeface="Comic Sans MS"/>
              </a:rPr>
              <a:t>0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41829" y="4521200"/>
            <a:ext cx="50101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6100" algn="l"/>
                <a:tab pos="1079500" algn="l"/>
                <a:tab pos="1612900" algn="l"/>
                <a:tab pos="2146300" algn="l"/>
                <a:tab pos="2679700" algn="l"/>
                <a:tab pos="3213100" algn="l"/>
                <a:tab pos="3746500" algn="l"/>
                <a:tab pos="4204335" algn="l"/>
                <a:tab pos="4813935" algn="l"/>
              </a:tabLst>
            </a:pPr>
            <a:r>
              <a:rPr dirty="0" sz="1600" spc="-5">
                <a:latin typeface="Comic Sans MS"/>
                <a:cs typeface="Comic Sans MS"/>
              </a:rPr>
              <a:t>2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3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4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5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6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7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8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9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10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11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715000" y="4191000"/>
            <a:ext cx="1600200" cy="304800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1600200" y="0"/>
                </a:moveTo>
                <a:lnTo>
                  <a:pt x="0" y="0"/>
                </a:ln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715000" y="4191000"/>
            <a:ext cx="1600200" cy="304800"/>
          </a:xfrm>
          <a:prstGeom prst="rect">
            <a:avLst/>
          </a:prstGeom>
          <a:ln w="15875">
            <a:solidFill>
              <a:srgbClr val="000000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dirty="0" sz="1600" spc="-5">
                <a:latin typeface="Comic Sans MS"/>
                <a:cs typeface="Comic Sans MS"/>
              </a:rPr>
              <a:t>H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-5"/>
              <a:t>0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-5"/>
              <a:t>1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244182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2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75610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3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0900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4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4240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5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7580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6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09464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7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42864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8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176264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9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633718" y="6177219"/>
            <a:ext cx="241300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10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243318" y="6177219"/>
            <a:ext cx="208279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11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9</a:t>
            </a:fld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439862" y="5859462"/>
          <a:ext cx="5891530" cy="320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138" y="167132"/>
            <a:ext cx="236220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Interval</a:t>
            </a:r>
            <a:r>
              <a:rPr dirty="0" spc="-40"/>
              <a:t> </a:t>
            </a:r>
            <a:r>
              <a:rPr dirty="0" spc="-5"/>
              <a:t>Scheduling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39862" y="5859462"/>
          <a:ext cx="5891530" cy="320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16002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B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449262" y="906462"/>
            <a:ext cx="701675" cy="396875"/>
            <a:chOff x="449262" y="906462"/>
            <a:chExt cx="701675" cy="396875"/>
          </a:xfrm>
        </p:grpSpPr>
        <p:sp>
          <p:nvSpPr>
            <p:cNvPr id="5" name="object 5"/>
            <p:cNvSpPr/>
            <p:nvPr/>
          </p:nvSpPr>
          <p:spPr>
            <a:xfrm>
              <a:off x="457200" y="91440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514350" y="0"/>
                  </a:moveTo>
                  <a:lnTo>
                    <a:pt x="51435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514350" y="285750"/>
                  </a:lnTo>
                  <a:lnTo>
                    <a:pt x="514350" y="381000"/>
                  </a:lnTo>
                  <a:lnTo>
                    <a:pt x="685800" y="19050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7200" y="91440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0" y="95250"/>
                  </a:moveTo>
                  <a:lnTo>
                    <a:pt x="514350" y="95250"/>
                  </a:lnTo>
                  <a:lnTo>
                    <a:pt x="514350" y="0"/>
                  </a:lnTo>
                  <a:lnTo>
                    <a:pt x="685800" y="190500"/>
                  </a:lnTo>
                  <a:lnTo>
                    <a:pt x="514350" y="381000"/>
                  </a:lnTo>
                  <a:lnTo>
                    <a:pt x="51435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439862" y="1897062"/>
            <a:ext cx="6485255" cy="2637155"/>
            <a:chOff x="1439862" y="1897062"/>
            <a:chExt cx="6485255" cy="2637155"/>
          </a:xfrm>
        </p:grpSpPr>
        <p:sp>
          <p:nvSpPr>
            <p:cNvPr id="8" name="object 8"/>
            <p:cNvSpPr/>
            <p:nvPr/>
          </p:nvSpPr>
          <p:spPr>
            <a:xfrm>
              <a:off x="1447800" y="4457700"/>
              <a:ext cx="6477000" cy="76200"/>
            </a:xfrm>
            <a:custGeom>
              <a:avLst/>
              <a:gdLst/>
              <a:ahLst/>
              <a:cxnLst/>
              <a:rect l="l" t="t" r="r" b="b"/>
              <a:pathLst>
                <a:path w="6477000" h="76200">
                  <a:moveTo>
                    <a:pt x="6400800" y="0"/>
                  </a:moveTo>
                  <a:lnTo>
                    <a:pt x="6400800" y="76200"/>
                  </a:lnTo>
                  <a:lnTo>
                    <a:pt x="6461252" y="45974"/>
                  </a:lnTo>
                  <a:lnTo>
                    <a:pt x="6413500" y="45974"/>
                  </a:lnTo>
                  <a:lnTo>
                    <a:pt x="6413500" y="30099"/>
                  </a:lnTo>
                  <a:lnTo>
                    <a:pt x="6460998" y="30099"/>
                  </a:lnTo>
                  <a:lnTo>
                    <a:pt x="6400800" y="0"/>
                  </a:lnTo>
                  <a:close/>
                </a:path>
                <a:path w="6477000" h="76200">
                  <a:moveTo>
                    <a:pt x="6400800" y="30099"/>
                  </a:moveTo>
                  <a:lnTo>
                    <a:pt x="0" y="30099"/>
                  </a:lnTo>
                  <a:lnTo>
                    <a:pt x="0" y="45974"/>
                  </a:lnTo>
                  <a:lnTo>
                    <a:pt x="6400800" y="45974"/>
                  </a:lnTo>
                  <a:lnTo>
                    <a:pt x="6400800" y="30099"/>
                  </a:lnTo>
                  <a:close/>
                </a:path>
                <a:path w="6477000" h="76200">
                  <a:moveTo>
                    <a:pt x="6460998" y="30099"/>
                  </a:moveTo>
                  <a:lnTo>
                    <a:pt x="6413500" y="30099"/>
                  </a:lnTo>
                  <a:lnTo>
                    <a:pt x="6413500" y="45974"/>
                  </a:lnTo>
                  <a:lnTo>
                    <a:pt x="6461252" y="45974"/>
                  </a:lnTo>
                  <a:lnTo>
                    <a:pt x="6477000" y="38100"/>
                  </a:lnTo>
                  <a:lnTo>
                    <a:pt x="6460998" y="30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47800" y="1905000"/>
              <a:ext cx="3200400" cy="304800"/>
            </a:xfrm>
            <a:custGeom>
              <a:avLst/>
              <a:gdLst/>
              <a:ahLst/>
              <a:cxnLst/>
              <a:rect l="l" t="t" r="r" b="b"/>
              <a:pathLst>
                <a:path w="3200400" h="304800">
                  <a:moveTo>
                    <a:pt x="3200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200400" y="30480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47800" y="1905000"/>
              <a:ext cx="3200400" cy="304800"/>
            </a:xfrm>
            <a:custGeom>
              <a:avLst/>
              <a:gdLst/>
              <a:ahLst/>
              <a:cxnLst/>
              <a:rect l="l" t="t" r="r" b="b"/>
              <a:pathLst>
                <a:path w="3200400" h="304800">
                  <a:moveTo>
                    <a:pt x="0" y="304800"/>
                  </a:moveTo>
                  <a:lnTo>
                    <a:pt x="3200400" y="3048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005318" y="4292600"/>
            <a:ext cx="4870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omic Sans MS"/>
                <a:cs typeface="Comic Sans MS"/>
              </a:rPr>
              <a:t>Ti</a:t>
            </a:r>
            <a:r>
              <a:rPr dirty="0" sz="1600" spc="-15">
                <a:latin typeface="Comic Sans MS"/>
                <a:cs typeface="Comic Sans MS"/>
              </a:rPr>
              <a:t>m</a:t>
            </a:r>
            <a:r>
              <a:rPr dirty="0" sz="1600" spc="-5">
                <a:latin typeface="Comic Sans MS"/>
                <a:cs typeface="Comic Sans MS"/>
              </a:rPr>
              <a:t>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2537" y="1912937"/>
            <a:ext cx="581025" cy="288925"/>
          </a:xfrm>
          <a:prstGeom prst="rect">
            <a:avLst/>
          </a:prstGeom>
          <a:solidFill>
            <a:srgbClr val="CC0000"/>
          </a:solidFill>
        </p:spPr>
        <p:txBody>
          <a:bodyPr wrap="square" lIns="0" tIns="13335" rIns="0" bIns="0" rtlCol="0" vert="horz">
            <a:spAutoFit/>
          </a:bodyPr>
          <a:lstStyle/>
          <a:p>
            <a:pPr algn="r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40062" y="1439862"/>
            <a:ext cx="1082675" cy="320675"/>
            <a:chOff x="3040062" y="1439862"/>
            <a:chExt cx="1082675" cy="320675"/>
          </a:xfrm>
        </p:grpSpPr>
        <p:sp>
          <p:nvSpPr>
            <p:cNvPr id="14" name="object 14"/>
            <p:cNvSpPr/>
            <p:nvPr/>
          </p:nvSpPr>
          <p:spPr>
            <a:xfrm>
              <a:off x="3048000" y="1447800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1066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066800" y="3048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48000" y="1447800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0" y="304800"/>
                  </a:moveTo>
                  <a:lnTo>
                    <a:pt x="1066800" y="3048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055937" y="1455737"/>
            <a:ext cx="593725" cy="288925"/>
          </a:xfrm>
          <a:prstGeom prst="rect">
            <a:avLst/>
          </a:prstGeom>
          <a:solidFill>
            <a:srgbClr val="003399"/>
          </a:solidFill>
        </p:spPr>
        <p:txBody>
          <a:bodyPr wrap="square" lIns="0" tIns="12700" rIns="0" bIns="0" rtlCol="0" vert="horz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06862" y="3268662"/>
            <a:ext cx="2149475" cy="320675"/>
            <a:chOff x="4106862" y="3268662"/>
            <a:chExt cx="2149475" cy="320675"/>
          </a:xfrm>
        </p:grpSpPr>
        <p:sp>
          <p:nvSpPr>
            <p:cNvPr id="18" name="object 18"/>
            <p:cNvSpPr/>
            <p:nvPr/>
          </p:nvSpPr>
          <p:spPr>
            <a:xfrm>
              <a:off x="4114800" y="32766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2133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133600" y="3048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114800" y="32766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0" y="304800"/>
                  </a:moveTo>
                  <a:lnTo>
                    <a:pt x="2133600" y="3048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189537" y="3284537"/>
            <a:ext cx="517525" cy="288925"/>
          </a:xfrm>
          <a:prstGeom prst="rect">
            <a:avLst/>
          </a:prstGeom>
          <a:solidFill>
            <a:srgbClr val="FF00FF"/>
          </a:solidFill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F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973262" y="982662"/>
            <a:ext cx="1616075" cy="320675"/>
            <a:chOff x="1973262" y="982662"/>
            <a:chExt cx="1616075" cy="320675"/>
          </a:xfrm>
        </p:grpSpPr>
        <p:sp>
          <p:nvSpPr>
            <p:cNvPr id="22" name="object 22"/>
            <p:cNvSpPr/>
            <p:nvPr/>
          </p:nvSpPr>
          <p:spPr>
            <a:xfrm>
              <a:off x="1981200" y="9906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1600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600200" y="3048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981200" y="9906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0" y="304800"/>
                  </a:moveTo>
                  <a:lnTo>
                    <a:pt x="1600200" y="3048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522537" y="998537"/>
            <a:ext cx="517525" cy="288925"/>
          </a:xfrm>
          <a:prstGeom prst="rect">
            <a:avLst/>
          </a:prstGeom>
          <a:solidFill>
            <a:srgbClr val="FFFF99"/>
          </a:solidFill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Comic Sans MS"/>
                <a:cs typeface="Comic Sans MS"/>
              </a:rPr>
              <a:t>B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040062" y="2811462"/>
            <a:ext cx="2682875" cy="320675"/>
            <a:chOff x="3040062" y="2811462"/>
            <a:chExt cx="2682875" cy="320675"/>
          </a:xfrm>
        </p:grpSpPr>
        <p:sp>
          <p:nvSpPr>
            <p:cNvPr id="26" name="object 26"/>
            <p:cNvSpPr/>
            <p:nvPr/>
          </p:nvSpPr>
          <p:spPr>
            <a:xfrm>
              <a:off x="3048000" y="2819400"/>
              <a:ext cx="2667000" cy="304800"/>
            </a:xfrm>
            <a:custGeom>
              <a:avLst/>
              <a:gdLst/>
              <a:ahLst/>
              <a:cxnLst/>
              <a:rect l="l" t="t" r="r" b="b"/>
              <a:pathLst>
                <a:path w="2667000" h="304800">
                  <a:moveTo>
                    <a:pt x="2667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667000" y="30480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048000" y="2819400"/>
              <a:ext cx="2667000" cy="304800"/>
            </a:xfrm>
            <a:custGeom>
              <a:avLst/>
              <a:gdLst/>
              <a:ahLst/>
              <a:cxnLst/>
              <a:rect l="l" t="t" r="r" b="b"/>
              <a:pathLst>
                <a:path w="2667000" h="304800">
                  <a:moveTo>
                    <a:pt x="0" y="304800"/>
                  </a:moveTo>
                  <a:lnTo>
                    <a:pt x="2667000" y="304800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122737" y="2827337"/>
            <a:ext cx="517525" cy="288925"/>
          </a:xfrm>
          <a:prstGeom prst="rect">
            <a:avLst/>
          </a:prstGeom>
          <a:solidFill>
            <a:srgbClr val="006600"/>
          </a:solidFill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640262" y="3725862"/>
            <a:ext cx="2149475" cy="320675"/>
            <a:chOff x="4640262" y="3725862"/>
            <a:chExt cx="2149475" cy="320675"/>
          </a:xfrm>
        </p:grpSpPr>
        <p:sp>
          <p:nvSpPr>
            <p:cNvPr id="30" name="object 30"/>
            <p:cNvSpPr/>
            <p:nvPr/>
          </p:nvSpPr>
          <p:spPr>
            <a:xfrm>
              <a:off x="4648200" y="37338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2133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133600" y="3048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648200" y="37338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0" y="304800"/>
                  </a:moveTo>
                  <a:lnTo>
                    <a:pt x="2133600" y="3048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5722937" y="3741737"/>
            <a:ext cx="517525" cy="288925"/>
          </a:xfrm>
          <a:prstGeom prst="rect">
            <a:avLst/>
          </a:prstGeom>
          <a:solidFill>
            <a:srgbClr val="99CCFF"/>
          </a:solidFill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G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573462" y="2354262"/>
            <a:ext cx="1616075" cy="320675"/>
            <a:chOff x="3573462" y="2354262"/>
            <a:chExt cx="1616075" cy="320675"/>
          </a:xfrm>
        </p:grpSpPr>
        <p:sp>
          <p:nvSpPr>
            <p:cNvPr id="34" name="object 34"/>
            <p:cNvSpPr/>
            <p:nvPr/>
          </p:nvSpPr>
          <p:spPr>
            <a:xfrm>
              <a:off x="3581400" y="23622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1600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600200" y="3048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581400" y="23622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0" y="304800"/>
                  </a:moveTo>
                  <a:lnTo>
                    <a:pt x="1600200" y="3048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4122737" y="2370137"/>
            <a:ext cx="517525" cy="288925"/>
          </a:xfrm>
          <a:prstGeom prst="rect">
            <a:avLst/>
          </a:prstGeom>
          <a:solidFill>
            <a:srgbClr val="FF9966"/>
          </a:solidFill>
        </p:spPr>
        <p:txBody>
          <a:bodyPr wrap="square" lIns="0" tIns="1333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447800" y="990600"/>
            <a:ext cx="5867400" cy="3505200"/>
          </a:xfrm>
          <a:custGeom>
            <a:avLst/>
            <a:gdLst/>
            <a:ahLst/>
            <a:cxnLst/>
            <a:rect l="l" t="t" r="r" b="b"/>
            <a:pathLst>
              <a:path w="5867400" h="3505200">
                <a:moveTo>
                  <a:pt x="533400" y="3505200"/>
                </a:moveTo>
                <a:lnTo>
                  <a:pt x="533400" y="0"/>
                </a:lnTo>
              </a:path>
              <a:path w="5867400" h="3505200">
                <a:moveTo>
                  <a:pt x="0" y="3505200"/>
                </a:moveTo>
                <a:lnTo>
                  <a:pt x="0" y="0"/>
                </a:lnTo>
              </a:path>
              <a:path w="5867400" h="3505200">
                <a:moveTo>
                  <a:pt x="1600200" y="3505200"/>
                </a:moveTo>
                <a:lnTo>
                  <a:pt x="1600200" y="0"/>
                </a:lnTo>
              </a:path>
              <a:path w="5867400" h="3505200">
                <a:moveTo>
                  <a:pt x="1066800" y="3505200"/>
                </a:moveTo>
                <a:lnTo>
                  <a:pt x="1066800" y="0"/>
                </a:lnTo>
              </a:path>
              <a:path w="5867400" h="3505200">
                <a:moveTo>
                  <a:pt x="2667000" y="3505200"/>
                </a:moveTo>
                <a:lnTo>
                  <a:pt x="2667000" y="0"/>
                </a:lnTo>
              </a:path>
              <a:path w="5867400" h="3505200">
                <a:moveTo>
                  <a:pt x="2133600" y="3505200"/>
                </a:moveTo>
                <a:lnTo>
                  <a:pt x="2133600" y="0"/>
                </a:lnTo>
              </a:path>
              <a:path w="5867400" h="3505200">
                <a:moveTo>
                  <a:pt x="3733800" y="3505200"/>
                </a:moveTo>
                <a:lnTo>
                  <a:pt x="3733800" y="0"/>
                </a:lnTo>
              </a:path>
              <a:path w="5867400" h="3505200">
                <a:moveTo>
                  <a:pt x="3200400" y="3505200"/>
                </a:moveTo>
                <a:lnTo>
                  <a:pt x="3200400" y="0"/>
                </a:lnTo>
              </a:path>
              <a:path w="5867400" h="3505200">
                <a:moveTo>
                  <a:pt x="4800600" y="0"/>
                </a:moveTo>
                <a:lnTo>
                  <a:pt x="4800600" y="3200400"/>
                </a:lnTo>
              </a:path>
              <a:path w="5867400" h="3505200">
                <a:moveTo>
                  <a:pt x="4267200" y="3505200"/>
                </a:moveTo>
                <a:lnTo>
                  <a:pt x="4267200" y="0"/>
                </a:lnTo>
              </a:path>
              <a:path w="5867400" h="3505200">
                <a:moveTo>
                  <a:pt x="5867400" y="3505200"/>
                </a:moveTo>
                <a:lnTo>
                  <a:pt x="5867400" y="0"/>
                </a:lnTo>
              </a:path>
              <a:path w="5867400" h="3505200">
                <a:moveTo>
                  <a:pt x="5334000" y="0"/>
                </a:moveTo>
                <a:lnTo>
                  <a:pt x="5334000" y="3200400"/>
                </a:lnTo>
              </a:path>
            </a:pathLst>
          </a:custGeom>
          <a:ln w="158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375028" y="4521200"/>
            <a:ext cx="650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dirty="0" sz="1600" spc="-5">
                <a:latin typeface="Comic Sans MS"/>
                <a:cs typeface="Comic Sans MS"/>
              </a:rPr>
              <a:t>0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41829" y="4521200"/>
            <a:ext cx="50101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6100" algn="l"/>
                <a:tab pos="1079500" algn="l"/>
                <a:tab pos="1612900" algn="l"/>
                <a:tab pos="2146300" algn="l"/>
                <a:tab pos="2679700" algn="l"/>
                <a:tab pos="3213100" algn="l"/>
                <a:tab pos="3746500" algn="l"/>
                <a:tab pos="4204335" algn="l"/>
                <a:tab pos="4813935" algn="l"/>
              </a:tabLst>
            </a:pPr>
            <a:r>
              <a:rPr dirty="0" sz="1600" spc="-5">
                <a:latin typeface="Comic Sans MS"/>
                <a:cs typeface="Comic Sans MS"/>
              </a:rPr>
              <a:t>2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3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4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5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6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7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8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9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10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11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715000" y="4191000"/>
            <a:ext cx="1600200" cy="304800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1600200" y="0"/>
                </a:moveTo>
                <a:lnTo>
                  <a:pt x="0" y="0"/>
                </a:ln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715000" y="4191000"/>
            <a:ext cx="1600200" cy="304800"/>
          </a:xfrm>
          <a:prstGeom prst="rect">
            <a:avLst/>
          </a:prstGeom>
          <a:ln w="15875">
            <a:solidFill>
              <a:srgbClr val="000000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dirty="0" sz="1600" spc="-5">
                <a:latin typeface="Comic Sans MS"/>
                <a:cs typeface="Comic Sans MS"/>
              </a:rPr>
              <a:t>H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-5"/>
              <a:t>0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-5"/>
              <a:t>1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244182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2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75610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3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0900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4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4240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5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7580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6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09464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7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42864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8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176264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9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33718" y="6177219"/>
            <a:ext cx="241300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10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43318" y="6177219"/>
            <a:ext cx="208279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11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9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138" y="167132"/>
            <a:ext cx="236220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Interval</a:t>
            </a:r>
            <a:r>
              <a:rPr dirty="0" spc="-40"/>
              <a:t> </a:t>
            </a:r>
            <a:r>
              <a:rPr dirty="0" spc="-5"/>
              <a:t>Scheduling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39862" y="5859462"/>
          <a:ext cx="5955665" cy="320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1066800"/>
                <a:gridCol w="601345"/>
                <a:gridCol w="529589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B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C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F98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F98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449262" y="1363662"/>
            <a:ext cx="701675" cy="396875"/>
            <a:chOff x="449262" y="1363662"/>
            <a:chExt cx="701675" cy="396875"/>
          </a:xfrm>
        </p:grpSpPr>
        <p:sp>
          <p:nvSpPr>
            <p:cNvPr id="5" name="object 5"/>
            <p:cNvSpPr/>
            <p:nvPr/>
          </p:nvSpPr>
          <p:spPr>
            <a:xfrm>
              <a:off x="457200" y="137160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514350" y="0"/>
                  </a:moveTo>
                  <a:lnTo>
                    <a:pt x="51435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514350" y="285750"/>
                  </a:lnTo>
                  <a:lnTo>
                    <a:pt x="514350" y="381000"/>
                  </a:lnTo>
                  <a:lnTo>
                    <a:pt x="685800" y="19050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7200" y="137160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0" y="95250"/>
                  </a:moveTo>
                  <a:lnTo>
                    <a:pt x="514350" y="95250"/>
                  </a:lnTo>
                  <a:lnTo>
                    <a:pt x="514350" y="0"/>
                  </a:lnTo>
                  <a:lnTo>
                    <a:pt x="685800" y="190500"/>
                  </a:lnTo>
                  <a:lnTo>
                    <a:pt x="514350" y="381000"/>
                  </a:lnTo>
                  <a:lnTo>
                    <a:pt x="51435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439862" y="1897062"/>
            <a:ext cx="6485255" cy="2637155"/>
            <a:chOff x="1439862" y="1897062"/>
            <a:chExt cx="6485255" cy="2637155"/>
          </a:xfrm>
        </p:grpSpPr>
        <p:sp>
          <p:nvSpPr>
            <p:cNvPr id="8" name="object 8"/>
            <p:cNvSpPr/>
            <p:nvPr/>
          </p:nvSpPr>
          <p:spPr>
            <a:xfrm>
              <a:off x="1447800" y="4457700"/>
              <a:ext cx="6477000" cy="76200"/>
            </a:xfrm>
            <a:custGeom>
              <a:avLst/>
              <a:gdLst/>
              <a:ahLst/>
              <a:cxnLst/>
              <a:rect l="l" t="t" r="r" b="b"/>
              <a:pathLst>
                <a:path w="6477000" h="76200">
                  <a:moveTo>
                    <a:pt x="6400800" y="0"/>
                  </a:moveTo>
                  <a:lnTo>
                    <a:pt x="6400800" y="76200"/>
                  </a:lnTo>
                  <a:lnTo>
                    <a:pt x="6461252" y="45974"/>
                  </a:lnTo>
                  <a:lnTo>
                    <a:pt x="6413500" y="45974"/>
                  </a:lnTo>
                  <a:lnTo>
                    <a:pt x="6413500" y="30099"/>
                  </a:lnTo>
                  <a:lnTo>
                    <a:pt x="6460998" y="30099"/>
                  </a:lnTo>
                  <a:lnTo>
                    <a:pt x="6400800" y="0"/>
                  </a:lnTo>
                  <a:close/>
                </a:path>
                <a:path w="6477000" h="76200">
                  <a:moveTo>
                    <a:pt x="6400800" y="30099"/>
                  </a:moveTo>
                  <a:lnTo>
                    <a:pt x="0" y="30099"/>
                  </a:lnTo>
                  <a:lnTo>
                    <a:pt x="0" y="45974"/>
                  </a:lnTo>
                  <a:lnTo>
                    <a:pt x="6400800" y="45974"/>
                  </a:lnTo>
                  <a:lnTo>
                    <a:pt x="6400800" y="30099"/>
                  </a:lnTo>
                  <a:close/>
                </a:path>
                <a:path w="6477000" h="76200">
                  <a:moveTo>
                    <a:pt x="6460998" y="30099"/>
                  </a:moveTo>
                  <a:lnTo>
                    <a:pt x="6413500" y="30099"/>
                  </a:lnTo>
                  <a:lnTo>
                    <a:pt x="6413500" y="45974"/>
                  </a:lnTo>
                  <a:lnTo>
                    <a:pt x="6461252" y="45974"/>
                  </a:lnTo>
                  <a:lnTo>
                    <a:pt x="6477000" y="38100"/>
                  </a:lnTo>
                  <a:lnTo>
                    <a:pt x="6460998" y="30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47800" y="1905000"/>
              <a:ext cx="3200400" cy="304800"/>
            </a:xfrm>
            <a:custGeom>
              <a:avLst/>
              <a:gdLst/>
              <a:ahLst/>
              <a:cxnLst/>
              <a:rect l="l" t="t" r="r" b="b"/>
              <a:pathLst>
                <a:path w="3200400" h="304800">
                  <a:moveTo>
                    <a:pt x="3200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200400" y="30480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47800" y="1905000"/>
              <a:ext cx="3200400" cy="304800"/>
            </a:xfrm>
            <a:custGeom>
              <a:avLst/>
              <a:gdLst/>
              <a:ahLst/>
              <a:cxnLst/>
              <a:rect l="l" t="t" r="r" b="b"/>
              <a:pathLst>
                <a:path w="3200400" h="304800">
                  <a:moveTo>
                    <a:pt x="0" y="304800"/>
                  </a:moveTo>
                  <a:lnTo>
                    <a:pt x="3200400" y="3048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005318" y="4292600"/>
            <a:ext cx="4870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omic Sans MS"/>
                <a:cs typeface="Comic Sans MS"/>
              </a:rPr>
              <a:t>Ti</a:t>
            </a:r>
            <a:r>
              <a:rPr dirty="0" sz="1600" spc="-15">
                <a:latin typeface="Comic Sans MS"/>
                <a:cs typeface="Comic Sans MS"/>
              </a:rPr>
              <a:t>m</a:t>
            </a:r>
            <a:r>
              <a:rPr dirty="0" sz="1600" spc="-5">
                <a:latin typeface="Comic Sans MS"/>
                <a:cs typeface="Comic Sans MS"/>
              </a:rPr>
              <a:t>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2537" y="1912937"/>
            <a:ext cx="581025" cy="288925"/>
          </a:xfrm>
          <a:prstGeom prst="rect">
            <a:avLst/>
          </a:prstGeom>
          <a:solidFill>
            <a:srgbClr val="CC0000"/>
          </a:solidFill>
        </p:spPr>
        <p:txBody>
          <a:bodyPr wrap="square" lIns="0" tIns="13335" rIns="0" bIns="0" rtlCol="0" vert="horz">
            <a:spAutoFit/>
          </a:bodyPr>
          <a:lstStyle/>
          <a:p>
            <a:pPr algn="r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40062" y="1439862"/>
            <a:ext cx="1082675" cy="320675"/>
            <a:chOff x="3040062" y="1439862"/>
            <a:chExt cx="1082675" cy="320675"/>
          </a:xfrm>
        </p:grpSpPr>
        <p:sp>
          <p:nvSpPr>
            <p:cNvPr id="14" name="object 14"/>
            <p:cNvSpPr/>
            <p:nvPr/>
          </p:nvSpPr>
          <p:spPr>
            <a:xfrm>
              <a:off x="3048000" y="1447800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1066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066800" y="3048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48000" y="1447800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0" y="304800"/>
                  </a:moveTo>
                  <a:lnTo>
                    <a:pt x="1066800" y="3048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055937" y="1455737"/>
            <a:ext cx="593725" cy="288925"/>
          </a:xfrm>
          <a:prstGeom prst="rect">
            <a:avLst/>
          </a:prstGeom>
          <a:solidFill>
            <a:srgbClr val="003399"/>
          </a:solidFill>
        </p:spPr>
        <p:txBody>
          <a:bodyPr wrap="square" lIns="0" tIns="12700" rIns="0" bIns="0" rtlCol="0" vert="horz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06862" y="3268662"/>
            <a:ext cx="2149475" cy="320675"/>
            <a:chOff x="4106862" y="3268662"/>
            <a:chExt cx="2149475" cy="320675"/>
          </a:xfrm>
        </p:grpSpPr>
        <p:sp>
          <p:nvSpPr>
            <p:cNvPr id="18" name="object 18"/>
            <p:cNvSpPr/>
            <p:nvPr/>
          </p:nvSpPr>
          <p:spPr>
            <a:xfrm>
              <a:off x="4114800" y="32766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2133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133600" y="3048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114800" y="32766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0" y="304800"/>
                  </a:moveTo>
                  <a:lnTo>
                    <a:pt x="2133600" y="3048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189537" y="3284537"/>
            <a:ext cx="517525" cy="288925"/>
          </a:xfrm>
          <a:prstGeom prst="rect">
            <a:avLst/>
          </a:prstGeom>
          <a:solidFill>
            <a:srgbClr val="FF00FF"/>
          </a:solidFill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F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973262" y="982662"/>
            <a:ext cx="1616075" cy="320675"/>
            <a:chOff x="1973262" y="982662"/>
            <a:chExt cx="1616075" cy="320675"/>
          </a:xfrm>
        </p:grpSpPr>
        <p:sp>
          <p:nvSpPr>
            <p:cNvPr id="22" name="object 22"/>
            <p:cNvSpPr/>
            <p:nvPr/>
          </p:nvSpPr>
          <p:spPr>
            <a:xfrm>
              <a:off x="1981200" y="9906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1600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600200" y="3048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981200" y="9906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0" y="304800"/>
                  </a:moveTo>
                  <a:lnTo>
                    <a:pt x="1600200" y="3048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522537" y="998537"/>
            <a:ext cx="517525" cy="288925"/>
          </a:xfrm>
          <a:prstGeom prst="rect">
            <a:avLst/>
          </a:prstGeom>
          <a:solidFill>
            <a:srgbClr val="FFFF99"/>
          </a:solidFill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Comic Sans MS"/>
                <a:cs typeface="Comic Sans MS"/>
              </a:rPr>
              <a:t>B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040062" y="2811462"/>
            <a:ext cx="2682875" cy="320675"/>
            <a:chOff x="3040062" y="2811462"/>
            <a:chExt cx="2682875" cy="320675"/>
          </a:xfrm>
        </p:grpSpPr>
        <p:sp>
          <p:nvSpPr>
            <p:cNvPr id="26" name="object 26"/>
            <p:cNvSpPr/>
            <p:nvPr/>
          </p:nvSpPr>
          <p:spPr>
            <a:xfrm>
              <a:off x="3048000" y="2819400"/>
              <a:ext cx="2667000" cy="304800"/>
            </a:xfrm>
            <a:custGeom>
              <a:avLst/>
              <a:gdLst/>
              <a:ahLst/>
              <a:cxnLst/>
              <a:rect l="l" t="t" r="r" b="b"/>
              <a:pathLst>
                <a:path w="2667000" h="304800">
                  <a:moveTo>
                    <a:pt x="2667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667000" y="30480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048000" y="2819400"/>
              <a:ext cx="2667000" cy="304800"/>
            </a:xfrm>
            <a:custGeom>
              <a:avLst/>
              <a:gdLst/>
              <a:ahLst/>
              <a:cxnLst/>
              <a:rect l="l" t="t" r="r" b="b"/>
              <a:pathLst>
                <a:path w="2667000" h="304800">
                  <a:moveTo>
                    <a:pt x="0" y="304800"/>
                  </a:moveTo>
                  <a:lnTo>
                    <a:pt x="2667000" y="304800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122737" y="2827337"/>
            <a:ext cx="517525" cy="288925"/>
          </a:xfrm>
          <a:prstGeom prst="rect">
            <a:avLst/>
          </a:prstGeom>
          <a:solidFill>
            <a:srgbClr val="006600"/>
          </a:solidFill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640262" y="3725862"/>
            <a:ext cx="2149475" cy="320675"/>
            <a:chOff x="4640262" y="3725862"/>
            <a:chExt cx="2149475" cy="320675"/>
          </a:xfrm>
        </p:grpSpPr>
        <p:sp>
          <p:nvSpPr>
            <p:cNvPr id="30" name="object 30"/>
            <p:cNvSpPr/>
            <p:nvPr/>
          </p:nvSpPr>
          <p:spPr>
            <a:xfrm>
              <a:off x="4648200" y="37338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2133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133600" y="3048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648200" y="37338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0" y="304800"/>
                  </a:moveTo>
                  <a:lnTo>
                    <a:pt x="2133600" y="3048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5722937" y="3741737"/>
            <a:ext cx="517525" cy="288925"/>
          </a:xfrm>
          <a:prstGeom prst="rect">
            <a:avLst/>
          </a:prstGeom>
          <a:solidFill>
            <a:srgbClr val="99CCFF"/>
          </a:solidFill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G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573462" y="2354262"/>
            <a:ext cx="1616075" cy="320675"/>
            <a:chOff x="3573462" y="2354262"/>
            <a:chExt cx="1616075" cy="320675"/>
          </a:xfrm>
        </p:grpSpPr>
        <p:sp>
          <p:nvSpPr>
            <p:cNvPr id="34" name="object 34"/>
            <p:cNvSpPr/>
            <p:nvPr/>
          </p:nvSpPr>
          <p:spPr>
            <a:xfrm>
              <a:off x="3581400" y="23622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1600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600200" y="3048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581400" y="23622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0" y="304800"/>
                  </a:moveTo>
                  <a:lnTo>
                    <a:pt x="1600200" y="3048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4122737" y="2370137"/>
            <a:ext cx="517525" cy="288925"/>
          </a:xfrm>
          <a:prstGeom prst="rect">
            <a:avLst/>
          </a:prstGeom>
          <a:solidFill>
            <a:srgbClr val="FF9966"/>
          </a:solidFill>
        </p:spPr>
        <p:txBody>
          <a:bodyPr wrap="square" lIns="0" tIns="1333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447800" y="990600"/>
            <a:ext cx="5867400" cy="3505200"/>
          </a:xfrm>
          <a:custGeom>
            <a:avLst/>
            <a:gdLst/>
            <a:ahLst/>
            <a:cxnLst/>
            <a:rect l="l" t="t" r="r" b="b"/>
            <a:pathLst>
              <a:path w="5867400" h="3505200">
                <a:moveTo>
                  <a:pt x="533400" y="3505200"/>
                </a:moveTo>
                <a:lnTo>
                  <a:pt x="533400" y="0"/>
                </a:lnTo>
              </a:path>
              <a:path w="5867400" h="3505200">
                <a:moveTo>
                  <a:pt x="0" y="3505200"/>
                </a:moveTo>
                <a:lnTo>
                  <a:pt x="0" y="0"/>
                </a:lnTo>
              </a:path>
              <a:path w="5867400" h="3505200">
                <a:moveTo>
                  <a:pt x="1600200" y="3505200"/>
                </a:moveTo>
                <a:lnTo>
                  <a:pt x="1600200" y="0"/>
                </a:lnTo>
              </a:path>
              <a:path w="5867400" h="3505200">
                <a:moveTo>
                  <a:pt x="1066800" y="3505200"/>
                </a:moveTo>
                <a:lnTo>
                  <a:pt x="1066800" y="0"/>
                </a:lnTo>
              </a:path>
              <a:path w="5867400" h="3505200">
                <a:moveTo>
                  <a:pt x="2667000" y="3505200"/>
                </a:moveTo>
                <a:lnTo>
                  <a:pt x="2667000" y="0"/>
                </a:lnTo>
              </a:path>
              <a:path w="5867400" h="3505200">
                <a:moveTo>
                  <a:pt x="2133600" y="3505200"/>
                </a:moveTo>
                <a:lnTo>
                  <a:pt x="2133600" y="0"/>
                </a:lnTo>
              </a:path>
              <a:path w="5867400" h="3505200">
                <a:moveTo>
                  <a:pt x="3733800" y="3505200"/>
                </a:moveTo>
                <a:lnTo>
                  <a:pt x="3733800" y="0"/>
                </a:lnTo>
              </a:path>
              <a:path w="5867400" h="3505200">
                <a:moveTo>
                  <a:pt x="3200400" y="3505200"/>
                </a:moveTo>
                <a:lnTo>
                  <a:pt x="3200400" y="0"/>
                </a:lnTo>
              </a:path>
              <a:path w="5867400" h="3505200">
                <a:moveTo>
                  <a:pt x="4800600" y="0"/>
                </a:moveTo>
                <a:lnTo>
                  <a:pt x="4800600" y="3200400"/>
                </a:lnTo>
              </a:path>
              <a:path w="5867400" h="3505200">
                <a:moveTo>
                  <a:pt x="4267200" y="3505200"/>
                </a:moveTo>
                <a:lnTo>
                  <a:pt x="4267200" y="0"/>
                </a:lnTo>
              </a:path>
              <a:path w="5867400" h="3505200">
                <a:moveTo>
                  <a:pt x="5867400" y="3505200"/>
                </a:moveTo>
                <a:lnTo>
                  <a:pt x="5867400" y="0"/>
                </a:lnTo>
              </a:path>
              <a:path w="5867400" h="3505200">
                <a:moveTo>
                  <a:pt x="5334000" y="0"/>
                </a:moveTo>
                <a:lnTo>
                  <a:pt x="5334000" y="3200400"/>
                </a:lnTo>
              </a:path>
            </a:pathLst>
          </a:custGeom>
          <a:ln w="158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375028" y="4521200"/>
            <a:ext cx="650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dirty="0" sz="1600" spc="-5">
                <a:latin typeface="Comic Sans MS"/>
                <a:cs typeface="Comic Sans MS"/>
              </a:rPr>
              <a:t>0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41829" y="4521200"/>
            <a:ext cx="50101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6100" algn="l"/>
                <a:tab pos="1079500" algn="l"/>
                <a:tab pos="1612900" algn="l"/>
                <a:tab pos="2146300" algn="l"/>
                <a:tab pos="2679700" algn="l"/>
                <a:tab pos="3213100" algn="l"/>
                <a:tab pos="3746500" algn="l"/>
                <a:tab pos="4204335" algn="l"/>
                <a:tab pos="4813935" algn="l"/>
              </a:tabLst>
            </a:pPr>
            <a:r>
              <a:rPr dirty="0" sz="1600" spc="-5">
                <a:latin typeface="Comic Sans MS"/>
                <a:cs typeface="Comic Sans MS"/>
              </a:rPr>
              <a:t>2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3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4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5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6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7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8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9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10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11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715000" y="4191000"/>
            <a:ext cx="1600200" cy="304800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1600200" y="0"/>
                </a:moveTo>
                <a:lnTo>
                  <a:pt x="0" y="0"/>
                </a:ln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715000" y="4191000"/>
            <a:ext cx="1600200" cy="304800"/>
          </a:xfrm>
          <a:prstGeom prst="rect">
            <a:avLst/>
          </a:prstGeom>
          <a:ln w="15875">
            <a:solidFill>
              <a:srgbClr val="000000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dirty="0" sz="1600" spc="-5">
                <a:latin typeface="Comic Sans MS"/>
                <a:cs typeface="Comic Sans MS"/>
              </a:rPr>
              <a:t>H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-5"/>
              <a:t>0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-5"/>
              <a:t>1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244182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2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75610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3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0900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4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4240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5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7580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6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09464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7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42864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8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176264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9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33718" y="6177219"/>
            <a:ext cx="241300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10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43318" y="6177219"/>
            <a:ext cx="208279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11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9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138" y="167132"/>
            <a:ext cx="236220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Interval</a:t>
            </a:r>
            <a:r>
              <a:rPr dirty="0" spc="-40"/>
              <a:t> </a:t>
            </a:r>
            <a:r>
              <a:rPr dirty="0" spc="-5"/>
              <a:t>Scheduling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9262" y="1820862"/>
            <a:ext cx="701675" cy="396875"/>
            <a:chOff x="449262" y="1820862"/>
            <a:chExt cx="701675" cy="396875"/>
          </a:xfrm>
        </p:grpSpPr>
        <p:sp>
          <p:nvSpPr>
            <p:cNvPr id="4" name="object 4"/>
            <p:cNvSpPr/>
            <p:nvPr/>
          </p:nvSpPr>
          <p:spPr>
            <a:xfrm>
              <a:off x="457200" y="182880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514350" y="0"/>
                  </a:moveTo>
                  <a:lnTo>
                    <a:pt x="51435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514350" y="285750"/>
                  </a:lnTo>
                  <a:lnTo>
                    <a:pt x="514350" y="381000"/>
                  </a:lnTo>
                  <a:lnTo>
                    <a:pt x="685800" y="19050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200" y="182880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0" y="95250"/>
                  </a:moveTo>
                  <a:lnTo>
                    <a:pt x="514350" y="95250"/>
                  </a:lnTo>
                  <a:lnTo>
                    <a:pt x="514350" y="0"/>
                  </a:lnTo>
                  <a:lnTo>
                    <a:pt x="685800" y="190500"/>
                  </a:lnTo>
                  <a:lnTo>
                    <a:pt x="514350" y="381000"/>
                  </a:lnTo>
                  <a:lnTo>
                    <a:pt x="51435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717038" y="5869575"/>
            <a:ext cx="128270" cy="28257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1600" spc="-5">
                <a:latin typeface="Comic Sans MS"/>
                <a:cs typeface="Comic Sans MS"/>
              </a:rPr>
              <a:t>B</a:t>
            </a:r>
            <a:endParaRPr sz="1600">
              <a:latin typeface="Comic Sans MS"/>
              <a:cs typeface="Comic Sans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39862" y="5859462"/>
          <a:ext cx="5891530" cy="320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590"/>
                <a:gridCol w="1608455"/>
                <a:gridCol w="529589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7F7F"/>
                    </a:solidFill>
                  </a:tcPr>
                </a:tc>
                <a:tc>
                  <a:txBody>
                    <a:bodyPr/>
                    <a:lstStyle/>
                    <a:p>
                      <a:pPr marL="9969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A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222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1439862" y="1897062"/>
            <a:ext cx="6485255" cy="2637155"/>
            <a:chOff x="1439862" y="1897062"/>
            <a:chExt cx="6485255" cy="2637155"/>
          </a:xfrm>
        </p:grpSpPr>
        <p:sp>
          <p:nvSpPr>
            <p:cNvPr id="9" name="object 9"/>
            <p:cNvSpPr/>
            <p:nvPr/>
          </p:nvSpPr>
          <p:spPr>
            <a:xfrm>
              <a:off x="1447800" y="4457700"/>
              <a:ext cx="6477000" cy="76200"/>
            </a:xfrm>
            <a:custGeom>
              <a:avLst/>
              <a:gdLst/>
              <a:ahLst/>
              <a:cxnLst/>
              <a:rect l="l" t="t" r="r" b="b"/>
              <a:pathLst>
                <a:path w="6477000" h="76200">
                  <a:moveTo>
                    <a:pt x="6400800" y="0"/>
                  </a:moveTo>
                  <a:lnTo>
                    <a:pt x="6400800" y="76200"/>
                  </a:lnTo>
                  <a:lnTo>
                    <a:pt x="6461252" y="45974"/>
                  </a:lnTo>
                  <a:lnTo>
                    <a:pt x="6413500" y="45974"/>
                  </a:lnTo>
                  <a:lnTo>
                    <a:pt x="6413500" y="30099"/>
                  </a:lnTo>
                  <a:lnTo>
                    <a:pt x="6460998" y="30099"/>
                  </a:lnTo>
                  <a:lnTo>
                    <a:pt x="6400800" y="0"/>
                  </a:lnTo>
                  <a:close/>
                </a:path>
                <a:path w="6477000" h="76200">
                  <a:moveTo>
                    <a:pt x="6400800" y="30099"/>
                  </a:moveTo>
                  <a:lnTo>
                    <a:pt x="0" y="30099"/>
                  </a:lnTo>
                  <a:lnTo>
                    <a:pt x="0" y="45974"/>
                  </a:lnTo>
                  <a:lnTo>
                    <a:pt x="6400800" y="45974"/>
                  </a:lnTo>
                  <a:lnTo>
                    <a:pt x="6400800" y="30099"/>
                  </a:lnTo>
                  <a:close/>
                </a:path>
                <a:path w="6477000" h="76200">
                  <a:moveTo>
                    <a:pt x="6460998" y="30099"/>
                  </a:moveTo>
                  <a:lnTo>
                    <a:pt x="6413500" y="30099"/>
                  </a:lnTo>
                  <a:lnTo>
                    <a:pt x="6413500" y="45974"/>
                  </a:lnTo>
                  <a:lnTo>
                    <a:pt x="6461252" y="45974"/>
                  </a:lnTo>
                  <a:lnTo>
                    <a:pt x="6477000" y="38100"/>
                  </a:lnTo>
                  <a:lnTo>
                    <a:pt x="6460998" y="30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47800" y="1905000"/>
              <a:ext cx="3200400" cy="304800"/>
            </a:xfrm>
            <a:custGeom>
              <a:avLst/>
              <a:gdLst/>
              <a:ahLst/>
              <a:cxnLst/>
              <a:rect l="l" t="t" r="r" b="b"/>
              <a:pathLst>
                <a:path w="3200400" h="304800">
                  <a:moveTo>
                    <a:pt x="3200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200400" y="30480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47800" y="1905000"/>
              <a:ext cx="3200400" cy="304800"/>
            </a:xfrm>
            <a:custGeom>
              <a:avLst/>
              <a:gdLst/>
              <a:ahLst/>
              <a:cxnLst/>
              <a:rect l="l" t="t" r="r" b="b"/>
              <a:pathLst>
                <a:path w="3200400" h="304800">
                  <a:moveTo>
                    <a:pt x="0" y="304800"/>
                  </a:moveTo>
                  <a:lnTo>
                    <a:pt x="3200400" y="3048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005318" y="4292600"/>
            <a:ext cx="4870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omic Sans MS"/>
                <a:cs typeface="Comic Sans MS"/>
              </a:rPr>
              <a:t>Ti</a:t>
            </a:r>
            <a:r>
              <a:rPr dirty="0" sz="1600" spc="-15">
                <a:latin typeface="Comic Sans MS"/>
                <a:cs typeface="Comic Sans MS"/>
              </a:rPr>
              <a:t>m</a:t>
            </a:r>
            <a:r>
              <a:rPr dirty="0" sz="1600" spc="-5">
                <a:latin typeface="Comic Sans MS"/>
                <a:cs typeface="Comic Sans MS"/>
              </a:rPr>
              <a:t>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2537" y="1912937"/>
            <a:ext cx="581025" cy="288925"/>
          </a:xfrm>
          <a:prstGeom prst="rect">
            <a:avLst/>
          </a:prstGeom>
          <a:solidFill>
            <a:srgbClr val="CC0000"/>
          </a:solidFill>
        </p:spPr>
        <p:txBody>
          <a:bodyPr wrap="square" lIns="0" tIns="13335" rIns="0" bIns="0" rtlCol="0" vert="horz">
            <a:spAutoFit/>
          </a:bodyPr>
          <a:lstStyle/>
          <a:p>
            <a:pPr algn="r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40062" y="1439862"/>
            <a:ext cx="1082675" cy="320675"/>
            <a:chOff x="3040062" y="1439862"/>
            <a:chExt cx="1082675" cy="320675"/>
          </a:xfrm>
        </p:grpSpPr>
        <p:sp>
          <p:nvSpPr>
            <p:cNvPr id="15" name="object 15"/>
            <p:cNvSpPr/>
            <p:nvPr/>
          </p:nvSpPr>
          <p:spPr>
            <a:xfrm>
              <a:off x="3048000" y="1447800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1066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066800" y="3048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48000" y="1447800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0" y="304800"/>
                  </a:moveTo>
                  <a:lnTo>
                    <a:pt x="1066800" y="3048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055937" y="1455737"/>
            <a:ext cx="593725" cy="288925"/>
          </a:xfrm>
          <a:prstGeom prst="rect">
            <a:avLst/>
          </a:prstGeom>
          <a:solidFill>
            <a:srgbClr val="003399"/>
          </a:solidFill>
        </p:spPr>
        <p:txBody>
          <a:bodyPr wrap="square" lIns="0" tIns="12700" rIns="0" bIns="0" rtlCol="0" vert="horz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106862" y="3268662"/>
            <a:ext cx="2149475" cy="320675"/>
            <a:chOff x="4106862" y="3268662"/>
            <a:chExt cx="2149475" cy="320675"/>
          </a:xfrm>
        </p:grpSpPr>
        <p:sp>
          <p:nvSpPr>
            <p:cNvPr id="19" name="object 19"/>
            <p:cNvSpPr/>
            <p:nvPr/>
          </p:nvSpPr>
          <p:spPr>
            <a:xfrm>
              <a:off x="4114800" y="32766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2133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133600" y="3048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114800" y="32766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0" y="304800"/>
                  </a:moveTo>
                  <a:lnTo>
                    <a:pt x="2133600" y="3048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189537" y="3284537"/>
            <a:ext cx="517525" cy="288925"/>
          </a:xfrm>
          <a:prstGeom prst="rect">
            <a:avLst/>
          </a:prstGeom>
          <a:solidFill>
            <a:srgbClr val="FF00FF"/>
          </a:solidFill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F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973262" y="982662"/>
            <a:ext cx="1616075" cy="320675"/>
            <a:chOff x="1973262" y="982662"/>
            <a:chExt cx="1616075" cy="320675"/>
          </a:xfrm>
        </p:grpSpPr>
        <p:sp>
          <p:nvSpPr>
            <p:cNvPr id="23" name="object 23"/>
            <p:cNvSpPr/>
            <p:nvPr/>
          </p:nvSpPr>
          <p:spPr>
            <a:xfrm>
              <a:off x="1981200" y="9906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1600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600200" y="3048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981200" y="9906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0" y="304800"/>
                  </a:moveTo>
                  <a:lnTo>
                    <a:pt x="1600200" y="3048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522537" y="998537"/>
            <a:ext cx="517525" cy="288925"/>
          </a:xfrm>
          <a:prstGeom prst="rect">
            <a:avLst/>
          </a:prstGeom>
          <a:solidFill>
            <a:srgbClr val="FFFF99"/>
          </a:solidFill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Comic Sans MS"/>
                <a:cs typeface="Comic Sans MS"/>
              </a:rPr>
              <a:t>B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040062" y="2811462"/>
            <a:ext cx="2682875" cy="320675"/>
            <a:chOff x="3040062" y="2811462"/>
            <a:chExt cx="2682875" cy="320675"/>
          </a:xfrm>
        </p:grpSpPr>
        <p:sp>
          <p:nvSpPr>
            <p:cNvPr id="27" name="object 27"/>
            <p:cNvSpPr/>
            <p:nvPr/>
          </p:nvSpPr>
          <p:spPr>
            <a:xfrm>
              <a:off x="3048000" y="2819400"/>
              <a:ext cx="2667000" cy="304800"/>
            </a:xfrm>
            <a:custGeom>
              <a:avLst/>
              <a:gdLst/>
              <a:ahLst/>
              <a:cxnLst/>
              <a:rect l="l" t="t" r="r" b="b"/>
              <a:pathLst>
                <a:path w="2667000" h="304800">
                  <a:moveTo>
                    <a:pt x="2667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667000" y="30480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048000" y="2819400"/>
              <a:ext cx="2667000" cy="304800"/>
            </a:xfrm>
            <a:custGeom>
              <a:avLst/>
              <a:gdLst/>
              <a:ahLst/>
              <a:cxnLst/>
              <a:rect l="l" t="t" r="r" b="b"/>
              <a:pathLst>
                <a:path w="2667000" h="304800">
                  <a:moveTo>
                    <a:pt x="0" y="304800"/>
                  </a:moveTo>
                  <a:lnTo>
                    <a:pt x="2667000" y="304800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4122737" y="2827337"/>
            <a:ext cx="517525" cy="288925"/>
          </a:xfrm>
          <a:prstGeom prst="rect">
            <a:avLst/>
          </a:prstGeom>
          <a:solidFill>
            <a:srgbClr val="006600"/>
          </a:solidFill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640262" y="3725862"/>
            <a:ext cx="2149475" cy="320675"/>
            <a:chOff x="4640262" y="3725862"/>
            <a:chExt cx="2149475" cy="320675"/>
          </a:xfrm>
        </p:grpSpPr>
        <p:sp>
          <p:nvSpPr>
            <p:cNvPr id="31" name="object 31"/>
            <p:cNvSpPr/>
            <p:nvPr/>
          </p:nvSpPr>
          <p:spPr>
            <a:xfrm>
              <a:off x="4648200" y="37338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2133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133600" y="3048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648200" y="37338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0" y="304800"/>
                  </a:moveTo>
                  <a:lnTo>
                    <a:pt x="2133600" y="3048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5722937" y="3741737"/>
            <a:ext cx="517525" cy="288925"/>
          </a:xfrm>
          <a:prstGeom prst="rect">
            <a:avLst/>
          </a:prstGeom>
          <a:solidFill>
            <a:srgbClr val="99CCFF"/>
          </a:solidFill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G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573462" y="2354262"/>
            <a:ext cx="1616075" cy="320675"/>
            <a:chOff x="3573462" y="2354262"/>
            <a:chExt cx="1616075" cy="320675"/>
          </a:xfrm>
        </p:grpSpPr>
        <p:sp>
          <p:nvSpPr>
            <p:cNvPr id="35" name="object 35"/>
            <p:cNvSpPr/>
            <p:nvPr/>
          </p:nvSpPr>
          <p:spPr>
            <a:xfrm>
              <a:off x="3581400" y="23622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1600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600200" y="3048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581400" y="23622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0" y="304800"/>
                  </a:moveTo>
                  <a:lnTo>
                    <a:pt x="1600200" y="3048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4122737" y="2370137"/>
            <a:ext cx="517525" cy="288925"/>
          </a:xfrm>
          <a:prstGeom prst="rect">
            <a:avLst/>
          </a:prstGeom>
          <a:solidFill>
            <a:srgbClr val="FF9966"/>
          </a:solidFill>
        </p:spPr>
        <p:txBody>
          <a:bodyPr wrap="square" lIns="0" tIns="1333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447800" y="990600"/>
            <a:ext cx="5867400" cy="3505200"/>
          </a:xfrm>
          <a:custGeom>
            <a:avLst/>
            <a:gdLst/>
            <a:ahLst/>
            <a:cxnLst/>
            <a:rect l="l" t="t" r="r" b="b"/>
            <a:pathLst>
              <a:path w="5867400" h="3505200">
                <a:moveTo>
                  <a:pt x="533400" y="3505200"/>
                </a:moveTo>
                <a:lnTo>
                  <a:pt x="533400" y="0"/>
                </a:lnTo>
              </a:path>
              <a:path w="5867400" h="3505200">
                <a:moveTo>
                  <a:pt x="0" y="3505200"/>
                </a:moveTo>
                <a:lnTo>
                  <a:pt x="0" y="0"/>
                </a:lnTo>
              </a:path>
              <a:path w="5867400" h="3505200">
                <a:moveTo>
                  <a:pt x="1600200" y="3505200"/>
                </a:moveTo>
                <a:lnTo>
                  <a:pt x="1600200" y="0"/>
                </a:lnTo>
              </a:path>
              <a:path w="5867400" h="3505200">
                <a:moveTo>
                  <a:pt x="1066800" y="3505200"/>
                </a:moveTo>
                <a:lnTo>
                  <a:pt x="1066800" y="0"/>
                </a:lnTo>
              </a:path>
              <a:path w="5867400" h="3505200">
                <a:moveTo>
                  <a:pt x="2667000" y="3505200"/>
                </a:moveTo>
                <a:lnTo>
                  <a:pt x="2667000" y="0"/>
                </a:lnTo>
              </a:path>
              <a:path w="5867400" h="3505200">
                <a:moveTo>
                  <a:pt x="2133600" y="3505200"/>
                </a:moveTo>
                <a:lnTo>
                  <a:pt x="2133600" y="0"/>
                </a:lnTo>
              </a:path>
              <a:path w="5867400" h="3505200">
                <a:moveTo>
                  <a:pt x="3733800" y="3505200"/>
                </a:moveTo>
                <a:lnTo>
                  <a:pt x="3733800" y="0"/>
                </a:lnTo>
              </a:path>
              <a:path w="5867400" h="3505200">
                <a:moveTo>
                  <a:pt x="3200400" y="3505200"/>
                </a:moveTo>
                <a:lnTo>
                  <a:pt x="3200400" y="0"/>
                </a:lnTo>
              </a:path>
              <a:path w="5867400" h="3505200">
                <a:moveTo>
                  <a:pt x="4800600" y="0"/>
                </a:moveTo>
                <a:lnTo>
                  <a:pt x="4800600" y="3200400"/>
                </a:lnTo>
              </a:path>
              <a:path w="5867400" h="3505200">
                <a:moveTo>
                  <a:pt x="4267200" y="3505200"/>
                </a:moveTo>
                <a:lnTo>
                  <a:pt x="4267200" y="0"/>
                </a:lnTo>
              </a:path>
              <a:path w="5867400" h="3505200">
                <a:moveTo>
                  <a:pt x="5867400" y="3505200"/>
                </a:moveTo>
                <a:lnTo>
                  <a:pt x="5867400" y="0"/>
                </a:lnTo>
              </a:path>
              <a:path w="5867400" h="3505200">
                <a:moveTo>
                  <a:pt x="5334000" y="0"/>
                </a:moveTo>
                <a:lnTo>
                  <a:pt x="5334000" y="3200400"/>
                </a:lnTo>
              </a:path>
            </a:pathLst>
          </a:custGeom>
          <a:ln w="158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375028" y="4521200"/>
            <a:ext cx="650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dirty="0" sz="1600" spc="-5">
                <a:latin typeface="Comic Sans MS"/>
                <a:cs typeface="Comic Sans MS"/>
              </a:rPr>
              <a:t>0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41829" y="4521200"/>
            <a:ext cx="50101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6100" algn="l"/>
                <a:tab pos="1079500" algn="l"/>
                <a:tab pos="1612900" algn="l"/>
                <a:tab pos="2146300" algn="l"/>
                <a:tab pos="2679700" algn="l"/>
                <a:tab pos="3213100" algn="l"/>
                <a:tab pos="3746500" algn="l"/>
                <a:tab pos="4204335" algn="l"/>
                <a:tab pos="4813935" algn="l"/>
              </a:tabLst>
            </a:pPr>
            <a:r>
              <a:rPr dirty="0" sz="1600" spc="-5">
                <a:latin typeface="Comic Sans MS"/>
                <a:cs typeface="Comic Sans MS"/>
              </a:rPr>
              <a:t>2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3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4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5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6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7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8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9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10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11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715000" y="4191000"/>
            <a:ext cx="1600200" cy="304800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1600200" y="0"/>
                </a:moveTo>
                <a:lnTo>
                  <a:pt x="0" y="0"/>
                </a:ln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715000" y="4191000"/>
            <a:ext cx="1600200" cy="304800"/>
          </a:xfrm>
          <a:prstGeom prst="rect">
            <a:avLst/>
          </a:prstGeom>
          <a:ln w="15875">
            <a:solidFill>
              <a:srgbClr val="000000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dirty="0" sz="1600" spc="-5">
                <a:latin typeface="Comic Sans MS"/>
                <a:cs typeface="Comic Sans MS"/>
              </a:rPr>
              <a:t>H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-5"/>
              <a:t>0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-5"/>
              <a:t>1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44182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2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975610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3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0900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4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04240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5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7580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6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109464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7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42864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8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176264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9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633718" y="6177219"/>
            <a:ext cx="241300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10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43318" y="6177219"/>
            <a:ext cx="208279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11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9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138" y="167132"/>
            <a:ext cx="236220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Interval</a:t>
            </a:r>
            <a:r>
              <a:rPr dirty="0" spc="-40"/>
              <a:t> </a:t>
            </a:r>
            <a:r>
              <a:rPr dirty="0" spc="-5"/>
              <a:t>Scheduling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39862" y="5855493"/>
          <a:ext cx="5891530" cy="32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1600200"/>
                <a:gridCol w="1600200"/>
                <a:gridCol w="533400"/>
                <a:gridCol w="533400"/>
                <a:gridCol w="533400"/>
                <a:gridCol w="533400"/>
              </a:tblGrid>
              <a:tr h="308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B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E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449262" y="2278062"/>
            <a:ext cx="701675" cy="396875"/>
            <a:chOff x="449262" y="2278062"/>
            <a:chExt cx="701675" cy="396875"/>
          </a:xfrm>
        </p:grpSpPr>
        <p:sp>
          <p:nvSpPr>
            <p:cNvPr id="5" name="object 5"/>
            <p:cNvSpPr/>
            <p:nvPr/>
          </p:nvSpPr>
          <p:spPr>
            <a:xfrm>
              <a:off x="457200" y="228600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514350" y="0"/>
                  </a:moveTo>
                  <a:lnTo>
                    <a:pt x="51435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514350" y="285750"/>
                  </a:lnTo>
                  <a:lnTo>
                    <a:pt x="514350" y="381000"/>
                  </a:lnTo>
                  <a:lnTo>
                    <a:pt x="685800" y="19050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7200" y="228600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0" y="95250"/>
                  </a:moveTo>
                  <a:lnTo>
                    <a:pt x="514350" y="95250"/>
                  </a:lnTo>
                  <a:lnTo>
                    <a:pt x="514350" y="0"/>
                  </a:lnTo>
                  <a:lnTo>
                    <a:pt x="685800" y="190500"/>
                  </a:lnTo>
                  <a:lnTo>
                    <a:pt x="514350" y="381000"/>
                  </a:lnTo>
                  <a:lnTo>
                    <a:pt x="51435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439862" y="1897062"/>
            <a:ext cx="6485255" cy="2637155"/>
            <a:chOff x="1439862" y="1897062"/>
            <a:chExt cx="6485255" cy="2637155"/>
          </a:xfrm>
        </p:grpSpPr>
        <p:sp>
          <p:nvSpPr>
            <p:cNvPr id="8" name="object 8"/>
            <p:cNvSpPr/>
            <p:nvPr/>
          </p:nvSpPr>
          <p:spPr>
            <a:xfrm>
              <a:off x="1447800" y="4457700"/>
              <a:ext cx="6477000" cy="76200"/>
            </a:xfrm>
            <a:custGeom>
              <a:avLst/>
              <a:gdLst/>
              <a:ahLst/>
              <a:cxnLst/>
              <a:rect l="l" t="t" r="r" b="b"/>
              <a:pathLst>
                <a:path w="6477000" h="76200">
                  <a:moveTo>
                    <a:pt x="6400800" y="0"/>
                  </a:moveTo>
                  <a:lnTo>
                    <a:pt x="6400800" y="76200"/>
                  </a:lnTo>
                  <a:lnTo>
                    <a:pt x="6461252" y="45974"/>
                  </a:lnTo>
                  <a:lnTo>
                    <a:pt x="6413500" y="45974"/>
                  </a:lnTo>
                  <a:lnTo>
                    <a:pt x="6413500" y="30099"/>
                  </a:lnTo>
                  <a:lnTo>
                    <a:pt x="6460998" y="30099"/>
                  </a:lnTo>
                  <a:lnTo>
                    <a:pt x="6400800" y="0"/>
                  </a:lnTo>
                  <a:close/>
                </a:path>
                <a:path w="6477000" h="76200">
                  <a:moveTo>
                    <a:pt x="6400800" y="30099"/>
                  </a:moveTo>
                  <a:lnTo>
                    <a:pt x="0" y="30099"/>
                  </a:lnTo>
                  <a:lnTo>
                    <a:pt x="0" y="45974"/>
                  </a:lnTo>
                  <a:lnTo>
                    <a:pt x="6400800" y="45974"/>
                  </a:lnTo>
                  <a:lnTo>
                    <a:pt x="6400800" y="30099"/>
                  </a:lnTo>
                  <a:close/>
                </a:path>
                <a:path w="6477000" h="76200">
                  <a:moveTo>
                    <a:pt x="6460998" y="30099"/>
                  </a:moveTo>
                  <a:lnTo>
                    <a:pt x="6413500" y="30099"/>
                  </a:lnTo>
                  <a:lnTo>
                    <a:pt x="6413500" y="45974"/>
                  </a:lnTo>
                  <a:lnTo>
                    <a:pt x="6461252" y="45974"/>
                  </a:lnTo>
                  <a:lnTo>
                    <a:pt x="6477000" y="38100"/>
                  </a:lnTo>
                  <a:lnTo>
                    <a:pt x="6460998" y="30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47800" y="1905000"/>
              <a:ext cx="3200400" cy="304800"/>
            </a:xfrm>
            <a:custGeom>
              <a:avLst/>
              <a:gdLst/>
              <a:ahLst/>
              <a:cxnLst/>
              <a:rect l="l" t="t" r="r" b="b"/>
              <a:pathLst>
                <a:path w="3200400" h="304800">
                  <a:moveTo>
                    <a:pt x="3200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200400" y="30480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47800" y="1905000"/>
              <a:ext cx="3200400" cy="304800"/>
            </a:xfrm>
            <a:custGeom>
              <a:avLst/>
              <a:gdLst/>
              <a:ahLst/>
              <a:cxnLst/>
              <a:rect l="l" t="t" r="r" b="b"/>
              <a:pathLst>
                <a:path w="3200400" h="304800">
                  <a:moveTo>
                    <a:pt x="0" y="304800"/>
                  </a:moveTo>
                  <a:lnTo>
                    <a:pt x="3200400" y="3048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005318" y="4292600"/>
            <a:ext cx="4870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omic Sans MS"/>
                <a:cs typeface="Comic Sans MS"/>
              </a:rPr>
              <a:t>Ti</a:t>
            </a:r>
            <a:r>
              <a:rPr dirty="0" sz="1600" spc="-15">
                <a:latin typeface="Comic Sans MS"/>
                <a:cs typeface="Comic Sans MS"/>
              </a:rPr>
              <a:t>m</a:t>
            </a:r>
            <a:r>
              <a:rPr dirty="0" sz="1600" spc="-5">
                <a:latin typeface="Comic Sans MS"/>
                <a:cs typeface="Comic Sans MS"/>
              </a:rPr>
              <a:t>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2537" y="1912937"/>
            <a:ext cx="581025" cy="288925"/>
          </a:xfrm>
          <a:prstGeom prst="rect">
            <a:avLst/>
          </a:prstGeom>
          <a:solidFill>
            <a:srgbClr val="CC0000"/>
          </a:solidFill>
        </p:spPr>
        <p:txBody>
          <a:bodyPr wrap="square" lIns="0" tIns="13335" rIns="0" bIns="0" rtlCol="0" vert="horz">
            <a:spAutoFit/>
          </a:bodyPr>
          <a:lstStyle/>
          <a:p>
            <a:pPr algn="r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40062" y="1439862"/>
            <a:ext cx="1082675" cy="320675"/>
            <a:chOff x="3040062" y="1439862"/>
            <a:chExt cx="1082675" cy="320675"/>
          </a:xfrm>
        </p:grpSpPr>
        <p:sp>
          <p:nvSpPr>
            <p:cNvPr id="14" name="object 14"/>
            <p:cNvSpPr/>
            <p:nvPr/>
          </p:nvSpPr>
          <p:spPr>
            <a:xfrm>
              <a:off x="3048000" y="1447800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1066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066800" y="3048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48000" y="1447800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0" y="304800"/>
                  </a:moveTo>
                  <a:lnTo>
                    <a:pt x="1066800" y="3048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055937" y="1455737"/>
            <a:ext cx="593725" cy="288925"/>
          </a:xfrm>
          <a:prstGeom prst="rect">
            <a:avLst/>
          </a:prstGeom>
          <a:solidFill>
            <a:srgbClr val="003399"/>
          </a:solidFill>
        </p:spPr>
        <p:txBody>
          <a:bodyPr wrap="square" lIns="0" tIns="12700" rIns="0" bIns="0" rtlCol="0" vert="horz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06862" y="3268662"/>
            <a:ext cx="2149475" cy="320675"/>
            <a:chOff x="4106862" y="3268662"/>
            <a:chExt cx="2149475" cy="320675"/>
          </a:xfrm>
        </p:grpSpPr>
        <p:sp>
          <p:nvSpPr>
            <p:cNvPr id="18" name="object 18"/>
            <p:cNvSpPr/>
            <p:nvPr/>
          </p:nvSpPr>
          <p:spPr>
            <a:xfrm>
              <a:off x="4114800" y="32766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2133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133600" y="3048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114800" y="32766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0" y="304800"/>
                  </a:moveTo>
                  <a:lnTo>
                    <a:pt x="2133600" y="3048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189537" y="3284537"/>
            <a:ext cx="517525" cy="288925"/>
          </a:xfrm>
          <a:prstGeom prst="rect">
            <a:avLst/>
          </a:prstGeom>
          <a:solidFill>
            <a:srgbClr val="FF00FF"/>
          </a:solidFill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F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973262" y="982662"/>
            <a:ext cx="1616075" cy="320675"/>
            <a:chOff x="1973262" y="982662"/>
            <a:chExt cx="1616075" cy="320675"/>
          </a:xfrm>
        </p:grpSpPr>
        <p:sp>
          <p:nvSpPr>
            <p:cNvPr id="22" name="object 22"/>
            <p:cNvSpPr/>
            <p:nvPr/>
          </p:nvSpPr>
          <p:spPr>
            <a:xfrm>
              <a:off x="1981200" y="9906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1600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600200" y="3048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981200" y="9906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0" y="304800"/>
                  </a:moveTo>
                  <a:lnTo>
                    <a:pt x="1600200" y="3048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522537" y="998537"/>
            <a:ext cx="517525" cy="288925"/>
          </a:xfrm>
          <a:prstGeom prst="rect">
            <a:avLst/>
          </a:prstGeom>
          <a:solidFill>
            <a:srgbClr val="FFFF99"/>
          </a:solidFill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Comic Sans MS"/>
                <a:cs typeface="Comic Sans MS"/>
              </a:rPr>
              <a:t>B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040062" y="2811462"/>
            <a:ext cx="2682875" cy="320675"/>
            <a:chOff x="3040062" y="2811462"/>
            <a:chExt cx="2682875" cy="320675"/>
          </a:xfrm>
        </p:grpSpPr>
        <p:sp>
          <p:nvSpPr>
            <p:cNvPr id="26" name="object 26"/>
            <p:cNvSpPr/>
            <p:nvPr/>
          </p:nvSpPr>
          <p:spPr>
            <a:xfrm>
              <a:off x="3048000" y="2819400"/>
              <a:ext cx="2667000" cy="304800"/>
            </a:xfrm>
            <a:custGeom>
              <a:avLst/>
              <a:gdLst/>
              <a:ahLst/>
              <a:cxnLst/>
              <a:rect l="l" t="t" r="r" b="b"/>
              <a:pathLst>
                <a:path w="2667000" h="304800">
                  <a:moveTo>
                    <a:pt x="2667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667000" y="30480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048000" y="2819400"/>
              <a:ext cx="2667000" cy="304800"/>
            </a:xfrm>
            <a:custGeom>
              <a:avLst/>
              <a:gdLst/>
              <a:ahLst/>
              <a:cxnLst/>
              <a:rect l="l" t="t" r="r" b="b"/>
              <a:pathLst>
                <a:path w="2667000" h="304800">
                  <a:moveTo>
                    <a:pt x="0" y="304800"/>
                  </a:moveTo>
                  <a:lnTo>
                    <a:pt x="2667000" y="304800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122737" y="2827337"/>
            <a:ext cx="517525" cy="288925"/>
          </a:xfrm>
          <a:prstGeom prst="rect">
            <a:avLst/>
          </a:prstGeom>
          <a:solidFill>
            <a:srgbClr val="006600"/>
          </a:solidFill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640262" y="3725862"/>
            <a:ext cx="2149475" cy="320675"/>
            <a:chOff x="4640262" y="3725862"/>
            <a:chExt cx="2149475" cy="320675"/>
          </a:xfrm>
        </p:grpSpPr>
        <p:sp>
          <p:nvSpPr>
            <p:cNvPr id="30" name="object 30"/>
            <p:cNvSpPr/>
            <p:nvPr/>
          </p:nvSpPr>
          <p:spPr>
            <a:xfrm>
              <a:off x="4648200" y="37338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2133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133600" y="3048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648200" y="37338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0" y="304800"/>
                  </a:moveTo>
                  <a:lnTo>
                    <a:pt x="2133600" y="3048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5722937" y="3741737"/>
            <a:ext cx="517525" cy="288925"/>
          </a:xfrm>
          <a:prstGeom prst="rect">
            <a:avLst/>
          </a:prstGeom>
          <a:solidFill>
            <a:srgbClr val="99CCFF"/>
          </a:solidFill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G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573462" y="2354262"/>
            <a:ext cx="1616075" cy="320675"/>
            <a:chOff x="3573462" y="2354262"/>
            <a:chExt cx="1616075" cy="320675"/>
          </a:xfrm>
        </p:grpSpPr>
        <p:sp>
          <p:nvSpPr>
            <p:cNvPr id="34" name="object 34"/>
            <p:cNvSpPr/>
            <p:nvPr/>
          </p:nvSpPr>
          <p:spPr>
            <a:xfrm>
              <a:off x="3581400" y="23622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1600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600200" y="3048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581400" y="23622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0" y="304800"/>
                  </a:moveTo>
                  <a:lnTo>
                    <a:pt x="1600200" y="3048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4122737" y="2370137"/>
            <a:ext cx="517525" cy="288925"/>
          </a:xfrm>
          <a:prstGeom prst="rect">
            <a:avLst/>
          </a:prstGeom>
          <a:solidFill>
            <a:srgbClr val="FF9966"/>
          </a:solidFill>
        </p:spPr>
        <p:txBody>
          <a:bodyPr wrap="square" lIns="0" tIns="1333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447800" y="990600"/>
            <a:ext cx="5867400" cy="3505200"/>
          </a:xfrm>
          <a:custGeom>
            <a:avLst/>
            <a:gdLst/>
            <a:ahLst/>
            <a:cxnLst/>
            <a:rect l="l" t="t" r="r" b="b"/>
            <a:pathLst>
              <a:path w="5867400" h="3505200">
                <a:moveTo>
                  <a:pt x="533400" y="3505200"/>
                </a:moveTo>
                <a:lnTo>
                  <a:pt x="533400" y="0"/>
                </a:lnTo>
              </a:path>
              <a:path w="5867400" h="3505200">
                <a:moveTo>
                  <a:pt x="0" y="3505200"/>
                </a:moveTo>
                <a:lnTo>
                  <a:pt x="0" y="0"/>
                </a:lnTo>
              </a:path>
              <a:path w="5867400" h="3505200">
                <a:moveTo>
                  <a:pt x="1600200" y="3505200"/>
                </a:moveTo>
                <a:lnTo>
                  <a:pt x="1600200" y="0"/>
                </a:lnTo>
              </a:path>
              <a:path w="5867400" h="3505200">
                <a:moveTo>
                  <a:pt x="1066800" y="3505200"/>
                </a:moveTo>
                <a:lnTo>
                  <a:pt x="1066800" y="0"/>
                </a:lnTo>
              </a:path>
              <a:path w="5867400" h="3505200">
                <a:moveTo>
                  <a:pt x="2667000" y="3505200"/>
                </a:moveTo>
                <a:lnTo>
                  <a:pt x="2667000" y="0"/>
                </a:lnTo>
              </a:path>
              <a:path w="5867400" h="3505200">
                <a:moveTo>
                  <a:pt x="2133600" y="3505200"/>
                </a:moveTo>
                <a:lnTo>
                  <a:pt x="2133600" y="0"/>
                </a:lnTo>
              </a:path>
              <a:path w="5867400" h="3505200">
                <a:moveTo>
                  <a:pt x="3733800" y="3505200"/>
                </a:moveTo>
                <a:lnTo>
                  <a:pt x="3733800" y="0"/>
                </a:lnTo>
              </a:path>
              <a:path w="5867400" h="3505200">
                <a:moveTo>
                  <a:pt x="3200400" y="3505200"/>
                </a:moveTo>
                <a:lnTo>
                  <a:pt x="3200400" y="0"/>
                </a:lnTo>
              </a:path>
              <a:path w="5867400" h="3505200">
                <a:moveTo>
                  <a:pt x="4800600" y="0"/>
                </a:moveTo>
                <a:lnTo>
                  <a:pt x="4800600" y="3200400"/>
                </a:lnTo>
              </a:path>
              <a:path w="5867400" h="3505200">
                <a:moveTo>
                  <a:pt x="4267200" y="3505200"/>
                </a:moveTo>
                <a:lnTo>
                  <a:pt x="4267200" y="0"/>
                </a:lnTo>
              </a:path>
              <a:path w="5867400" h="3505200">
                <a:moveTo>
                  <a:pt x="5867400" y="3505200"/>
                </a:moveTo>
                <a:lnTo>
                  <a:pt x="5867400" y="0"/>
                </a:lnTo>
              </a:path>
              <a:path w="5867400" h="3505200">
                <a:moveTo>
                  <a:pt x="5334000" y="0"/>
                </a:moveTo>
                <a:lnTo>
                  <a:pt x="5334000" y="3200400"/>
                </a:lnTo>
              </a:path>
            </a:pathLst>
          </a:custGeom>
          <a:ln w="158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375028" y="4521200"/>
            <a:ext cx="650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dirty="0" sz="1600" spc="-5">
                <a:latin typeface="Comic Sans MS"/>
                <a:cs typeface="Comic Sans MS"/>
              </a:rPr>
              <a:t>0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41829" y="4521200"/>
            <a:ext cx="50101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6100" algn="l"/>
                <a:tab pos="1079500" algn="l"/>
                <a:tab pos="1612900" algn="l"/>
                <a:tab pos="2146300" algn="l"/>
                <a:tab pos="2679700" algn="l"/>
                <a:tab pos="3213100" algn="l"/>
                <a:tab pos="3746500" algn="l"/>
                <a:tab pos="4204335" algn="l"/>
                <a:tab pos="4813935" algn="l"/>
              </a:tabLst>
            </a:pPr>
            <a:r>
              <a:rPr dirty="0" sz="1600" spc="-5">
                <a:latin typeface="Comic Sans MS"/>
                <a:cs typeface="Comic Sans MS"/>
              </a:rPr>
              <a:t>2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3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4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5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6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7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8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9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10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11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715000" y="4191000"/>
            <a:ext cx="1600200" cy="304800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1600200" y="0"/>
                </a:moveTo>
                <a:lnTo>
                  <a:pt x="0" y="0"/>
                </a:ln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715000" y="4191000"/>
            <a:ext cx="1600200" cy="304800"/>
          </a:xfrm>
          <a:prstGeom prst="rect">
            <a:avLst/>
          </a:prstGeom>
          <a:ln w="15875">
            <a:solidFill>
              <a:srgbClr val="000000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dirty="0" sz="1600" spc="-5">
                <a:latin typeface="Comic Sans MS"/>
                <a:cs typeface="Comic Sans MS"/>
              </a:rPr>
              <a:t>H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-5"/>
              <a:t>0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-5"/>
              <a:t>1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244182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2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75610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3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0900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4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4240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5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7580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6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09464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7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42864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8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176264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9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33718" y="6177219"/>
            <a:ext cx="241300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10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43318" y="6177219"/>
            <a:ext cx="208279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11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9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138" y="167132"/>
            <a:ext cx="236220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Interval</a:t>
            </a:r>
            <a:r>
              <a:rPr dirty="0" spc="-40"/>
              <a:t> </a:t>
            </a:r>
            <a:r>
              <a:rPr dirty="0" spc="-5"/>
              <a:t>Scheduling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9262" y="2735262"/>
            <a:ext cx="701675" cy="396875"/>
            <a:chOff x="449262" y="2735262"/>
            <a:chExt cx="701675" cy="396875"/>
          </a:xfrm>
        </p:grpSpPr>
        <p:sp>
          <p:nvSpPr>
            <p:cNvPr id="4" name="object 4"/>
            <p:cNvSpPr/>
            <p:nvPr/>
          </p:nvSpPr>
          <p:spPr>
            <a:xfrm>
              <a:off x="457200" y="274320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514350" y="0"/>
                  </a:moveTo>
                  <a:lnTo>
                    <a:pt x="51435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514350" y="285750"/>
                  </a:lnTo>
                  <a:lnTo>
                    <a:pt x="514350" y="381000"/>
                  </a:lnTo>
                  <a:lnTo>
                    <a:pt x="685800" y="19050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200" y="274320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0" y="95250"/>
                  </a:moveTo>
                  <a:lnTo>
                    <a:pt x="514350" y="95250"/>
                  </a:lnTo>
                  <a:lnTo>
                    <a:pt x="514350" y="0"/>
                  </a:lnTo>
                  <a:lnTo>
                    <a:pt x="685800" y="190500"/>
                  </a:lnTo>
                  <a:lnTo>
                    <a:pt x="514350" y="381000"/>
                  </a:lnTo>
                  <a:lnTo>
                    <a:pt x="51435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318761" y="5869575"/>
            <a:ext cx="127000" cy="28257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1600" spc="-5">
                <a:latin typeface="Comic Sans MS"/>
                <a:cs typeface="Comic Sans MS"/>
              </a:rPr>
              <a:t>E</a:t>
            </a:r>
            <a:endParaRPr sz="1600">
              <a:latin typeface="Comic Sans MS"/>
              <a:cs typeface="Comic Sans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39862" y="5855493"/>
          <a:ext cx="5891530" cy="32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1066800"/>
                <a:gridCol w="533400"/>
                <a:gridCol w="1604010"/>
                <a:gridCol w="529589"/>
                <a:gridCol w="533400"/>
                <a:gridCol w="533400"/>
                <a:gridCol w="533400"/>
              </a:tblGrid>
              <a:tr h="308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B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FB2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D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FB2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FB2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1439862" y="1897062"/>
            <a:ext cx="6485255" cy="2637155"/>
            <a:chOff x="1439862" y="1897062"/>
            <a:chExt cx="6485255" cy="2637155"/>
          </a:xfrm>
        </p:grpSpPr>
        <p:sp>
          <p:nvSpPr>
            <p:cNvPr id="9" name="object 9"/>
            <p:cNvSpPr/>
            <p:nvPr/>
          </p:nvSpPr>
          <p:spPr>
            <a:xfrm>
              <a:off x="1447800" y="4457700"/>
              <a:ext cx="6477000" cy="76200"/>
            </a:xfrm>
            <a:custGeom>
              <a:avLst/>
              <a:gdLst/>
              <a:ahLst/>
              <a:cxnLst/>
              <a:rect l="l" t="t" r="r" b="b"/>
              <a:pathLst>
                <a:path w="6477000" h="76200">
                  <a:moveTo>
                    <a:pt x="6400800" y="0"/>
                  </a:moveTo>
                  <a:lnTo>
                    <a:pt x="6400800" y="76200"/>
                  </a:lnTo>
                  <a:lnTo>
                    <a:pt x="6461252" y="45974"/>
                  </a:lnTo>
                  <a:lnTo>
                    <a:pt x="6413500" y="45974"/>
                  </a:lnTo>
                  <a:lnTo>
                    <a:pt x="6413500" y="30099"/>
                  </a:lnTo>
                  <a:lnTo>
                    <a:pt x="6460998" y="30099"/>
                  </a:lnTo>
                  <a:lnTo>
                    <a:pt x="6400800" y="0"/>
                  </a:lnTo>
                  <a:close/>
                </a:path>
                <a:path w="6477000" h="76200">
                  <a:moveTo>
                    <a:pt x="6400800" y="30099"/>
                  </a:moveTo>
                  <a:lnTo>
                    <a:pt x="0" y="30099"/>
                  </a:lnTo>
                  <a:lnTo>
                    <a:pt x="0" y="45974"/>
                  </a:lnTo>
                  <a:lnTo>
                    <a:pt x="6400800" y="45974"/>
                  </a:lnTo>
                  <a:lnTo>
                    <a:pt x="6400800" y="30099"/>
                  </a:lnTo>
                  <a:close/>
                </a:path>
                <a:path w="6477000" h="76200">
                  <a:moveTo>
                    <a:pt x="6460998" y="30099"/>
                  </a:moveTo>
                  <a:lnTo>
                    <a:pt x="6413500" y="30099"/>
                  </a:lnTo>
                  <a:lnTo>
                    <a:pt x="6413500" y="45974"/>
                  </a:lnTo>
                  <a:lnTo>
                    <a:pt x="6461252" y="45974"/>
                  </a:lnTo>
                  <a:lnTo>
                    <a:pt x="6477000" y="38100"/>
                  </a:lnTo>
                  <a:lnTo>
                    <a:pt x="6460998" y="30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47800" y="1905000"/>
              <a:ext cx="3200400" cy="304800"/>
            </a:xfrm>
            <a:custGeom>
              <a:avLst/>
              <a:gdLst/>
              <a:ahLst/>
              <a:cxnLst/>
              <a:rect l="l" t="t" r="r" b="b"/>
              <a:pathLst>
                <a:path w="3200400" h="304800">
                  <a:moveTo>
                    <a:pt x="3200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200400" y="30480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47800" y="1905000"/>
              <a:ext cx="3200400" cy="304800"/>
            </a:xfrm>
            <a:custGeom>
              <a:avLst/>
              <a:gdLst/>
              <a:ahLst/>
              <a:cxnLst/>
              <a:rect l="l" t="t" r="r" b="b"/>
              <a:pathLst>
                <a:path w="3200400" h="304800">
                  <a:moveTo>
                    <a:pt x="0" y="304800"/>
                  </a:moveTo>
                  <a:lnTo>
                    <a:pt x="3200400" y="3048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005318" y="4292600"/>
            <a:ext cx="4870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omic Sans MS"/>
                <a:cs typeface="Comic Sans MS"/>
              </a:rPr>
              <a:t>Ti</a:t>
            </a:r>
            <a:r>
              <a:rPr dirty="0" sz="1600" spc="-15">
                <a:latin typeface="Comic Sans MS"/>
                <a:cs typeface="Comic Sans MS"/>
              </a:rPr>
              <a:t>m</a:t>
            </a:r>
            <a:r>
              <a:rPr dirty="0" sz="1600" spc="-5">
                <a:latin typeface="Comic Sans MS"/>
                <a:cs typeface="Comic Sans MS"/>
              </a:rPr>
              <a:t>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2537" y="1912937"/>
            <a:ext cx="581025" cy="288925"/>
          </a:xfrm>
          <a:prstGeom prst="rect">
            <a:avLst/>
          </a:prstGeom>
          <a:solidFill>
            <a:srgbClr val="CC0000"/>
          </a:solidFill>
        </p:spPr>
        <p:txBody>
          <a:bodyPr wrap="square" lIns="0" tIns="13335" rIns="0" bIns="0" rtlCol="0" vert="horz">
            <a:spAutoFit/>
          </a:bodyPr>
          <a:lstStyle/>
          <a:p>
            <a:pPr algn="r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40062" y="1439862"/>
            <a:ext cx="1082675" cy="320675"/>
            <a:chOff x="3040062" y="1439862"/>
            <a:chExt cx="1082675" cy="320675"/>
          </a:xfrm>
        </p:grpSpPr>
        <p:sp>
          <p:nvSpPr>
            <p:cNvPr id="15" name="object 15"/>
            <p:cNvSpPr/>
            <p:nvPr/>
          </p:nvSpPr>
          <p:spPr>
            <a:xfrm>
              <a:off x="3048000" y="1447800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1066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066800" y="3048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48000" y="1447800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0" y="304800"/>
                  </a:moveTo>
                  <a:lnTo>
                    <a:pt x="1066800" y="3048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055937" y="1455737"/>
            <a:ext cx="593725" cy="288925"/>
          </a:xfrm>
          <a:prstGeom prst="rect">
            <a:avLst/>
          </a:prstGeom>
          <a:solidFill>
            <a:srgbClr val="003399"/>
          </a:solidFill>
        </p:spPr>
        <p:txBody>
          <a:bodyPr wrap="square" lIns="0" tIns="12700" rIns="0" bIns="0" rtlCol="0" vert="horz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106862" y="3268662"/>
            <a:ext cx="2149475" cy="320675"/>
            <a:chOff x="4106862" y="3268662"/>
            <a:chExt cx="2149475" cy="320675"/>
          </a:xfrm>
        </p:grpSpPr>
        <p:sp>
          <p:nvSpPr>
            <p:cNvPr id="19" name="object 19"/>
            <p:cNvSpPr/>
            <p:nvPr/>
          </p:nvSpPr>
          <p:spPr>
            <a:xfrm>
              <a:off x="4114800" y="32766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2133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133600" y="3048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114800" y="32766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0" y="304800"/>
                  </a:moveTo>
                  <a:lnTo>
                    <a:pt x="2133600" y="3048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189537" y="3284537"/>
            <a:ext cx="517525" cy="288925"/>
          </a:xfrm>
          <a:prstGeom prst="rect">
            <a:avLst/>
          </a:prstGeom>
          <a:solidFill>
            <a:srgbClr val="FF00FF"/>
          </a:solidFill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F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973262" y="982662"/>
            <a:ext cx="1616075" cy="320675"/>
            <a:chOff x="1973262" y="982662"/>
            <a:chExt cx="1616075" cy="320675"/>
          </a:xfrm>
        </p:grpSpPr>
        <p:sp>
          <p:nvSpPr>
            <p:cNvPr id="23" name="object 23"/>
            <p:cNvSpPr/>
            <p:nvPr/>
          </p:nvSpPr>
          <p:spPr>
            <a:xfrm>
              <a:off x="1981200" y="9906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1600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600200" y="3048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981200" y="9906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0" y="304800"/>
                  </a:moveTo>
                  <a:lnTo>
                    <a:pt x="1600200" y="3048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522537" y="998537"/>
            <a:ext cx="517525" cy="288925"/>
          </a:xfrm>
          <a:prstGeom prst="rect">
            <a:avLst/>
          </a:prstGeom>
          <a:solidFill>
            <a:srgbClr val="FFFF99"/>
          </a:solidFill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Comic Sans MS"/>
                <a:cs typeface="Comic Sans MS"/>
              </a:rPr>
              <a:t>B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040062" y="2811462"/>
            <a:ext cx="2682875" cy="320675"/>
            <a:chOff x="3040062" y="2811462"/>
            <a:chExt cx="2682875" cy="320675"/>
          </a:xfrm>
        </p:grpSpPr>
        <p:sp>
          <p:nvSpPr>
            <p:cNvPr id="27" name="object 27"/>
            <p:cNvSpPr/>
            <p:nvPr/>
          </p:nvSpPr>
          <p:spPr>
            <a:xfrm>
              <a:off x="3048000" y="2819400"/>
              <a:ext cx="2667000" cy="304800"/>
            </a:xfrm>
            <a:custGeom>
              <a:avLst/>
              <a:gdLst/>
              <a:ahLst/>
              <a:cxnLst/>
              <a:rect l="l" t="t" r="r" b="b"/>
              <a:pathLst>
                <a:path w="2667000" h="304800">
                  <a:moveTo>
                    <a:pt x="2667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667000" y="30480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048000" y="2819400"/>
              <a:ext cx="2667000" cy="304800"/>
            </a:xfrm>
            <a:custGeom>
              <a:avLst/>
              <a:gdLst/>
              <a:ahLst/>
              <a:cxnLst/>
              <a:rect l="l" t="t" r="r" b="b"/>
              <a:pathLst>
                <a:path w="2667000" h="304800">
                  <a:moveTo>
                    <a:pt x="0" y="304800"/>
                  </a:moveTo>
                  <a:lnTo>
                    <a:pt x="2667000" y="304800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4122737" y="2827337"/>
            <a:ext cx="517525" cy="288925"/>
          </a:xfrm>
          <a:prstGeom prst="rect">
            <a:avLst/>
          </a:prstGeom>
          <a:solidFill>
            <a:srgbClr val="006600"/>
          </a:solidFill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640262" y="3725862"/>
            <a:ext cx="2149475" cy="320675"/>
            <a:chOff x="4640262" y="3725862"/>
            <a:chExt cx="2149475" cy="320675"/>
          </a:xfrm>
        </p:grpSpPr>
        <p:sp>
          <p:nvSpPr>
            <p:cNvPr id="31" name="object 31"/>
            <p:cNvSpPr/>
            <p:nvPr/>
          </p:nvSpPr>
          <p:spPr>
            <a:xfrm>
              <a:off x="4648200" y="37338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2133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133600" y="3048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648200" y="37338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0" y="304800"/>
                  </a:moveTo>
                  <a:lnTo>
                    <a:pt x="2133600" y="3048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5722937" y="3741737"/>
            <a:ext cx="517525" cy="288925"/>
          </a:xfrm>
          <a:prstGeom prst="rect">
            <a:avLst/>
          </a:prstGeom>
          <a:solidFill>
            <a:srgbClr val="99CCFF"/>
          </a:solidFill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G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573462" y="2354262"/>
            <a:ext cx="1616075" cy="320675"/>
            <a:chOff x="3573462" y="2354262"/>
            <a:chExt cx="1616075" cy="320675"/>
          </a:xfrm>
        </p:grpSpPr>
        <p:sp>
          <p:nvSpPr>
            <p:cNvPr id="35" name="object 35"/>
            <p:cNvSpPr/>
            <p:nvPr/>
          </p:nvSpPr>
          <p:spPr>
            <a:xfrm>
              <a:off x="3581400" y="23622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1600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600200" y="3048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581400" y="23622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0" y="304800"/>
                  </a:moveTo>
                  <a:lnTo>
                    <a:pt x="1600200" y="3048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4122737" y="2370137"/>
            <a:ext cx="517525" cy="288925"/>
          </a:xfrm>
          <a:prstGeom prst="rect">
            <a:avLst/>
          </a:prstGeom>
          <a:solidFill>
            <a:srgbClr val="FF9966"/>
          </a:solidFill>
        </p:spPr>
        <p:txBody>
          <a:bodyPr wrap="square" lIns="0" tIns="1333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447800" y="990600"/>
            <a:ext cx="5867400" cy="3505200"/>
          </a:xfrm>
          <a:custGeom>
            <a:avLst/>
            <a:gdLst/>
            <a:ahLst/>
            <a:cxnLst/>
            <a:rect l="l" t="t" r="r" b="b"/>
            <a:pathLst>
              <a:path w="5867400" h="3505200">
                <a:moveTo>
                  <a:pt x="533400" y="3505200"/>
                </a:moveTo>
                <a:lnTo>
                  <a:pt x="533400" y="0"/>
                </a:lnTo>
              </a:path>
              <a:path w="5867400" h="3505200">
                <a:moveTo>
                  <a:pt x="0" y="3505200"/>
                </a:moveTo>
                <a:lnTo>
                  <a:pt x="0" y="0"/>
                </a:lnTo>
              </a:path>
              <a:path w="5867400" h="3505200">
                <a:moveTo>
                  <a:pt x="1600200" y="3505200"/>
                </a:moveTo>
                <a:lnTo>
                  <a:pt x="1600200" y="0"/>
                </a:lnTo>
              </a:path>
              <a:path w="5867400" h="3505200">
                <a:moveTo>
                  <a:pt x="1066800" y="3505200"/>
                </a:moveTo>
                <a:lnTo>
                  <a:pt x="1066800" y="0"/>
                </a:lnTo>
              </a:path>
              <a:path w="5867400" h="3505200">
                <a:moveTo>
                  <a:pt x="2667000" y="3505200"/>
                </a:moveTo>
                <a:lnTo>
                  <a:pt x="2667000" y="0"/>
                </a:lnTo>
              </a:path>
              <a:path w="5867400" h="3505200">
                <a:moveTo>
                  <a:pt x="2133600" y="3505200"/>
                </a:moveTo>
                <a:lnTo>
                  <a:pt x="2133600" y="0"/>
                </a:lnTo>
              </a:path>
              <a:path w="5867400" h="3505200">
                <a:moveTo>
                  <a:pt x="3733800" y="3505200"/>
                </a:moveTo>
                <a:lnTo>
                  <a:pt x="3733800" y="0"/>
                </a:lnTo>
              </a:path>
              <a:path w="5867400" h="3505200">
                <a:moveTo>
                  <a:pt x="3200400" y="3505200"/>
                </a:moveTo>
                <a:lnTo>
                  <a:pt x="3200400" y="0"/>
                </a:lnTo>
              </a:path>
              <a:path w="5867400" h="3505200">
                <a:moveTo>
                  <a:pt x="4800600" y="0"/>
                </a:moveTo>
                <a:lnTo>
                  <a:pt x="4800600" y="3200400"/>
                </a:lnTo>
              </a:path>
              <a:path w="5867400" h="3505200">
                <a:moveTo>
                  <a:pt x="4267200" y="3505200"/>
                </a:moveTo>
                <a:lnTo>
                  <a:pt x="4267200" y="0"/>
                </a:lnTo>
              </a:path>
              <a:path w="5867400" h="3505200">
                <a:moveTo>
                  <a:pt x="5867400" y="3505200"/>
                </a:moveTo>
                <a:lnTo>
                  <a:pt x="5867400" y="0"/>
                </a:lnTo>
              </a:path>
              <a:path w="5867400" h="3505200">
                <a:moveTo>
                  <a:pt x="5334000" y="0"/>
                </a:moveTo>
                <a:lnTo>
                  <a:pt x="5334000" y="3200400"/>
                </a:lnTo>
              </a:path>
            </a:pathLst>
          </a:custGeom>
          <a:ln w="158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375028" y="4521200"/>
            <a:ext cx="650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dirty="0" sz="1600" spc="-5">
                <a:latin typeface="Comic Sans MS"/>
                <a:cs typeface="Comic Sans MS"/>
              </a:rPr>
              <a:t>0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41829" y="4521200"/>
            <a:ext cx="50101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6100" algn="l"/>
                <a:tab pos="1079500" algn="l"/>
                <a:tab pos="1612900" algn="l"/>
                <a:tab pos="2146300" algn="l"/>
                <a:tab pos="2679700" algn="l"/>
                <a:tab pos="3213100" algn="l"/>
                <a:tab pos="3746500" algn="l"/>
                <a:tab pos="4204335" algn="l"/>
                <a:tab pos="4813935" algn="l"/>
              </a:tabLst>
            </a:pPr>
            <a:r>
              <a:rPr dirty="0" sz="1600" spc="-5">
                <a:latin typeface="Comic Sans MS"/>
                <a:cs typeface="Comic Sans MS"/>
              </a:rPr>
              <a:t>2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3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4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5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6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7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8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9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10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11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715000" y="4191000"/>
            <a:ext cx="1600200" cy="304800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1600200" y="0"/>
                </a:moveTo>
                <a:lnTo>
                  <a:pt x="0" y="0"/>
                </a:ln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715000" y="4191000"/>
            <a:ext cx="1600200" cy="304800"/>
          </a:xfrm>
          <a:prstGeom prst="rect">
            <a:avLst/>
          </a:prstGeom>
          <a:ln w="15875">
            <a:solidFill>
              <a:srgbClr val="000000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dirty="0" sz="1600" spc="-5">
                <a:latin typeface="Comic Sans MS"/>
                <a:cs typeface="Comic Sans MS"/>
              </a:rPr>
              <a:t>H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-5"/>
              <a:t>0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-5"/>
              <a:t>1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44182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2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975610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3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0900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4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04240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5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7580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6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109464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7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42864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8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176264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9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633718" y="6177219"/>
            <a:ext cx="241300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10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43318" y="6177219"/>
            <a:ext cx="208279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11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9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138" y="167132"/>
            <a:ext cx="236220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Interval</a:t>
            </a:r>
            <a:r>
              <a:rPr dirty="0" spc="-40"/>
              <a:t> </a:t>
            </a:r>
            <a:r>
              <a:rPr dirty="0" spc="-5"/>
              <a:t>Scheduling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9262" y="3192462"/>
            <a:ext cx="701675" cy="396875"/>
            <a:chOff x="449262" y="3192462"/>
            <a:chExt cx="701675" cy="396875"/>
          </a:xfrm>
        </p:grpSpPr>
        <p:sp>
          <p:nvSpPr>
            <p:cNvPr id="4" name="object 4"/>
            <p:cNvSpPr/>
            <p:nvPr/>
          </p:nvSpPr>
          <p:spPr>
            <a:xfrm>
              <a:off x="457200" y="320040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514350" y="0"/>
                  </a:moveTo>
                  <a:lnTo>
                    <a:pt x="51435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514350" y="285750"/>
                  </a:lnTo>
                  <a:lnTo>
                    <a:pt x="514350" y="381000"/>
                  </a:lnTo>
                  <a:lnTo>
                    <a:pt x="685800" y="19050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200" y="320040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0" y="95250"/>
                  </a:moveTo>
                  <a:lnTo>
                    <a:pt x="514350" y="95250"/>
                  </a:lnTo>
                  <a:lnTo>
                    <a:pt x="514350" y="0"/>
                  </a:lnTo>
                  <a:lnTo>
                    <a:pt x="685800" y="190500"/>
                  </a:lnTo>
                  <a:lnTo>
                    <a:pt x="514350" y="381000"/>
                  </a:lnTo>
                  <a:lnTo>
                    <a:pt x="51435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318761" y="5869575"/>
            <a:ext cx="127000" cy="28257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1600" spc="-5">
                <a:latin typeface="Comic Sans MS"/>
                <a:cs typeface="Comic Sans MS"/>
              </a:rPr>
              <a:t>E</a:t>
            </a:r>
            <a:endParaRPr sz="1600">
              <a:latin typeface="Comic Sans MS"/>
              <a:cs typeface="Comic Sans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39862" y="5855493"/>
          <a:ext cx="5955665" cy="32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1600200"/>
                <a:gridCol w="533400"/>
                <a:gridCol w="1134745"/>
                <a:gridCol w="529589"/>
                <a:gridCol w="533400"/>
                <a:gridCol w="533400"/>
                <a:gridCol w="533400"/>
              </a:tblGrid>
              <a:tr h="308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B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1439862" y="1897062"/>
            <a:ext cx="6485255" cy="2637155"/>
            <a:chOff x="1439862" y="1897062"/>
            <a:chExt cx="6485255" cy="2637155"/>
          </a:xfrm>
        </p:grpSpPr>
        <p:sp>
          <p:nvSpPr>
            <p:cNvPr id="9" name="object 9"/>
            <p:cNvSpPr/>
            <p:nvPr/>
          </p:nvSpPr>
          <p:spPr>
            <a:xfrm>
              <a:off x="1447800" y="4457700"/>
              <a:ext cx="6477000" cy="76200"/>
            </a:xfrm>
            <a:custGeom>
              <a:avLst/>
              <a:gdLst/>
              <a:ahLst/>
              <a:cxnLst/>
              <a:rect l="l" t="t" r="r" b="b"/>
              <a:pathLst>
                <a:path w="6477000" h="76200">
                  <a:moveTo>
                    <a:pt x="6400800" y="0"/>
                  </a:moveTo>
                  <a:lnTo>
                    <a:pt x="6400800" y="76200"/>
                  </a:lnTo>
                  <a:lnTo>
                    <a:pt x="6461252" y="45974"/>
                  </a:lnTo>
                  <a:lnTo>
                    <a:pt x="6413500" y="45974"/>
                  </a:lnTo>
                  <a:lnTo>
                    <a:pt x="6413500" y="30099"/>
                  </a:lnTo>
                  <a:lnTo>
                    <a:pt x="6460998" y="30099"/>
                  </a:lnTo>
                  <a:lnTo>
                    <a:pt x="6400800" y="0"/>
                  </a:lnTo>
                  <a:close/>
                </a:path>
                <a:path w="6477000" h="76200">
                  <a:moveTo>
                    <a:pt x="6400800" y="30099"/>
                  </a:moveTo>
                  <a:lnTo>
                    <a:pt x="0" y="30099"/>
                  </a:lnTo>
                  <a:lnTo>
                    <a:pt x="0" y="45974"/>
                  </a:lnTo>
                  <a:lnTo>
                    <a:pt x="6400800" y="45974"/>
                  </a:lnTo>
                  <a:lnTo>
                    <a:pt x="6400800" y="30099"/>
                  </a:lnTo>
                  <a:close/>
                </a:path>
                <a:path w="6477000" h="76200">
                  <a:moveTo>
                    <a:pt x="6460998" y="30099"/>
                  </a:moveTo>
                  <a:lnTo>
                    <a:pt x="6413500" y="30099"/>
                  </a:lnTo>
                  <a:lnTo>
                    <a:pt x="6413500" y="45974"/>
                  </a:lnTo>
                  <a:lnTo>
                    <a:pt x="6461252" y="45974"/>
                  </a:lnTo>
                  <a:lnTo>
                    <a:pt x="6477000" y="38100"/>
                  </a:lnTo>
                  <a:lnTo>
                    <a:pt x="6460998" y="30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47800" y="1905000"/>
              <a:ext cx="3200400" cy="304800"/>
            </a:xfrm>
            <a:custGeom>
              <a:avLst/>
              <a:gdLst/>
              <a:ahLst/>
              <a:cxnLst/>
              <a:rect l="l" t="t" r="r" b="b"/>
              <a:pathLst>
                <a:path w="3200400" h="304800">
                  <a:moveTo>
                    <a:pt x="3200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200400" y="30480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47800" y="1905000"/>
              <a:ext cx="3200400" cy="304800"/>
            </a:xfrm>
            <a:custGeom>
              <a:avLst/>
              <a:gdLst/>
              <a:ahLst/>
              <a:cxnLst/>
              <a:rect l="l" t="t" r="r" b="b"/>
              <a:pathLst>
                <a:path w="3200400" h="304800">
                  <a:moveTo>
                    <a:pt x="0" y="304800"/>
                  </a:moveTo>
                  <a:lnTo>
                    <a:pt x="3200400" y="3048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005318" y="4292600"/>
            <a:ext cx="4870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omic Sans MS"/>
                <a:cs typeface="Comic Sans MS"/>
              </a:rPr>
              <a:t>Ti</a:t>
            </a:r>
            <a:r>
              <a:rPr dirty="0" sz="1600" spc="-15">
                <a:latin typeface="Comic Sans MS"/>
                <a:cs typeface="Comic Sans MS"/>
              </a:rPr>
              <a:t>m</a:t>
            </a:r>
            <a:r>
              <a:rPr dirty="0" sz="1600" spc="-5">
                <a:latin typeface="Comic Sans MS"/>
                <a:cs typeface="Comic Sans MS"/>
              </a:rPr>
              <a:t>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2537" y="1912937"/>
            <a:ext cx="581025" cy="288925"/>
          </a:xfrm>
          <a:prstGeom prst="rect">
            <a:avLst/>
          </a:prstGeom>
          <a:solidFill>
            <a:srgbClr val="CC0000"/>
          </a:solidFill>
        </p:spPr>
        <p:txBody>
          <a:bodyPr wrap="square" lIns="0" tIns="13335" rIns="0" bIns="0" rtlCol="0" vert="horz">
            <a:spAutoFit/>
          </a:bodyPr>
          <a:lstStyle/>
          <a:p>
            <a:pPr algn="r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40062" y="1439862"/>
            <a:ext cx="1082675" cy="320675"/>
            <a:chOff x="3040062" y="1439862"/>
            <a:chExt cx="1082675" cy="320675"/>
          </a:xfrm>
        </p:grpSpPr>
        <p:sp>
          <p:nvSpPr>
            <p:cNvPr id="15" name="object 15"/>
            <p:cNvSpPr/>
            <p:nvPr/>
          </p:nvSpPr>
          <p:spPr>
            <a:xfrm>
              <a:off x="3048000" y="1447800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1066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066800" y="3048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48000" y="1447800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0" y="304800"/>
                  </a:moveTo>
                  <a:lnTo>
                    <a:pt x="1066800" y="3048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055937" y="1455737"/>
            <a:ext cx="593725" cy="288925"/>
          </a:xfrm>
          <a:prstGeom prst="rect">
            <a:avLst/>
          </a:prstGeom>
          <a:solidFill>
            <a:srgbClr val="003399"/>
          </a:solidFill>
        </p:spPr>
        <p:txBody>
          <a:bodyPr wrap="square" lIns="0" tIns="12700" rIns="0" bIns="0" rtlCol="0" vert="horz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106862" y="3268662"/>
            <a:ext cx="2149475" cy="320675"/>
            <a:chOff x="4106862" y="3268662"/>
            <a:chExt cx="2149475" cy="320675"/>
          </a:xfrm>
        </p:grpSpPr>
        <p:sp>
          <p:nvSpPr>
            <p:cNvPr id="19" name="object 19"/>
            <p:cNvSpPr/>
            <p:nvPr/>
          </p:nvSpPr>
          <p:spPr>
            <a:xfrm>
              <a:off x="4114800" y="32766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2133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133600" y="3048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114800" y="32766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0" y="304800"/>
                  </a:moveTo>
                  <a:lnTo>
                    <a:pt x="2133600" y="3048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189537" y="3284537"/>
            <a:ext cx="517525" cy="288925"/>
          </a:xfrm>
          <a:prstGeom prst="rect">
            <a:avLst/>
          </a:prstGeom>
          <a:solidFill>
            <a:srgbClr val="FF00FF"/>
          </a:solidFill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F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973262" y="982662"/>
            <a:ext cx="1616075" cy="320675"/>
            <a:chOff x="1973262" y="982662"/>
            <a:chExt cx="1616075" cy="320675"/>
          </a:xfrm>
        </p:grpSpPr>
        <p:sp>
          <p:nvSpPr>
            <p:cNvPr id="23" name="object 23"/>
            <p:cNvSpPr/>
            <p:nvPr/>
          </p:nvSpPr>
          <p:spPr>
            <a:xfrm>
              <a:off x="1981200" y="9906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1600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600200" y="3048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981200" y="9906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0" y="304800"/>
                  </a:moveTo>
                  <a:lnTo>
                    <a:pt x="1600200" y="3048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522537" y="998537"/>
            <a:ext cx="517525" cy="288925"/>
          </a:xfrm>
          <a:prstGeom prst="rect">
            <a:avLst/>
          </a:prstGeom>
          <a:solidFill>
            <a:srgbClr val="FFFF99"/>
          </a:solidFill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Comic Sans MS"/>
                <a:cs typeface="Comic Sans MS"/>
              </a:rPr>
              <a:t>B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040062" y="2811462"/>
            <a:ext cx="2682875" cy="320675"/>
            <a:chOff x="3040062" y="2811462"/>
            <a:chExt cx="2682875" cy="320675"/>
          </a:xfrm>
        </p:grpSpPr>
        <p:sp>
          <p:nvSpPr>
            <p:cNvPr id="27" name="object 27"/>
            <p:cNvSpPr/>
            <p:nvPr/>
          </p:nvSpPr>
          <p:spPr>
            <a:xfrm>
              <a:off x="3048000" y="2819400"/>
              <a:ext cx="2667000" cy="304800"/>
            </a:xfrm>
            <a:custGeom>
              <a:avLst/>
              <a:gdLst/>
              <a:ahLst/>
              <a:cxnLst/>
              <a:rect l="l" t="t" r="r" b="b"/>
              <a:pathLst>
                <a:path w="2667000" h="304800">
                  <a:moveTo>
                    <a:pt x="2667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667000" y="30480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048000" y="2819400"/>
              <a:ext cx="2667000" cy="304800"/>
            </a:xfrm>
            <a:custGeom>
              <a:avLst/>
              <a:gdLst/>
              <a:ahLst/>
              <a:cxnLst/>
              <a:rect l="l" t="t" r="r" b="b"/>
              <a:pathLst>
                <a:path w="2667000" h="304800">
                  <a:moveTo>
                    <a:pt x="0" y="304800"/>
                  </a:moveTo>
                  <a:lnTo>
                    <a:pt x="2667000" y="304800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4122737" y="2827337"/>
            <a:ext cx="517525" cy="288925"/>
          </a:xfrm>
          <a:prstGeom prst="rect">
            <a:avLst/>
          </a:prstGeom>
          <a:solidFill>
            <a:srgbClr val="006600"/>
          </a:solidFill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640262" y="3725862"/>
            <a:ext cx="2149475" cy="320675"/>
            <a:chOff x="4640262" y="3725862"/>
            <a:chExt cx="2149475" cy="320675"/>
          </a:xfrm>
        </p:grpSpPr>
        <p:sp>
          <p:nvSpPr>
            <p:cNvPr id="31" name="object 31"/>
            <p:cNvSpPr/>
            <p:nvPr/>
          </p:nvSpPr>
          <p:spPr>
            <a:xfrm>
              <a:off x="4648200" y="37338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2133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133600" y="3048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648200" y="37338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0" y="304800"/>
                  </a:moveTo>
                  <a:lnTo>
                    <a:pt x="2133600" y="3048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5722937" y="3741737"/>
            <a:ext cx="517525" cy="288925"/>
          </a:xfrm>
          <a:prstGeom prst="rect">
            <a:avLst/>
          </a:prstGeom>
          <a:solidFill>
            <a:srgbClr val="99CCFF"/>
          </a:solidFill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G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573462" y="2354262"/>
            <a:ext cx="1616075" cy="320675"/>
            <a:chOff x="3573462" y="2354262"/>
            <a:chExt cx="1616075" cy="320675"/>
          </a:xfrm>
        </p:grpSpPr>
        <p:sp>
          <p:nvSpPr>
            <p:cNvPr id="35" name="object 35"/>
            <p:cNvSpPr/>
            <p:nvPr/>
          </p:nvSpPr>
          <p:spPr>
            <a:xfrm>
              <a:off x="3581400" y="23622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1600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600200" y="3048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581400" y="23622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0" y="304800"/>
                  </a:moveTo>
                  <a:lnTo>
                    <a:pt x="1600200" y="3048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4122737" y="2370137"/>
            <a:ext cx="517525" cy="288925"/>
          </a:xfrm>
          <a:prstGeom prst="rect">
            <a:avLst/>
          </a:prstGeom>
          <a:solidFill>
            <a:srgbClr val="FF9966"/>
          </a:solidFill>
        </p:spPr>
        <p:txBody>
          <a:bodyPr wrap="square" lIns="0" tIns="1333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447800" y="990600"/>
            <a:ext cx="5867400" cy="3505200"/>
          </a:xfrm>
          <a:custGeom>
            <a:avLst/>
            <a:gdLst/>
            <a:ahLst/>
            <a:cxnLst/>
            <a:rect l="l" t="t" r="r" b="b"/>
            <a:pathLst>
              <a:path w="5867400" h="3505200">
                <a:moveTo>
                  <a:pt x="533400" y="3505200"/>
                </a:moveTo>
                <a:lnTo>
                  <a:pt x="533400" y="0"/>
                </a:lnTo>
              </a:path>
              <a:path w="5867400" h="3505200">
                <a:moveTo>
                  <a:pt x="0" y="3505200"/>
                </a:moveTo>
                <a:lnTo>
                  <a:pt x="0" y="0"/>
                </a:lnTo>
              </a:path>
              <a:path w="5867400" h="3505200">
                <a:moveTo>
                  <a:pt x="1600200" y="3505200"/>
                </a:moveTo>
                <a:lnTo>
                  <a:pt x="1600200" y="0"/>
                </a:lnTo>
              </a:path>
              <a:path w="5867400" h="3505200">
                <a:moveTo>
                  <a:pt x="1066800" y="3505200"/>
                </a:moveTo>
                <a:lnTo>
                  <a:pt x="1066800" y="0"/>
                </a:lnTo>
              </a:path>
              <a:path w="5867400" h="3505200">
                <a:moveTo>
                  <a:pt x="2667000" y="3505200"/>
                </a:moveTo>
                <a:lnTo>
                  <a:pt x="2667000" y="0"/>
                </a:lnTo>
              </a:path>
              <a:path w="5867400" h="3505200">
                <a:moveTo>
                  <a:pt x="2133600" y="3505200"/>
                </a:moveTo>
                <a:lnTo>
                  <a:pt x="2133600" y="0"/>
                </a:lnTo>
              </a:path>
              <a:path w="5867400" h="3505200">
                <a:moveTo>
                  <a:pt x="3733800" y="3505200"/>
                </a:moveTo>
                <a:lnTo>
                  <a:pt x="3733800" y="0"/>
                </a:lnTo>
              </a:path>
              <a:path w="5867400" h="3505200">
                <a:moveTo>
                  <a:pt x="3200400" y="3505200"/>
                </a:moveTo>
                <a:lnTo>
                  <a:pt x="3200400" y="0"/>
                </a:lnTo>
              </a:path>
              <a:path w="5867400" h="3505200">
                <a:moveTo>
                  <a:pt x="4800600" y="0"/>
                </a:moveTo>
                <a:lnTo>
                  <a:pt x="4800600" y="3200400"/>
                </a:lnTo>
              </a:path>
              <a:path w="5867400" h="3505200">
                <a:moveTo>
                  <a:pt x="4267200" y="3505200"/>
                </a:moveTo>
                <a:lnTo>
                  <a:pt x="4267200" y="0"/>
                </a:lnTo>
              </a:path>
              <a:path w="5867400" h="3505200">
                <a:moveTo>
                  <a:pt x="5867400" y="3505200"/>
                </a:moveTo>
                <a:lnTo>
                  <a:pt x="5867400" y="0"/>
                </a:lnTo>
              </a:path>
              <a:path w="5867400" h="3505200">
                <a:moveTo>
                  <a:pt x="5334000" y="0"/>
                </a:moveTo>
                <a:lnTo>
                  <a:pt x="5334000" y="3200400"/>
                </a:lnTo>
              </a:path>
            </a:pathLst>
          </a:custGeom>
          <a:ln w="158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375028" y="4521200"/>
            <a:ext cx="650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dirty="0" sz="1600" spc="-5">
                <a:latin typeface="Comic Sans MS"/>
                <a:cs typeface="Comic Sans MS"/>
              </a:rPr>
              <a:t>0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41829" y="4521200"/>
            <a:ext cx="50101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6100" algn="l"/>
                <a:tab pos="1079500" algn="l"/>
                <a:tab pos="1612900" algn="l"/>
                <a:tab pos="2146300" algn="l"/>
                <a:tab pos="2679700" algn="l"/>
                <a:tab pos="3213100" algn="l"/>
                <a:tab pos="3746500" algn="l"/>
                <a:tab pos="4204335" algn="l"/>
                <a:tab pos="4813935" algn="l"/>
              </a:tabLst>
            </a:pPr>
            <a:r>
              <a:rPr dirty="0" sz="1600" spc="-5">
                <a:latin typeface="Comic Sans MS"/>
                <a:cs typeface="Comic Sans MS"/>
              </a:rPr>
              <a:t>2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3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4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5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6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7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8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9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10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11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715000" y="4191000"/>
            <a:ext cx="1600200" cy="304800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1600200" y="0"/>
                </a:moveTo>
                <a:lnTo>
                  <a:pt x="0" y="0"/>
                </a:ln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715000" y="4191000"/>
            <a:ext cx="1600200" cy="304800"/>
          </a:xfrm>
          <a:prstGeom prst="rect">
            <a:avLst/>
          </a:prstGeom>
          <a:ln w="15875">
            <a:solidFill>
              <a:srgbClr val="000000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dirty="0" sz="1600" spc="-5">
                <a:latin typeface="Comic Sans MS"/>
                <a:cs typeface="Comic Sans MS"/>
              </a:rPr>
              <a:t>H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-5"/>
              <a:t>0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-5"/>
              <a:t>1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44182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2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975610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3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0900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4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04240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5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7580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6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109464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7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42864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8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176264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9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633718" y="6177219"/>
            <a:ext cx="241300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10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43318" y="6177219"/>
            <a:ext cx="208279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11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9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138" y="167132"/>
            <a:ext cx="236220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Interval</a:t>
            </a:r>
            <a:r>
              <a:rPr dirty="0" spc="-40"/>
              <a:t> </a:t>
            </a:r>
            <a:r>
              <a:rPr dirty="0" spc="-5"/>
              <a:t>Scheduling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39862" y="5855493"/>
          <a:ext cx="5891530" cy="32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1600200"/>
                <a:gridCol w="1066800"/>
                <a:gridCol w="537210"/>
                <a:gridCol w="529589"/>
                <a:gridCol w="533400"/>
                <a:gridCol w="533400"/>
                <a:gridCol w="533400"/>
              </a:tblGrid>
              <a:tr h="308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B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E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E5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E5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G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E5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E5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449262" y="3649662"/>
            <a:ext cx="701675" cy="396875"/>
            <a:chOff x="449262" y="3649662"/>
            <a:chExt cx="701675" cy="396875"/>
          </a:xfrm>
        </p:grpSpPr>
        <p:sp>
          <p:nvSpPr>
            <p:cNvPr id="5" name="object 5"/>
            <p:cNvSpPr/>
            <p:nvPr/>
          </p:nvSpPr>
          <p:spPr>
            <a:xfrm>
              <a:off x="457200" y="365760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514350" y="0"/>
                  </a:moveTo>
                  <a:lnTo>
                    <a:pt x="51435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514350" y="285750"/>
                  </a:lnTo>
                  <a:lnTo>
                    <a:pt x="514350" y="381000"/>
                  </a:lnTo>
                  <a:lnTo>
                    <a:pt x="685800" y="19050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7200" y="365760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0" y="95250"/>
                  </a:moveTo>
                  <a:lnTo>
                    <a:pt x="514350" y="95250"/>
                  </a:lnTo>
                  <a:lnTo>
                    <a:pt x="514350" y="0"/>
                  </a:lnTo>
                  <a:lnTo>
                    <a:pt x="685800" y="190500"/>
                  </a:lnTo>
                  <a:lnTo>
                    <a:pt x="514350" y="381000"/>
                  </a:lnTo>
                  <a:lnTo>
                    <a:pt x="51435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439862" y="1897062"/>
            <a:ext cx="6485255" cy="2637155"/>
            <a:chOff x="1439862" y="1897062"/>
            <a:chExt cx="6485255" cy="2637155"/>
          </a:xfrm>
        </p:grpSpPr>
        <p:sp>
          <p:nvSpPr>
            <p:cNvPr id="8" name="object 8"/>
            <p:cNvSpPr/>
            <p:nvPr/>
          </p:nvSpPr>
          <p:spPr>
            <a:xfrm>
              <a:off x="1447800" y="4457700"/>
              <a:ext cx="6477000" cy="76200"/>
            </a:xfrm>
            <a:custGeom>
              <a:avLst/>
              <a:gdLst/>
              <a:ahLst/>
              <a:cxnLst/>
              <a:rect l="l" t="t" r="r" b="b"/>
              <a:pathLst>
                <a:path w="6477000" h="76200">
                  <a:moveTo>
                    <a:pt x="6400800" y="0"/>
                  </a:moveTo>
                  <a:lnTo>
                    <a:pt x="6400800" y="76200"/>
                  </a:lnTo>
                  <a:lnTo>
                    <a:pt x="6461252" y="45974"/>
                  </a:lnTo>
                  <a:lnTo>
                    <a:pt x="6413500" y="45974"/>
                  </a:lnTo>
                  <a:lnTo>
                    <a:pt x="6413500" y="30099"/>
                  </a:lnTo>
                  <a:lnTo>
                    <a:pt x="6460998" y="30099"/>
                  </a:lnTo>
                  <a:lnTo>
                    <a:pt x="6400800" y="0"/>
                  </a:lnTo>
                  <a:close/>
                </a:path>
                <a:path w="6477000" h="76200">
                  <a:moveTo>
                    <a:pt x="6400800" y="30099"/>
                  </a:moveTo>
                  <a:lnTo>
                    <a:pt x="0" y="30099"/>
                  </a:lnTo>
                  <a:lnTo>
                    <a:pt x="0" y="45974"/>
                  </a:lnTo>
                  <a:lnTo>
                    <a:pt x="6400800" y="45974"/>
                  </a:lnTo>
                  <a:lnTo>
                    <a:pt x="6400800" y="30099"/>
                  </a:lnTo>
                  <a:close/>
                </a:path>
                <a:path w="6477000" h="76200">
                  <a:moveTo>
                    <a:pt x="6460998" y="30099"/>
                  </a:moveTo>
                  <a:lnTo>
                    <a:pt x="6413500" y="30099"/>
                  </a:lnTo>
                  <a:lnTo>
                    <a:pt x="6413500" y="45974"/>
                  </a:lnTo>
                  <a:lnTo>
                    <a:pt x="6461252" y="45974"/>
                  </a:lnTo>
                  <a:lnTo>
                    <a:pt x="6477000" y="38100"/>
                  </a:lnTo>
                  <a:lnTo>
                    <a:pt x="6460998" y="30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47800" y="1905000"/>
              <a:ext cx="3200400" cy="304800"/>
            </a:xfrm>
            <a:custGeom>
              <a:avLst/>
              <a:gdLst/>
              <a:ahLst/>
              <a:cxnLst/>
              <a:rect l="l" t="t" r="r" b="b"/>
              <a:pathLst>
                <a:path w="3200400" h="304800">
                  <a:moveTo>
                    <a:pt x="3200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200400" y="30480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47800" y="1905000"/>
              <a:ext cx="3200400" cy="304800"/>
            </a:xfrm>
            <a:custGeom>
              <a:avLst/>
              <a:gdLst/>
              <a:ahLst/>
              <a:cxnLst/>
              <a:rect l="l" t="t" r="r" b="b"/>
              <a:pathLst>
                <a:path w="3200400" h="304800">
                  <a:moveTo>
                    <a:pt x="0" y="304800"/>
                  </a:moveTo>
                  <a:lnTo>
                    <a:pt x="3200400" y="3048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005318" y="4292600"/>
            <a:ext cx="4870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omic Sans MS"/>
                <a:cs typeface="Comic Sans MS"/>
              </a:rPr>
              <a:t>Ti</a:t>
            </a:r>
            <a:r>
              <a:rPr dirty="0" sz="1600" spc="-15">
                <a:latin typeface="Comic Sans MS"/>
                <a:cs typeface="Comic Sans MS"/>
              </a:rPr>
              <a:t>m</a:t>
            </a:r>
            <a:r>
              <a:rPr dirty="0" sz="1600" spc="-5">
                <a:latin typeface="Comic Sans MS"/>
                <a:cs typeface="Comic Sans MS"/>
              </a:rPr>
              <a:t>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2537" y="1912937"/>
            <a:ext cx="581025" cy="288925"/>
          </a:xfrm>
          <a:prstGeom prst="rect">
            <a:avLst/>
          </a:prstGeom>
          <a:solidFill>
            <a:srgbClr val="CC0000"/>
          </a:solidFill>
        </p:spPr>
        <p:txBody>
          <a:bodyPr wrap="square" lIns="0" tIns="13335" rIns="0" bIns="0" rtlCol="0" vert="horz">
            <a:spAutoFit/>
          </a:bodyPr>
          <a:lstStyle/>
          <a:p>
            <a:pPr algn="r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40062" y="1439862"/>
            <a:ext cx="1082675" cy="320675"/>
            <a:chOff x="3040062" y="1439862"/>
            <a:chExt cx="1082675" cy="320675"/>
          </a:xfrm>
        </p:grpSpPr>
        <p:sp>
          <p:nvSpPr>
            <p:cNvPr id="14" name="object 14"/>
            <p:cNvSpPr/>
            <p:nvPr/>
          </p:nvSpPr>
          <p:spPr>
            <a:xfrm>
              <a:off x="3048000" y="1447800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1066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066800" y="3048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48000" y="1447800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0" y="304800"/>
                  </a:moveTo>
                  <a:lnTo>
                    <a:pt x="1066800" y="3048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055937" y="1455737"/>
            <a:ext cx="593725" cy="288925"/>
          </a:xfrm>
          <a:prstGeom prst="rect">
            <a:avLst/>
          </a:prstGeom>
          <a:solidFill>
            <a:srgbClr val="003399"/>
          </a:solidFill>
        </p:spPr>
        <p:txBody>
          <a:bodyPr wrap="square" lIns="0" tIns="12700" rIns="0" bIns="0" rtlCol="0" vert="horz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06862" y="3268662"/>
            <a:ext cx="2149475" cy="320675"/>
            <a:chOff x="4106862" y="3268662"/>
            <a:chExt cx="2149475" cy="320675"/>
          </a:xfrm>
        </p:grpSpPr>
        <p:sp>
          <p:nvSpPr>
            <p:cNvPr id="18" name="object 18"/>
            <p:cNvSpPr/>
            <p:nvPr/>
          </p:nvSpPr>
          <p:spPr>
            <a:xfrm>
              <a:off x="4114800" y="32766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2133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133600" y="3048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114800" y="32766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0" y="304800"/>
                  </a:moveTo>
                  <a:lnTo>
                    <a:pt x="2133600" y="3048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189537" y="3284537"/>
            <a:ext cx="517525" cy="288925"/>
          </a:xfrm>
          <a:prstGeom prst="rect">
            <a:avLst/>
          </a:prstGeom>
          <a:solidFill>
            <a:srgbClr val="FF00FF"/>
          </a:solidFill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F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973262" y="982662"/>
            <a:ext cx="1616075" cy="320675"/>
            <a:chOff x="1973262" y="982662"/>
            <a:chExt cx="1616075" cy="320675"/>
          </a:xfrm>
        </p:grpSpPr>
        <p:sp>
          <p:nvSpPr>
            <p:cNvPr id="22" name="object 22"/>
            <p:cNvSpPr/>
            <p:nvPr/>
          </p:nvSpPr>
          <p:spPr>
            <a:xfrm>
              <a:off x="1981200" y="9906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1600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600200" y="3048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981200" y="9906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0" y="304800"/>
                  </a:moveTo>
                  <a:lnTo>
                    <a:pt x="1600200" y="3048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522537" y="998537"/>
            <a:ext cx="517525" cy="288925"/>
          </a:xfrm>
          <a:prstGeom prst="rect">
            <a:avLst/>
          </a:prstGeom>
          <a:solidFill>
            <a:srgbClr val="FFFF99"/>
          </a:solidFill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Comic Sans MS"/>
                <a:cs typeface="Comic Sans MS"/>
              </a:rPr>
              <a:t>B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040062" y="2811462"/>
            <a:ext cx="2682875" cy="320675"/>
            <a:chOff x="3040062" y="2811462"/>
            <a:chExt cx="2682875" cy="320675"/>
          </a:xfrm>
        </p:grpSpPr>
        <p:sp>
          <p:nvSpPr>
            <p:cNvPr id="26" name="object 26"/>
            <p:cNvSpPr/>
            <p:nvPr/>
          </p:nvSpPr>
          <p:spPr>
            <a:xfrm>
              <a:off x="3048000" y="2819400"/>
              <a:ext cx="2667000" cy="304800"/>
            </a:xfrm>
            <a:custGeom>
              <a:avLst/>
              <a:gdLst/>
              <a:ahLst/>
              <a:cxnLst/>
              <a:rect l="l" t="t" r="r" b="b"/>
              <a:pathLst>
                <a:path w="2667000" h="304800">
                  <a:moveTo>
                    <a:pt x="2667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667000" y="30480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048000" y="2819400"/>
              <a:ext cx="2667000" cy="304800"/>
            </a:xfrm>
            <a:custGeom>
              <a:avLst/>
              <a:gdLst/>
              <a:ahLst/>
              <a:cxnLst/>
              <a:rect l="l" t="t" r="r" b="b"/>
              <a:pathLst>
                <a:path w="2667000" h="304800">
                  <a:moveTo>
                    <a:pt x="0" y="304800"/>
                  </a:moveTo>
                  <a:lnTo>
                    <a:pt x="2667000" y="304800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122737" y="2827337"/>
            <a:ext cx="517525" cy="288925"/>
          </a:xfrm>
          <a:prstGeom prst="rect">
            <a:avLst/>
          </a:prstGeom>
          <a:solidFill>
            <a:srgbClr val="006600"/>
          </a:solidFill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640262" y="3725862"/>
            <a:ext cx="2149475" cy="320675"/>
            <a:chOff x="4640262" y="3725862"/>
            <a:chExt cx="2149475" cy="320675"/>
          </a:xfrm>
        </p:grpSpPr>
        <p:sp>
          <p:nvSpPr>
            <p:cNvPr id="30" name="object 30"/>
            <p:cNvSpPr/>
            <p:nvPr/>
          </p:nvSpPr>
          <p:spPr>
            <a:xfrm>
              <a:off x="4648200" y="37338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2133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133600" y="3048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648200" y="37338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0" y="304800"/>
                  </a:moveTo>
                  <a:lnTo>
                    <a:pt x="2133600" y="3048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5722937" y="3741737"/>
            <a:ext cx="517525" cy="288925"/>
          </a:xfrm>
          <a:prstGeom prst="rect">
            <a:avLst/>
          </a:prstGeom>
          <a:solidFill>
            <a:srgbClr val="99CCFF"/>
          </a:solidFill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G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573462" y="2354262"/>
            <a:ext cx="1616075" cy="320675"/>
            <a:chOff x="3573462" y="2354262"/>
            <a:chExt cx="1616075" cy="320675"/>
          </a:xfrm>
        </p:grpSpPr>
        <p:sp>
          <p:nvSpPr>
            <p:cNvPr id="34" name="object 34"/>
            <p:cNvSpPr/>
            <p:nvPr/>
          </p:nvSpPr>
          <p:spPr>
            <a:xfrm>
              <a:off x="3581400" y="23622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1600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600200" y="3048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581400" y="23622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0" y="304800"/>
                  </a:moveTo>
                  <a:lnTo>
                    <a:pt x="1600200" y="3048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4122737" y="2370137"/>
            <a:ext cx="517525" cy="288925"/>
          </a:xfrm>
          <a:prstGeom prst="rect">
            <a:avLst/>
          </a:prstGeom>
          <a:solidFill>
            <a:srgbClr val="FF9966"/>
          </a:solidFill>
        </p:spPr>
        <p:txBody>
          <a:bodyPr wrap="square" lIns="0" tIns="1333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447800" y="990600"/>
            <a:ext cx="5867400" cy="3505200"/>
          </a:xfrm>
          <a:custGeom>
            <a:avLst/>
            <a:gdLst/>
            <a:ahLst/>
            <a:cxnLst/>
            <a:rect l="l" t="t" r="r" b="b"/>
            <a:pathLst>
              <a:path w="5867400" h="3505200">
                <a:moveTo>
                  <a:pt x="533400" y="3505200"/>
                </a:moveTo>
                <a:lnTo>
                  <a:pt x="533400" y="0"/>
                </a:lnTo>
              </a:path>
              <a:path w="5867400" h="3505200">
                <a:moveTo>
                  <a:pt x="0" y="3505200"/>
                </a:moveTo>
                <a:lnTo>
                  <a:pt x="0" y="0"/>
                </a:lnTo>
              </a:path>
              <a:path w="5867400" h="3505200">
                <a:moveTo>
                  <a:pt x="1600200" y="3505200"/>
                </a:moveTo>
                <a:lnTo>
                  <a:pt x="1600200" y="0"/>
                </a:lnTo>
              </a:path>
              <a:path w="5867400" h="3505200">
                <a:moveTo>
                  <a:pt x="1066800" y="3505200"/>
                </a:moveTo>
                <a:lnTo>
                  <a:pt x="1066800" y="0"/>
                </a:lnTo>
              </a:path>
              <a:path w="5867400" h="3505200">
                <a:moveTo>
                  <a:pt x="2667000" y="3505200"/>
                </a:moveTo>
                <a:lnTo>
                  <a:pt x="2667000" y="0"/>
                </a:lnTo>
              </a:path>
              <a:path w="5867400" h="3505200">
                <a:moveTo>
                  <a:pt x="2133600" y="3505200"/>
                </a:moveTo>
                <a:lnTo>
                  <a:pt x="2133600" y="0"/>
                </a:lnTo>
              </a:path>
              <a:path w="5867400" h="3505200">
                <a:moveTo>
                  <a:pt x="3733800" y="3505200"/>
                </a:moveTo>
                <a:lnTo>
                  <a:pt x="3733800" y="0"/>
                </a:lnTo>
              </a:path>
              <a:path w="5867400" h="3505200">
                <a:moveTo>
                  <a:pt x="3200400" y="3505200"/>
                </a:moveTo>
                <a:lnTo>
                  <a:pt x="3200400" y="0"/>
                </a:lnTo>
              </a:path>
              <a:path w="5867400" h="3505200">
                <a:moveTo>
                  <a:pt x="4800600" y="0"/>
                </a:moveTo>
                <a:lnTo>
                  <a:pt x="4800600" y="3200400"/>
                </a:lnTo>
              </a:path>
              <a:path w="5867400" h="3505200">
                <a:moveTo>
                  <a:pt x="4267200" y="3505200"/>
                </a:moveTo>
                <a:lnTo>
                  <a:pt x="4267200" y="0"/>
                </a:lnTo>
              </a:path>
              <a:path w="5867400" h="3505200">
                <a:moveTo>
                  <a:pt x="5867400" y="3505200"/>
                </a:moveTo>
                <a:lnTo>
                  <a:pt x="5867400" y="0"/>
                </a:lnTo>
              </a:path>
              <a:path w="5867400" h="3505200">
                <a:moveTo>
                  <a:pt x="5334000" y="0"/>
                </a:moveTo>
                <a:lnTo>
                  <a:pt x="5334000" y="3200400"/>
                </a:lnTo>
              </a:path>
            </a:pathLst>
          </a:custGeom>
          <a:ln w="158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375028" y="4521200"/>
            <a:ext cx="650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dirty="0" sz="1600" spc="-5">
                <a:latin typeface="Comic Sans MS"/>
                <a:cs typeface="Comic Sans MS"/>
              </a:rPr>
              <a:t>0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41829" y="4521200"/>
            <a:ext cx="50101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6100" algn="l"/>
                <a:tab pos="1079500" algn="l"/>
                <a:tab pos="1612900" algn="l"/>
                <a:tab pos="2146300" algn="l"/>
                <a:tab pos="2679700" algn="l"/>
                <a:tab pos="3213100" algn="l"/>
                <a:tab pos="3746500" algn="l"/>
                <a:tab pos="4204335" algn="l"/>
                <a:tab pos="4813935" algn="l"/>
              </a:tabLst>
            </a:pPr>
            <a:r>
              <a:rPr dirty="0" sz="1600" spc="-5">
                <a:latin typeface="Comic Sans MS"/>
                <a:cs typeface="Comic Sans MS"/>
              </a:rPr>
              <a:t>2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3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4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5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6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7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8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9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10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11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715000" y="4191000"/>
            <a:ext cx="1600200" cy="304800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1600200" y="0"/>
                </a:moveTo>
                <a:lnTo>
                  <a:pt x="0" y="0"/>
                </a:ln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715000" y="4191000"/>
            <a:ext cx="1600200" cy="304800"/>
          </a:xfrm>
          <a:prstGeom prst="rect">
            <a:avLst/>
          </a:prstGeom>
          <a:ln w="15875">
            <a:solidFill>
              <a:srgbClr val="000000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dirty="0" sz="1600" spc="-5">
                <a:latin typeface="Comic Sans MS"/>
                <a:cs typeface="Comic Sans MS"/>
              </a:rPr>
              <a:t>H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-5"/>
              <a:t>0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-5"/>
              <a:t>1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244182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2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75610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3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0900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4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4240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5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7580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6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09464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7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42864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8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176264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9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33718" y="6177219"/>
            <a:ext cx="241300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10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43318" y="6177219"/>
            <a:ext cx="208279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11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9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138" y="167132"/>
            <a:ext cx="236220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Interval</a:t>
            </a:r>
            <a:r>
              <a:rPr dirty="0" spc="-40"/>
              <a:t> </a:t>
            </a:r>
            <a:r>
              <a:rPr dirty="0" spc="-5"/>
              <a:t>Scheduling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39862" y="5855493"/>
          <a:ext cx="5891530" cy="32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1600200"/>
                <a:gridCol w="1600200"/>
                <a:gridCol w="533400"/>
                <a:gridCol w="1600200"/>
              </a:tblGrid>
              <a:tr h="308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B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E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H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449262" y="4106862"/>
            <a:ext cx="701675" cy="396875"/>
            <a:chOff x="449262" y="4106862"/>
            <a:chExt cx="701675" cy="396875"/>
          </a:xfrm>
        </p:grpSpPr>
        <p:sp>
          <p:nvSpPr>
            <p:cNvPr id="5" name="object 5"/>
            <p:cNvSpPr/>
            <p:nvPr/>
          </p:nvSpPr>
          <p:spPr>
            <a:xfrm>
              <a:off x="457200" y="411480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514350" y="0"/>
                  </a:moveTo>
                  <a:lnTo>
                    <a:pt x="51435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514350" y="285750"/>
                  </a:lnTo>
                  <a:lnTo>
                    <a:pt x="514350" y="381000"/>
                  </a:lnTo>
                  <a:lnTo>
                    <a:pt x="685800" y="19050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7200" y="411480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0" y="95250"/>
                  </a:moveTo>
                  <a:lnTo>
                    <a:pt x="514350" y="95250"/>
                  </a:lnTo>
                  <a:lnTo>
                    <a:pt x="514350" y="0"/>
                  </a:lnTo>
                  <a:lnTo>
                    <a:pt x="685800" y="190500"/>
                  </a:lnTo>
                  <a:lnTo>
                    <a:pt x="514350" y="381000"/>
                  </a:lnTo>
                  <a:lnTo>
                    <a:pt x="51435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439862" y="1897062"/>
            <a:ext cx="6485255" cy="2637155"/>
            <a:chOff x="1439862" y="1897062"/>
            <a:chExt cx="6485255" cy="2637155"/>
          </a:xfrm>
        </p:grpSpPr>
        <p:sp>
          <p:nvSpPr>
            <p:cNvPr id="8" name="object 8"/>
            <p:cNvSpPr/>
            <p:nvPr/>
          </p:nvSpPr>
          <p:spPr>
            <a:xfrm>
              <a:off x="1447800" y="4457700"/>
              <a:ext cx="6477000" cy="76200"/>
            </a:xfrm>
            <a:custGeom>
              <a:avLst/>
              <a:gdLst/>
              <a:ahLst/>
              <a:cxnLst/>
              <a:rect l="l" t="t" r="r" b="b"/>
              <a:pathLst>
                <a:path w="6477000" h="76200">
                  <a:moveTo>
                    <a:pt x="6400800" y="0"/>
                  </a:moveTo>
                  <a:lnTo>
                    <a:pt x="6400800" y="76200"/>
                  </a:lnTo>
                  <a:lnTo>
                    <a:pt x="6461252" y="45974"/>
                  </a:lnTo>
                  <a:lnTo>
                    <a:pt x="6413500" y="45974"/>
                  </a:lnTo>
                  <a:lnTo>
                    <a:pt x="6413500" y="30099"/>
                  </a:lnTo>
                  <a:lnTo>
                    <a:pt x="6460998" y="30099"/>
                  </a:lnTo>
                  <a:lnTo>
                    <a:pt x="6400800" y="0"/>
                  </a:lnTo>
                  <a:close/>
                </a:path>
                <a:path w="6477000" h="76200">
                  <a:moveTo>
                    <a:pt x="6400800" y="30099"/>
                  </a:moveTo>
                  <a:lnTo>
                    <a:pt x="0" y="30099"/>
                  </a:lnTo>
                  <a:lnTo>
                    <a:pt x="0" y="45974"/>
                  </a:lnTo>
                  <a:lnTo>
                    <a:pt x="6400800" y="45974"/>
                  </a:lnTo>
                  <a:lnTo>
                    <a:pt x="6400800" y="30099"/>
                  </a:lnTo>
                  <a:close/>
                </a:path>
                <a:path w="6477000" h="76200">
                  <a:moveTo>
                    <a:pt x="6460998" y="30099"/>
                  </a:moveTo>
                  <a:lnTo>
                    <a:pt x="6413500" y="30099"/>
                  </a:lnTo>
                  <a:lnTo>
                    <a:pt x="6413500" y="45974"/>
                  </a:lnTo>
                  <a:lnTo>
                    <a:pt x="6461252" y="45974"/>
                  </a:lnTo>
                  <a:lnTo>
                    <a:pt x="6477000" y="38100"/>
                  </a:lnTo>
                  <a:lnTo>
                    <a:pt x="6460998" y="30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47800" y="1905000"/>
              <a:ext cx="3200400" cy="304800"/>
            </a:xfrm>
            <a:custGeom>
              <a:avLst/>
              <a:gdLst/>
              <a:ahLst/>
              <a:cxnLst/>
              <a:rect l="l" t="t" r="r" b="b"/>
              <a:pathLst>
                <a:path w="3200400" h="304800">
                  <a:moveTo>
                    <a:pt x="3200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200400" y="30480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47800" y="1905000"/>
              <a:ext cx="3200400" cy="304800"/>
            </a:xfrm>
            <a:custGeom>
              <a:avLst/>
              <a:gdLst/>
              <a:ahLst/>
              <a:cxnLst/>
              <a:rect l="l" t="t" r="r" b="b"/>
              <a:pathLst>
                <a:path w="3200400" h="304800">
                  <a:moveTo>
                    <a:pt x="0" y="304800"/>
                  </a:moveTo>
                  <a:lnTo>
                    <a:pt x="3200400" y="3048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005318" y="4292600"/>
            <a:ext cx="4870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omic Sans MS"/>
                <a:cs typeface="Comic Sans MS"/>
              </a:rPr>
              <a:t>Ti</a:t>
            </a:r>
            <a:r>
              <a:rPr dirty="0" sz="1600" spc="-15">
                <a:latin typeface="Comic Sans MS"/>
                <a:cs typeface="Comic Sans MS"/>
              </a:rPr>
              <a:t>m</a:t>
            </a:r>
            <a:r>
              <a:rPr dirty="0" sz="1600" spc="-5">
                <a:latin typeface="Comic Sans MS"/>
                <a:cs typeface="Comic Sans MS"/>
              </a:rPr>
              <a:t>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2537" y="1912937"/>
            <a:ext cx="581025" cy="288925"/>
          </a:xfrm>
          <a:prstGeom prst="rect">
            <a:avLst/>
          </a:prstGeom>
          <a:solidFill>
            <a:srgbClr val="CC0000"/>
          </a:solidFill>
        </p:spPr>
        <p:txBody>
          <a:bodyPr wrap="square" lIns="0" tIns="13335" rIns="0" bIns="0" rtlCol="0" vert="horz">
            <a:spAutoFit/>
          </a:bodyPr>
          <a:lstStyle/>
          <a:p>
            <a:pPr algn="r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40062" y="1439862"/>
            <a:ext cx="1082675" cy="320675"/>
            <a:chOff x="3040062" y="1439862"/>
            <a:chExt cx="1082675" cy="320675"/>
          </a:xfrm>
        </p:grpSpPr>
        <p:sp>
          <p:nvSpPr>
            <p:cNvPr id="14" name="object 14"/>
            <p:cNvSpPr/>
            <p:nvPr/>
          </p:nvSpPr>
          <p:spPr>
            <a:xfrm>
              <a:off x="3048000" y="1447800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1066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066800" y="3048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48000" y="1447800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0" y="304800"/>
                  </a:moveTo>
                  <a:lnTo>
                    <a:pt x="1066800" y="3048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055937" y="1455737"/>
            <a:ext cx="593725" cy="288925"/>
          </a:xfrm>
          <a:prstGeom prst="rect">
            <a:avLst/>
          </a:prstGeom>
          <a:solidFill>
            <a:srgbClr val="003399"/>
          </a:solidFill>
        </p:spPr>
        <p:txBody>
          <a:bodyPr wrap="square" lIns="0" tIns="12700" rIns="0" bIns="0" rtlCol="0" vert="horz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06862" y="3268662"/>
            <a:ext cx="2149475" cy="320675"/>
            <a:chOff x="4106862" y="3268662"/>
            <a:chExt cx="2149475" cy="320675"/>
          </a:xfrm>
        </p:grpSpPr>
        <p:sp>
          <p:nvSpPr>
            <p:cNvPr id="18" name="object 18"/>
            <p:cNvSpPr/>
            <p:nvPr/>
          </p:nvSpPr>
          <p:spPr>
            <a:xfrm>
              <a:off x="4114800" y="32766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2133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133600" y="3048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114800" y="32766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0" y="304800"/>
                  </a:moveTo>
                  <a:lnTo>
                    <a:pt x="2133600" y="3048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189537" y="3284537"/>
            <a:ext cx="517525" cy="288925"/>
          </a:xfrm>
          <a:prstGeom prst="rect">
            <a:avLst/>
          </a:prstGeom>
          <a:solidFill>
            <a:srgbClr val="FF00FF"/>
          </a:solidFill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F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973262" y="982662"/>
            <a:ext cx="1616075" cy="320675"/>
            <a:chOff x="1973262" y="982662"/>
            <a:chExt cx="1616075" cy="320675"/>
          </a:xfrm>
        </p:grpSpPr>
        <p:sp>
          <p:nvSpPr>
            <p:cNvPr id="22" name="object 22"/>
            <p:cNvSpPr/>
            <p:nvPr/>
          </p:nvSpPr>
          <p:spPr>
            <a:xfrm>
              <a:off x="1981200" y="9906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1600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600200" y="3048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981200" y="9906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0" y="304800"/>
                  </a:moveTo>
                  <a:lnTo>
                    <a:pt x="1600200" y="3048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522537" y="998537"/>
            <a:ext cx="517525" cy="288925"/>
          </a:xfrm>
          <a:prstGeom prst="rect">
            <a:avLst/>
          </a:prstGeom>
          <a:solidFill>
            <a:srgbClr val="FFFF99"/>
          </a:solidFill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Comic Sans MS"/>
                <a:cs typeface="Comic Sans MS"/>
              </a:rPr>
              <a:t>B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040062" y="2811462"/>
            <a:ext cx="2682875" cy="320675"/>
            <a:chOff x="3040062" y="2811462"/>
            <a:chExt cx="2682875" cy="320675"/>
          </a:xfrm>
        </p:grpSpPr>
        <p:sp>
          <p:nvSpPr>
            <p:cNvPr id="26" name="object 26"/>
            <p:cNvSpPr/>
            <p:nvPr/>
          </p:nvSpPr>
          <p:spPr>
            <a:xfrm>
              <a:off x="3048000" y="2819400"/>
              <a:ext cx="2667000" cy="304800"/>
            </a:xfrm>
            <a:custGeom>
              <a:avLst/>
              <a:gdLst/>
              <a:ahLst/>
              <a:cxnLst/>
              <a:rect l="l" t="t" r="r" b="b"/>
              <a:pathLst>
                <a:path w="2667000" h="304800">
                  <a:moveTo>
                    <a:pt x="2667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667000" y="30480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048000" y="2819400"/>
              <a:ext cx="2667000" cy="304800"/>
            </a:xfrm>
            <a:custGeom>
              <a:avLst/>
              <a:gdLst/>
              <a:ahLst/>
              <a:cxnLst/>
              <a:rect l="l" t="t" r="r" b="b"/>
              <a:pathLst>
                <a:path w="2667000" h="304800">
                  <a:moveTo>
                    <a:pt x="0" y="304800"/>
                  </a:moveTo>
                  <a:lnTo>
                    <a:pt x="2667000" y="304800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122737" y="2827337"/>
            <a:ext cx="517525" cy="288925"/>
          </a:xfrm>
          <a:prstGeom prst="rect">
            <a:avLst/>
          </a:prstGeom>
          <a:solidFill>
            <a:srgbClr val="006600"/>
          </a:solidFill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640262" y="3725862"/>
            <a:ext cx="2149475" cy="320675"/>
            <a:chOff x="4640262" y="3725862"/>
            <a:chExt cx="2149475" cy="320675"/>
          </a:xfrm>
        </p:grpSpPr>
        <p:sp>
          <p:nvSpPr>
            <p:cNvPr id="30" name="object 30"/>
            <p:cNvSpPr/>
            <p:nvPr/>
          </p:nvSpPr>
          <p:spPr>
            <a:xfrm>
              <a:off x="4648200" y="37338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2133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133600" y="3048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648200" y="37338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0" y="304800"/>
                  </a:moveTo>
                  <a:lnTo>
                    <a:pt x="2133600" y="3048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5722937" y="3741737"/>
            <a:ext cx="517525" cy="288925"/>
          </a:xfrm>
          <a:prstGeom prst="rect">
            <a:avLst/>
          </a:prstGeom>
          <a:solidFill>
            <a:srgbClr val="99CCFF"/>
          </a:solidFill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G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573462" y="2354262"/>
            <a:ext cx="1616075" cy="320675"/>
            <a:chOff x="3573462" y="2354262"/>
            <a:chExt cx="1616075" cy="320675"/>
          </a:xfrm>
        </p:grpSpPr>
        <p:sp>
          <p:nvSpPr>
            <p:cNvPr id="34" name="object 34"/>
            <p:cNvSpPr/>
            <p:nvPr/>
          </p:nvSpPr>
          <p:spPr>
            <a:xfrm>
              <a:off x="3581400" y="23622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1600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600200" y="3048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581400" y="23622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0" y="304800"/>
                  </a:moveTo>
                  <a:lnTo>
                    <a:pt x="1600200" y="3048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4122737" y="2370137"/>
            <a:ext cx="517525" cy="288925"/>
          </a:xfrm>
          <a:prstGeom prst="rect">
            <a:avLst/>
          </a:prstGeom>
          <a:solidFill>
            <a:srgbClr val="FF9966"/>
          </a:solidFill>
        </p:spPr>
        <p:txBody>
          <a:bodyPr wrap="square" lIns="0" tIns="1333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447800" y="990600"/>
            <a:ext cx="5867400" cy="3505200"/>
          </a:xfrm>
          <a:custGeom>
            <a:avLst/>
            <a:gdLst/>
            <a:ahLst/>
            <a:cxnLst/>
            <a:rect l="l" t="t" r="r" b="b"/>
            <a:pathLst>
              <a:path w="5867400" h="3505200">
                <a:moveTo>
                  <a:pt x="533400" y="3505200"/>
                </a:moveTo>
                <a:lnTo>
                  <a:pt x="533400" y="0"/>
                </a:lnTo>
              </a:path>
              <a:path w="5867400" h="3505200">
                <a:moveTo>
                  <a:pt x="0" y="3505200"/>
                </a:moveTo>
                <a:lnTo>
                  <a:pt x="0" y="0"/>
                </a:lnTo>
              </a:path>
              <a:path w="5867400" h="3505200">
                <a:moveTo>
                  <a:pt x="1600200" y="3505200"/>
                </a:moveTo>
                <a:lnTo>
                  <a:pt x="1600200" y="0"/>
                </a:lnTo>
              </a:path>
              <a:path w="5867400" h="3505200">
                <a:moveTo>
                  <a:pt x="1066800" y="3505200"/>
                </a:moveTo>
                <a:lnTo>
                  <a:pt x="1066800" y="0"/>
                </a:lnTo>
              </a:path>
              <a:path w="5867400" h="3505200">
                <a:moveTo>
                  <a:pt x="2667000" y="3505200"/>
                </a:moveTo>
                <a:lnTo>
                  <a:pt x="2667000" y="0"/>
                </a:lnTo>
              </a:path>
              <a:path w="5867400" h="3505200">
                <a:moveTo>
                  <a:pt x="2133600" y="3505200"/>
                </a:moveTo>
                <a:lnTo>
                  <a:pt x="2133600" y="0"/>
                </a:lnTo>
              </a:path>
              <a:path w="5867400" h="3505200">
                <a:moveTo>
                  <a:pt x="3733800" y="3505200"/>
                </a:moveTo>
                <a:lnTo>
                  <a:pt x="3733800" y="0"/>
                </a:lnTo>
              </a:path>
              <a:path w="5867400" h="3505200">
                <a:moveTo>
                  <a:pt x="3200400" y="3505200"/>
                </a:moveTo>
                <a:lnTo>
                  <a:pt x="3200400" y="0"/>
                </a:lnTo>
              </a:path>
              <a:path w="5867400" h="3505200">
                <a:moveTo>
                  <a:pt x="4800600" y="0"/>
                </a:moveTo>
                <a:lnTo>
                  <a:pt x="4800600" y="3200400"/>
                </a:lnTo>
              </a:path>
              <a:path w="5867400" h="3505200">
                <a:moveTo>
                  <a:pt x="4267200" y="3505200"/>
                </a:moveTo>
                <a:lnTo>
                  <a:pt x="4267200" y="0"/>
                </a:lnTo>
              </a:path>
              <a:path w="5867400" h="3505200">
                <a:moveTo>
                  <a:pt x="5867400" y="3505200"/>
                </a:moveTo>
                <a:lnTo>
                  <a:pt x="5867400" y="0"/>
                </a:lnTo>
              </a:path>
              <a:path w="5867400" h="3505200">
                <a:moveTo>
                  <a:pt x="5334000" y="0"/>
                </a:moveTo>
                <a:lnTo>
                  <a:pt x="5334000" y="3200400"/>
                </a:lnTo>
              </a:path>
            </a:pathLst>
          </a:custGeom>
          <a:ln w="158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375028" y="4521200"/>
            <a:ext cx="650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dirty="0" sz="1600" spc="-5">
                <a:latin typeface="Comic Sans MS"/>
                <a:cs typeface="Comic Sans MS"/>
              </a:rPr>
              <a:t>0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41829" y="4521200"/>
            <a:ext cx="50101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6100" algn="l"/>
                <a:tab pos="1079500" algn="l"/>
                <a:tab pos="1612900" algn="l"/>
                <a:tab pos="2146300" algn="l"/>
                <a:tab pos="2679700" algn="l"/>
                <a:tab pos="3213100" algn="l"/>
                <a:tab pos="3746500" algn="l"/>
                <a:tab pos="4204335" algn="l"/>
                <a:tab pos="4813935" algn="l"/>
              </a:tabLst>
            </a:pPr>
            <a:r>
              <a:rPr dirty="0" sz="1600" spc="-5">
                <a:latin typeface="Comic Sans MS"/>
                <a:cs typeface="Comic Sans MS"/>
              </a:rPr>
              <a:t>2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3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4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5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6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7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8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9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10</a:t>
            </a:r>
            <a:r>
              <a:rPr dirty="0" sz="1600" spc="-5">
                <a:latin typeface="Comic Sans MS"/>
                <a:cs typeface="Comic Sans MS"/>
              </a:rPr>
              <a:t>	</a:t>
            </a:r>
            <a:r>
              <a:rPr dirty="0" sz="1600" spc="-5">
                <a:latin typeface="Comic Sans MS"/>
                <a:cs typeface="Comic Sans MS"/>
              </a:rPr>
              <a:t>11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715000" y="4191000"/>
            <a:ext cx="1600200" cy="304800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1600200" y="0"/>
                </a:moveTo>
                <a:lnTo>
                  <a:pt x="0" y="0"/>
                </a:ln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715000" y="4191000"/>
            <a:ext cx="1600200" cy="304800"/>
          </a:xfrm>
          <a:prstGeom prst="rect">
            <a:avLst/>
          </a:prstGeom>
          <a:ln w="15875">
            <a:solidFill>
              <a:srgbClr val="000000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dirty="0" sz="1600" spc="-5">
                <a:latin typeface="Comic Sans MS"/>
                <a:cs typeface="Comic Sans MS"/>
              </a:rPr>
              <a:t>H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-5"/>
              <a:t>0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-5"/>
              <a:t>1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244182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2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75610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3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0900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4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4240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5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75809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6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09464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7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42864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8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176264" y="6177219"/>
            <a:ext cx="149225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9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33718" y="6177219"/>
            <a:ext cx="241300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10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43318" y="6177219"/>
            <a:ext cx="208279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omic Sans MS"/>
                <a:cs typeface="Comic Sans MS"/>
              </a:rPr>
              <a:t>11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9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Kevin Wayne</dc:creator>
  <dc:title>Trees</dc:title>
  <dcterms:created xsi:type="dcterms:W3CDTF">2023-06-08T10:08:53Z</dcterms:created>
  <dcterms:modified xsi:type="dcterms:W3CDTF">2023-06-08T10:08:53Z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2011-08-30T00:00:00Z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2023-06-08T00:00:00Z</vt:filetime>
  </property>
</Properties>
</file>