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3"/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96" r:id="rId39"/>
    <p:sldId id="289" r:id="rId40"/>
    <p:sldId id="291" r:id="rId41"/>
    <p:sldId id="292" r:id="rId42"/>
    <p:sldId id="295" r:id="rId43"/>
    <p:sldId id="294" r:id="rId44"/>
    <p:sldId id="293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23BC1-6501-4FB0-9B07-726F971C721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AE718-0DF1-46D0-AF79-0F832AB556C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1676339-7050-4750-8C8F-3E1719070C47}" type="slidenum">
              <a:rPr lang="en-CA" altLang="en-US"/>
            </a:fld>
            <a:endParaRPr lang="en-CA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33D5BC1-E69F-4E3D-92D0-C4CFCC94CEE1}" type="slidenum">
              <a:rPr lang="en-CA" altLang="en-US"/>
            </a:fld>
            <a:endParaRPr lang="en-CA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496599-A85A-4745-A7B7-E596B30A102F}" type="slidenum">
              <a:rPr lang="en-CA" altLang="en-US"/>
            </a:fld>
            <a:endParaRPr lang="en-CA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32A8E55-A029-4178-8D00-8C61C1B22AE1}" type="slidenum">
              <a:rPr lang="en-CA" altLang="en-US"/>
            </a:fld>
            <a:endParaRPr lang="en-CA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40665BA-E783-4D18-99FD-7DAA737ED9B5}" type="slidenum">
              <a:rPr lang="en-CA" altLang="en-US"/>
            </a:fld>
            <a:endParaRPr lang="en-CA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E922BAA-4B28-40CC-A6F7-3948FEB3C63A}" type="slidenum">
              <a:rPr lang="en-CA" altLang="en-US"/>
            </a:fld>
            <a:endParaRPr lang="en-CA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2F681F9-6D3F-4D9C-A857-6C3B2421B0A1}" type="slidenum">
              <a:rPr lang="en-CA" altLang="en-US"/>
            </a:fld>
            <a:endParaRPr lang="en-CA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EABDA28-93F9-4752-A72B-CE93C360F740}" type="slidenum">
              <a:rPr lang="en-CA" altLang="en-US"/>
            </a:fld>
            <a:endParaRPr lang="en-CA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F8A3BDB-163E-49C1-8A38-55A20D211336}" type="slidenum">
              <a:rPr lang="en-CA" altLang="en-US"/>
            </a:fld>
            <a:endParaRPr lang="en-CA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DB5FE8-82F5-4392-81F4-DA534638AFB0}" type="slidenum">
              <a:rPr lang="en-CA" altLang="en-US"/>
            </a:fld>
            <a:endParaRPr lang="en-CA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BD56070-049A-4E65-ACD4-4975DA91A9B3}" type="slidenum">
              <a:rPr lang="en-CA" altLang="en-US"/>
            </a:fld>
            <a:endParaRPr lang="en-CA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E4DA93E-22C8-4C23-A6F3-FAD7302059F7}" type="slidenum">
              <a:rPr lang="en-CA" altLang="en-US"/>
            </a:fld>
            <a:endParaRPr lang="en-CA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000424E-E6DB-4C7A-9861-707DC34EF1C6}" type="slidenum">
              <a:rPr lang="en-CA" altLang="en-US"/>
            </a:fld>
            <a:endParaRPr lang="en-CA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4374A1C-20F0-4AE7-8AFC-179EF0A792C1}" type="slidenum">
              <a:rPr lang="en-CA" altLang="en-US"/>
            </a:fld>
            <a:endParaRPr lang="en-CA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7FB0661-4453-469E-AD3A-047812E64444}" type="slidenum">
              <a:rPr lang="en-CA" altLang="en-US"/>
            </a:fld>
            <a:endParaRPr lang="en-CA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92E19E-4630-4A55-B80A-C3F586D73F62}" type="slidenum">
              <a:rPr lang="en-CA" altLang="en-US"/>
            </a:fld>
            <a:endParaRPr lang="en-CA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565AD08-F5C7-4399-92EB-0620AE8CE802}" type="slidenum">
              <a:rPr lang="en-CA" altLang="en-US"/>
            </a:fld>
            <a:endParaRPr lang="en-CA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BD24758-F232-4AFA-8059-C2011CFD56CE}" type="slidenum">
              <a:rPr lang="en-CA" altLang="en-US"/>
            </a:fld>
            <a:endParaRPr lang="en-CA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483944-1DB6-4B53-ABD8-B07D5E332420}" type="slidenum">
              <a:rPr lang="en-CA" altLang="en-US"/>
            </a:fld>
            <a:endParaRPr lang="en-CA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0FEEDF0-D28D-4751-8E1D-F358B2E9A578}" type="slidenum">
              <a:rPr lang="en-CA" altLang="en-US"/>
            </a:fld>
            <a:endParaRPr lang="en-CA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A991F2-2241-43B7-B67A-782B9DB41234}" type="slidenum">
              <a:rPr lang="en-CA" altLang="en-US"/>
            </a:fld>
            <a:endParaRPr lang="en-CA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7DA02A3-AD6A-443E-8801-B9EF4E6BA920}" type="slidenum">
              <a:rPr lang="en-CA" altLang="en-US"/>
            </a:fld>
            <a:endParaRPr lang="en-CA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38D0532-FE5A-417F-8A6B-597015EE7DA2}" type="slidenum">
              <a:rPr lang="en-CA" altLang="en-US"/>
            </a:fld>
            <a:endParaRPr lang="en-CA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6EAD51-35BA-4143-8C69-94433FF361BF}" type="slidenum">
              <a:rPr lang="en-CA" altLang="en-US"/>
            </a:fld>
            <a:endParaRPr lang="en-CA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67719A-5AE9-430F-94EF-D0C8FD8BA130}" type="slidenum">
              <a:rPr lang="en-CA" altLang="en-US"/>
            </a:fld>
            <a:endParaRPr lang="en-CA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4A68017-7878-463A-A235-8D7D5838398B}" type="slidenum">
              <a:rPr lang="en-CA" altLang="en-US"/>
            </a:fld>
            <a:endParaRPr lang="en-CA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7113" y="523875"/>
            <a:ext cx="4679950" cy="2633663"/>
          </a:xfrm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663" y="3332163"/>
            <a:ext cx="6796087" cy="3163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61" tIns="47531" rIns="95061" bIns="47531"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54D92A-41CF-45DF-B038-233170AA22E5}" type="slidenum">
              <a:rPr lang="en-CA" altLang="en-US"/>
            </a:fld>
            <a:endParaRPr lang="en-CA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D00A7B8-4A44-41F1-B609-26B5A6F76A37}" type="slidenum">
              <a:rPr lang="en-CA" altLang="en-US"/>
            </a:fld>
            <a:endParaRPr lang="en-CA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8EF5C6E-7BDA-4166-B6E9-BE609FFED9D6}" type="slidenum">
              <a:rPr lang="en-CA" altLang="en-US"/>
            </a:fld>
            <a:endParaRPr lang="en-CA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9EBE6D1-8D24-433D-BB24-4C88FBC6E3DF}" type="slidenum">
              <a:rPr lang="en-CA" altLang="en-US"/>
            </a:fld>
            <a:endParaRPr lang="en-CA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F1C8525-E903-4039-85B5-B2EB964D35FF}" type="slidenum">
              <a:rPr lang="en-CA" altLang="en-US"/>
            </a:fld>
            <a:endParaRPr lang="en-CA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273995-914E-479C-89D0-297A4570104F}" type="slidenum">
              <a:rPr lang="en-CA" altLang="en-US"/>
            </a:fld>
            <a:endParaRPr lang="en-CA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FFC9A35-C130-49FE-BBD0-BF9E487FBAB0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4D0D990-B49D-4A54-A7A1-E9CDED70E5C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FFC9A35-C130-49FE-BBD0-BF9E487FBAB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D0D990-B49D-4A54-A7A1-E9CDED70E5C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FFC9A35-C130-49FE-BBD0-BF9E487FBAB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D0D990-B49D-4A54-A7A1-E9CDED70E5C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FFC9A35-C130-49FE-BBD0-BF9E487FBAB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D0D990-B49D-4A54-A7A1-E9CDED70E5C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FFC9A35-C130-49FE-BBD0-BF9E487FBAB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D0D990-B49D-4A54-A7A1-E9CDED70E5C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FFC9A35-C130-49FE-BBD0-BF9E487FBAB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D0D990-B49D-4A54-A7A1-E9CDED70E5C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FFC9A35-C130-49FE-BBD0-BF9E487FBAB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D0D990-B49D-4A54-A7A1-E9CDED70E5C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FFC9A35-C130-49FE-BBD0-BF9E487FBAB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D0D990-B49D-4A54-A7A1-E9CDED70E5C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FFC9A35-C130-49FE-BBD0-BF9E487FBAB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D0D990-B49D-4A54-A7A1-E9CDED70E5C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FFC9A35-C130-49FE-BBD0-BF9E487FBAB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D0D990-B49D-4A54-A7A1-E9CDED70E5C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FFC9A35-C130-49FE-BBD0-BF9E487FBAB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D0D990-B49D-4A54-A7A1-E9CDED70E5C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8FFC9A35-C130-49FE-BBD0-BF9E487FBAB0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4D0D990-B49D-4A54-A7A1-E9CDED70E5C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0.emf"/><Relationship Id="rId2" Type="http://schemas.openxmlformats.org/officeDocument/2006/relationships/oleObject" Target="../embeddings/oleObject23.bin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4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jpeg"/><Relationship Id="rId1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6" Type="http://schemas.openxmlformats.org/officeDocument/2006/relationships/slideLayout" Target="../slideLayouts/slideLayout2.xml"/><Relationship Id="rId45" Type="http://schemas.openxmlformats.org/officeDocument/2006/relationships/image" Target="../media/image79.jpeg"/><Relationship Id="rId44" Type="http://schemas.openxmlformats.org/officeDocument/2006/relationships/image" Target="../media/image78.png"/><Relationship Id="rId43" Type="http://schemas.openxmlformats.org/officeDocument/2006/relationships/image" Target="../media/image77.png"/><Relationship Id="rId42" Type="http://schemas.openxmlformats.org/officeDocument/2006/relationships/image" Target="../media/image76.png"/><Relationship Id="rId41" Type="http://schemas.openxmlformats.org/officeDocument/2006/relationships/image" Target="../media/image75.png"/><Relationship Id="rId40" Type="http://schemas.openxmlformats.org/officeDocument/2006/relationships/image" Target="../media/image74.png"/><Relationship Id="rId4" Type="http://schemas.openxmlformats.org/officeDocument/2006/relationships/image" Target="../media/image38.png"/><Relationship Id="rId39" Type="http://schemas.openxmlformats.org/officeDocument/2006/relationships/image" Target="../media/image73.png"/><Relationship Id="rId38" Type="http://schemas.openxmlformats.org/officeDocument/2006/relationships/image" Target="../media/image72.png"/><Relationship Id="rId37" Type="http://schemas.openxmlformats.org/officeDocument/2006/relationships/image" Target="../media/image71.png"/><Relationship Id="rId36" Type="http://schemas.openxmlformats.org/officeDocument/2006/relationships/image" Target="../media/image70.png"/><Relationship Id="rId35" Type="http://schemas.openxmlformats.org/officeDocument/2006/relationships/image" Target="../media/image69.png"/><Relationship Id="rId34" Type="http://schemas.openxmlformats.org/officeDocument/2006/relationships/image" Target="../media/image68.png"/><Relationship Id="rId33" Type="http://schemas.openxmlformats.org/officeDocument/2006/relationships/image" Target="../media/image67.png"/><Relationship Id="rId32" Type="http://schemas.openxmlformats.org/officeDocument/2006/relationships/image" Target="../media/image66.png"/><Relationship Id="rId31" Type="http://schemas.openxmlformats.org/officeDocument/2006/relationships/image" Target="../media/image65.png"/><Relationship Id="rId30" Type="http://schemas.openxmlformats.org/officeDocument/2006/relationships/image" Target="../media/image64.png"/><Relationship Id="rId3" Type="http://schemas.openxmlformats.org/officeDocument/2006/relationships/image" Target="../media/image37.png"/><Relationship Id="rId29" Type="http://schemas.openxmlformats.org/officeDocument/2006/relationships/image" Target="../media/image63.png"/><Relationship Id="rId28" Type="http://schemas.openxmlformats.org/officeDocument/2006/relationships/image" Target="../media/image62.png"/><Relationship Id="rId27" Type="http://schemas.openxmlformats.org/officeDocument/2006/relationships/image" Target="../media/image61.png"/><Relationship Id="rId26" Type="http://schemas.openxmlformats.org/officeDocument/2006/relationships/image" Target="../media/image60.png"/><Relationship Id="rId25" Type="http://schemas.openxmlformats.org/officeDocument/2006/relationships/image" Target="../media/image59.png"/><Relationship Id="rId24" Type="http://schemas.openxmlformats.org/officeDocument/2006/relationships/image" Target="../media/image58.png"/><Relationship Id="rId23" Type="http://schemas.openxmlformats.org/officeDocument/2006/relationships/image" Target="../media/image57.png"/><Relationship Id="rId22" Type="http://schemas.openxmlformats.org/officeDocument/2006/relationships/image" Target="../media/image56.png"/><Relationship Id="rId21" Type="http://schemas.openxmlformats.org/officeDocument/2006/relationships/image" Target="../media/image55.png"/><Relationship Id="rId20" Type="http://schemas.openxmlformats.org/officeDocument/2006/relationships/image" Target="../media/image54.png"/><Relationship Id="rId2" Type="http://schemas.openxmlformats.org/officeDocument/2006/relationships/image" Target="../media/image36.png"/><Relationship Id="rId19" Type="http://schemas.openxmlformats.org/officeDocument/2006/relationships/image" Target="../media/image53.png"/><Relationship Id="rId18" Type="http://schemas.openxmlformats.org/officeDocument/2006/relationships/image" Target="../media/image52.png"/><Relationship Id="rId17" Type="http://schemas.openxmlformats.org/officeDocument/2006/relationships/image" Target="../media/image51.png"/><Relationship Id="rId16" Type="http://schemas.openxmlformats.org/officeDocument/2006/relationships/image" Target="../media/image50.png"/><Relationship Id="rId15" Type="http://schemas.openxmlformats.org/officeDocument/2006/relationships/image" Target="../media/image49.png"/><Relationship Id="rId14" Type="http://schemas.openxmlformats.org/officeDocument/2006/relationships/image" Target="../media/image48.png"/><Relationship Id="rId13" Type="http://schemas.openxmlformats.org/officeDocument/2006/relationships/image" Target="../media/image47.png"/><Relationship Id="rId12" Type="http://schemas.openxmlformats.org/officeDocument/2006/relationships/image" Target="../media/image46.png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1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0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3.jpe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6.jpeg"/><Relationship Id="rId2" Type="http://schemas.openxmlformats.org/officeDocument/2006/relationships/image" Target="../media/image85.png"/><Relationship Id="rId1" Type="http://schemas.openxmlformats.org/officeDocument/2006/relationships/image" Target="../media/image84.jpe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16.png"/><Relationship Id="rId3" Type="http://schemas.openxmlformats.org/officeDocument/2006/relationships/image" Target="../media/image89.png"/><Relationship Id="rId29" Type="http://schemas.openxmlformats.org/officeDocument/2006/relationships/image" Target="../media/image115.png"/><Relationship Id="rId28" Type="http://schemas.openxmlformats.org/officeDocument/2006/relationships/image" Target="../media/image114.png"/><Relationship Id="rId27" Type="http://schemas.openxmlformats.org/officeDocument/2006/relationships/image" Target="../media/image113.png"/><Relationship Id="rId26" Type="http://schemas.openxmlformats.org/officeDocument/2006/relationships/image" Target="../media/image112.png"/><Relationship Id="rId25" Type="http://schemas.openxmlformats.org/officeDocument/2006/relationships/image" Target="../media/image111.png"/><Relationship Id="rId24" Type="http://schemas.openxmlformats.org/officeDocument/2006/relationships/image" Target="../media/image110.png"/><Relationship Id="rId23" Type="http://schemas.openxmlformats.org/officeDocument/2006/relationships/image" Target="../media/image109.png"/><Relationship Id="rId22" Type="http://schemas.openxmlformats.org/officeDocument/2006/relationships/image" Target="../media/image108.png"/><Relationship Id="rId21" Type="http://schemas.openxmlformats.org/officeDocument/2006/relationships/image" Target="../media/image107.png"/><Relationship Id="rId20" Type="http://schemas.openxmlformats.org/officeDocument/2006/relationships/image" Target="../media/image106.png"/><Relationship Id="rId2" Type="http://schemas.openxmlformats.org/officeDocument/2006/relationships/image" Target="../media/image88.png"/><Relationship Id="rId19" Type="http://schemas.openxmlformats.org/officeDocument/2006/relationships/image" Target="../media/image105.png"/><Relationship Id="rId18" Type="http://schemas.openxmlformats.org/officeDocument/2006/relationships/image" Target="../media/image104.png"/><Relationship Id="rId17" Type="http://schemas.openxmlformats.org/officeDocument/2006/relationships/image" Target="../media/image103.png"/><Relationship Id="rId16" Type="http://schemas.openxmlformats.org/officeDocument/2006/relationships/image" Target="../media/image102.png"/><Relationship Id="rId15" Type="http://schemas.openxmlformats.org/officeDocument/2006/relationships/image" Target="../media/image101.png"/><Relationship Id="rId14" Type="http://schemas.openxmlformats.org/officeDocument/2006/relationships/image" Target="../media/image100.png"/><Relationship Id="rId13" Type="http://schemas.openxmlformats.org/officeDocument/2006/relationships/image" Target="../media/image99.png"/><Relationship Id="rId12" Type="http://schemas.openxmlformats.org/officeDocument/2006/relationships/image" Target="../media/image98.png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1" Type="http://schemas.openxmlformats.org/officeDocument/2006/relationships/image" Target="../media/image8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7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0.jpeg"/><Relationship Id="rId1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413510" y="0"/>
            <a:ext cx="8165465" cy="2672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124200"/>
            <a:ext cx="12192635" cy="3733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3143250" y="1979613"/>
          <a:ext cx="6229350" cy="359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Photo Editor Photo" r:id="rId1" imgW="4714875" imgH="2724150" progId="MSPhotoEd.3">
                  <p:embed/>
                </p:oleObj>
              </mc:Choice>
              <mc:Fallback>
                <p:oleObj name="Photo Editor Photo" r:id="rId1" imgW="4714875" imgH="2724150" progId="MSPhotoEd.3">
                  <p:embed/>
                  <p:pic>
                    <p:nvPicPr>
                      <p:cNvPr id="0" name="Picture 8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979613"/>
                        <a:ext cx="6229350" cy="359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CONT…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181351" y="1970088"/>
          <a:ext cx="62007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Photo Editor Photo" r:id="rId1" imgW="4724400" imgH="2743200" progId="MSPhotoEd.3">
                  <p:embed/>
                </p:oleObj>
              </mc:Choice>
              <mc:Fallback>
                <p:oleObj name="Photo Editor Photo" r:id="rId1" imgW="4724400" imgH="2743200" progId="MSPhotoEd.3">
                  <p:embed/>
                  <p:pic>
                    <p:nvPicPr>
                      <p:cNvPr id="0" name="Picture 9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1" y="1970088"/>
                        <a:ext cx="62007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CONT…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3167064" y="1990726"/>
          <a:ext cx="6218237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Photo Editor Photo" r:id="rId1" imgW="4724400" imgH="2733675" progId="MSPhotoEd.3">
                  <p:embed/>
                </p:oleObj>
              </mc:Choice>
              <mc:Fallback>
                <p:oleObj name="Photo Editor Photo" r:id="rId1" imgW="4724400" imgH="2733675" progId="MSPhotoEd.3">
                  <p:embed/>
                  <p:pic>
                    <p:nvPicPr>
                      <p:cNvPr id="0" name="Picture 10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4" y="1990726"/>
                        <a:ext cx="6218237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CONT…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3184525" y="1971676"/>
          <a:ext cx="6186488" cy="359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Photo Editor Photo" r:id="rId1" imgW="5010150" imgH="2914650" progId="MSPhotoEd.3">
                  <p:embed/>
                </p:oleObj>
              </mc:Choice>
              <mc:Fallback>
                <p:oleObj name="Photo Editor Photo" r:id="rId1" imgW="5010150" imgH="2914650" progId="MSPhotoEd.3">
                  <p:embed/>
                  <p:pic>
                    <p:nvPicPr>
                      <p:cNvPr id="0" name="Picture 11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1971676"/>
                        <a:ext cx="6186488" cy="359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CONT…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3165475" y="1992314"/>
          <a:ext cx="6223000" cy="360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Photo Editor Photo" r:id="rId1" imgW="5019675" imgH="2905125" progId="MSPhotoEd.3">
                  <p:embed/>
                </p:oleObj>
              </mc:Choice>
              <mc:Fallback>
                <p:oleObj name="Photo Editor Photo" r:id="rId1" imgW="5019675" imgH="2905125" progId="MSPhotoEd.3">
                  <p:embed/>
                  <p:pic>
                    <p:nvPicPr>
                      <p:cNvPr id="0" name="Picture 12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1992314"/>
                        <a:ext cx="6223000" cy="360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CONT…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3135313" y="1990725"/>
          <a:ext cx="6223000" cy="360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Photo Editor Photo" r:id="rId1" imgW="5019675" imgH="2905125" progId="MSPhotoEd.3">
                  <p:embed/>
                </p:oleObj>
              </mc:Choice>
              <mc:Fallback>
                <p:oleObj name="Photo Editor Photo" r:id="rId1" imgW="5019675" imgH="2905125" progId="MSPhotoEd.3">
                  <p:embed/>
                  <p:pic>
                    <p:nvPicPr>
                      <p:cNvPr id="0" name="Picture 13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1990725"/>
                        <a:ext cx="6223000" cy="360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CONT…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149600" y="1976439"/>
          <a:ext cx="6223000" cy="360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Photo Editor Photo" r:id="rId1" imgW="5019675" imgH="2905125" progId="MSPhotoEd.3">
                  <p:embed/>
                </p:oleObj>
              </mc:Choice>
              <mc:Fallback>
                <p:oleObj name="Photo Editor Photo" r:id="rId1" imgW="5019675" imgH="2905125" progId="MSPhotoEd.3">
                  <p:embed/>
                  <p:pic>
                    <p:nvPicPr>
                      <p:cNvPr id="0" name="Picture 14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1976439"/>
                        <a:ext cx="6223000" cy="360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CONT…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141663" y="1985963"/>
          <a:ext cx="6229350" cy="356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Photo Editor Photo" r:id="rId1" imgW="5095875" imgH="2914650" progId="MSPhotoEd.3">
                  <p:embed/>
                </p:oleObj>
              </mc:Choice>
              <mc:Fallback>
                <p:oleObj name="Photo Editor Photo" r:id="rId1" imgW="5095875" imgH="2914650" progId="MSPhotoEd.3">
                  <p:embed/>
                  <p:pic>
                    <p:nvPicPr>
                      <p:cNvPr id="0" name="Picture 15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1985963"/>
                        <a:ext cx="6229350" cy="356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CONT…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3165475" y="1990725"/>
          <a:ext cx="6186488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Photo Editor Photo" r:id="rId1" imgW="4991100" imgH="2905125" progId="MSPhotoEd.3">
                  <p:embed/>
                </p:oleObj>
              </mc:Choice>
              <mc:Fallback>
                <p:oleObj name="Photo Editor Photo" r:id="rId1" imgW="4991100" imgH="2905125" progId="MSPhotoEd.3">
                  <p:embed/>
                  <p:pic>
                    <p:nvPicPr>
                      <p:cNvPr id="0" name="Picture 16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1990725"/>
                        <a:ext cx="6186488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CONT…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3170238" y="1976438"/>
          <a:ext cx="6208712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Photo Editor Photo" r:id="rId1" imgW="5010150" imgH="2905125" progId="MSPhotoEd.3">
                  <p:embed/>
                </p:oleObj>
              </mc:Choice>
              <mc:Fallback>
                <p:oleObj name="Photo Editor Photo" r:id="rId1" imgW="5010150" imgH="2905125" progId="MSPhotoEd.3">
                  <p:embed/>
                  <p:pic>
                    <p:nvPicPr>
                      <p:cNvPr id="0" name="Picture 17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1976438"/>
                        <a:ext cx="6208712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CONT…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 122</a:t>
            </a:r>
            <a:endParaRPr lang="en-US" alt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2297"/>
            <a:ext cx="10515600" cy="1325563"/>
          </a:xfrm>
        </p:spPr>
        <p:txBody>
          <a:bodyPr/>
          <a:lstStyle/>
          <a:p>
            <a:pPr algn="ctr"/>
            <a:r>
              <a:rPr lang="en-US" altLang="en-US" b="1" dirty="0" smtClean="0"/>
              <a:t>DIVIDE AND CONQUER</a:t>
            </a:r>
            <a:endParaRPr lang="en-US" altLang="en-US" b="1" dirty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37860"/>
            <a:ext cx="12192000" cy="5520140"/>
          </a:xfrm>
        </p:spPr>
        <p:txBody>
          <a:bodyPr>
            <a:normAutofit/>
          </a:bodyPr>
          <a:lstStyle/>
          <a:p>
            <a:pPr lvl="1" algn="just"/>
            <a:r>
              <a:rPr lang="en-US" altLang="en-US" sz="3200" b="1" dirty="0" smtClean="0">
                <a:solidFill>
                  <a:srgbClr val="CC3300"/>
                </a:solidFill>
              </a:rPr>
              <a:t>Divide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the problem into sub-problems that are similar to the original but smaller in </a:t>
            </a:r>
            <a:r>
              <a:rPr lang="en-US" altLang="en-US" sz="3200" dirty="0" smtClean="0"/>
              <a:t>size.</a:t>
            </a:r>
            <a:endParaRPr lang="en-US" altLang="en-US" sz="3200" dirty="0" smtClean="0"/>
          </a:p>
          <a:p>
            <a:pPr marL="457200" lvl="1" indent="0" algn="just">
              <a:buNone/>
            </a:pPr>
            <a:endParaRPr lang="en-US" altLang="en-US" sz="3200" dirty="0"/>
          </a:p>
          <a:p>
            <a:pPr lvl="1" algn="just"/>
            <a:r>
              <a:rPr lang="en-US" altLang="en-US" sz="3200" b="1" dirty="0">
                <a:solidFill>
                  <a:srgbClr val="CC3300"/>
                </a:solidFill>
              </a:rPr>
              <a:t>Conquer</a:t>
            </a:r>
            <a:r>
              <a:rPr lang="en-US" altLang="en-US" sz="3200" dirty="0"/>
              <a:t> the sub-problems by solving them </a:t>
            </a:r>
            <a:r>
              <a:rPr lang="en-US" altLang="en-US" sz="3200" dirty="0">
                <a:solidFill>
                  <a:schemeClr val="hlink"/>
                </a:solidFill>
              </a:rPr>
              <a:t>recursively</a:t>
            </a:r>
            <a:r>
              <a:rPr lang="en-US" altLang="en-US" sz="3200" dirty="0"/>
              <a:t>.  If they are small enough, just solve them in a straightforward manner</a:t>
            </a:r>
            <a:r>
              <a:rPr lang="en-US" altLang="en-US" sz="3200" dirty="0" smtClean="0"/>
              <a:t>.</a:t>
            </a:r>
            <a:endParaRPr lang="en-US" altLang="en-US" sz="3200" dirty="0" smtClean="0"/>
          </a:p>
          <a:p>
            <a:pPr lvl="1" algn="just"/>
            <a:endParaRPr lang="en-US" altLang="en-US" sz="3200" dirty="0"/>
          </a:p>
          <a:p>
            <a:pPr lvl="1" algn="just"/>
            <a:r>
              <a:rPr lang="en-US" altLang="en-US" sz="3200" b="1" dirty="0">
                <a:solidFill>
                  <a:srgbClr val="CC3300"/>
                </a:solidFill>
              </a:rPr>
              <a:t>Combine</a:t>
            </a:r>
            <a:r>
              <a:rPr lang="en-US" altLang="en-US" sz="3200" dirty="0"/>
              <a:t> the solutions to create a solution to the original problem</a:t>
            </a: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3140076" y="1976438"/>
          <a:ext cx="6208713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Photo Editor Photo" r:id="rId1" imgW="5010150" imgH="2905125" progId="MSPhotoEd.3">
                  <p:embed/>
                </p:oleObj>
              </mc:Choice>
              <mc:Fallback>
                <p:oleObj name="Photo Editor Photo" r:id="rId1" imgW="5010150" imgH="2905125" progId="MSPhotoEd.3">
                  <p:embed/>
                  <p:pic>
                    <p:nvPicPr>
                      <p:cNvPr id="0" name="Picture 18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6" y="1976438"/>
                        <a:ext cx="6208713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CONT…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3155951" y="2000251"/>
          <a:ext cx="6208713" cy="354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Photo Editor Photo" r:id="rId1" imgW="5010150" imgH="2857500" progId="MSPhotoEd.3">
                  <p:embed/>
                </p:oleObj>
              </mc:Choice>
              <mc:Fallback>
                <p:oleObj name="Photo Editor Photo" r:id="rId1" imgW="5010150" imgH="2857500" progId="MSPhotoEd.3">
                  <p:embed/>
                  <p:pic>
                    <p:nvPicPr>
                      <p:cNvPr id="0" name="Picture 194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1" y="2000251"/>
                        <a:ext cx="6208713" cy="354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CONT…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3140075" y="1966914"/>
          <a:ext cx="6223000" cy="359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Photo Editor Photo" r:id="rId1" imgW="5010150" imgH="2895600" progId="MSPhotoEd.3">
                  <p:embed/>
                </p:oleObj>
              </mc:Choice>
              <mc:Fallback>
                <p:oleObj name="Photo Editor Photo" r:id="rId1" imgW="5010150" imgH="2895600" progId="MSPhotoEd.3">
                  <p:embed/>
                  <p:pic>
                    <p:nvPicPr>
                      <p:cNvPr id="0" name="Picture 20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1966914"/>
                        <a:ext cx="6223000" cy="359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CONT…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3165475" y="1995488"/>
          <a:ext cx="6186488" cy="356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Photo Editor Photo" r:id="rId1" imgW="5019675" imgH="2895600" progId="MSPhotoEd.3">
                  <p:embed/>
                </p:oleObj>
              </mc:Choice>
              <mc:Fallback>
                <p:oleObj name="Photo Editor Photo" r:id="rId1" imgW="5019675" imgH="2895600" progId="MSPhotoEd.3">
                  <p:embed/>
                  <p:pic>
                    <p:nvPicPr>
                      <p:cNvPr id="0" name="Picture 215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1995488"/>
                        <a:ext cx="6186488" cy="356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CONT…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144839" y="1992313"/>
          <a:ext cx="6154737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Photo Editor Photo" r:id="rId1" imgW="5000625" imgH="2905125" progId="MSPhotoEd.3">
                  <p:embed/>
                </p:oleObj>
              </mc:Choice>
              <mc:Fallback>
                <p:oleObj name="Photo Editor Photo" r:id="rId1" imgW="5000625" imgH="2905125" progId="MSPhotoEd.3">
                  <p:embed/>
                  <p:pic>
                    <p:nvPicPr>
                      <p:cNvPr id="0" name="Picture 22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9" y="1992313"/>
                        <a:ext cx="6154737" cy="357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CONT…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14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23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45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98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51192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6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709930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33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768667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42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827405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67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216276" y="5905501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FF0033"/>
                </a:solidFill>
              </a:rPr>
              <a:t>Merge</a:t>
            </a:r>
            <a:endParaRPr lang="en-US" altLang="en-US" sz="2400" b="1">
              <a:solidFill>
                <a:srgbClr val="FF0033"/>
              </a:solidFill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23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45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98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709930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33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768667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42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827405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67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14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6511926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6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216276" y="5905501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FF0033"/>
                </a:solidFill>
              </a:rPr>
              <a:t>Merge</a:t>
            </a:r>
            <a:endParaRPr lang="en-US" altLang="en-US" sz="2400" b="1">
              <a:solidFill>
                <a:srgbClr val="FF0033"/>
              </a:solidFill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23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45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98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51192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6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768667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42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827405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67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37560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6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14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7099301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33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216276" y="5905501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FF0033"/>
                </a:solidFill>
              </a:rPr>
              <a:t>Merge</a:t>
            </a:r>
            <a:endParaRPr lang="en-US" altLang="en-US" sz="2400" b="1">
              <a:solidFill>
                <a:srgbClr val="FF0033"/>
              </a:solidFill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14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45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98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651192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6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768667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42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827405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67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37560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6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434657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14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23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7099301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33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3216276" y="5905501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FF0033"/>
                </a:solidFill>
              </a:rPr>
              <a:t>Merge</a:t>
            </a:r>
            <a:endParaRPr lang="en-US" altLang="en-US" sz="2400" b="1">
              <a:solidFill>
                <a:srgbClr val="FF0033"/>
              </a:solidFill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14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23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98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651192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6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768667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42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827405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67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37560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6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434657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14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493395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23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45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7099301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33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 smtClean="0"/>
              <a:t>MERGESORT</a:t>
            </a:r>
            <a:endParaRPr lang="en-US" altLang="en-US" b="1" dirty="0" smtClean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152776" y="1965326"/>
          <a:ext cx="6175375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hoto Editor Photo" r:id="rId1" imgW="4724400" imgH="2752725" progId="MSPhotoEd.3">
                  <p:embed/>
                </p:oleObj>
              </mc:Choice>
              <mc:Fallback>
                <p:oleObj name="Photo Editor Photo" r:id="rId1" imgW="4724400" imgH="2752725" progId="MSPhotoEd.3">
                  <p:embed/>
                  <p:pic>
                    <p:nvPicPr>
                      <p:cNvPr id="0" name="Picture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6" y="1965326"/>
                        <a:ext cx="6175375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216276" y="5905501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FF0033"/>
                </a:solidFill>
              </a:rPr>
              <a:t>Merge</a:t>
            </a:r>
            <a:endParaRPr lang="en-US" altLang="en-US" sz="2400" b="1">
              <a:solidFill>
                <a:srgbClr val="FF0033"/>
              </a:solidFill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14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23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98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651192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6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709930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33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827405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67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37560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6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434657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14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493395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23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55213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33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45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7686676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42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216276" y="5905501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FF0033"/>
                </a:solidFill>
              </a:rPr>
              <a:t>Merge</a:t>
            </a:r>
            <a:endParaRPr lang="en-US" altLang="en-US" sz="2400" b="1">
              <a:solidFill>
                <a:srgbClr val="FF0033"/>
              </a:solidFill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14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23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98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651192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6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709930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33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768667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42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37560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6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434657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14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493395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23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55213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33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610870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42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45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8274051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67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216276" y="5905501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FF0033"/>
                </a:solidFill>
              </a:rPr>
              <a:t>Merge</a:t>
            </a:r>
            <a:endParaRPr lang="en-US" altLang="en-US" sz="2400" b="1">
              <a:solidFill>
                <a:srgbClr val="FF0033"/>
              </a:solidFill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14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23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45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651192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6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09930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33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768667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42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37560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6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434657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14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493395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23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55213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33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610870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42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6697664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45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98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8274051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67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216276" y="5905501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FF0033"/>
                </a:solidFill>
              </a:rPr>
              <a:t>Merge</a:t>
            </a:r>
            <a:endParaRPr lang="en-US" altLang="en-US" sz="2400" b="1">
              <a:solidFill>
                <a:srgbClr val="FF0033"/>
              </a:solidFill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14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23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45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98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651192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6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709930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33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768667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42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827405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67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37560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6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434657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14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493395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23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5213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33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610870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42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6697664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45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7285039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67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216276" y="5905501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FF0033"/>
                </a:solidFill>
              </a:rPr>
              <a:t>Merge</a:t>
            </a:r>
            <a:endParaRPr lang="en-US" altLang="en-US" sz="2400" b="1">
              <a:solidFill>
                <a:srgbClr val="FF0033"/>
              </a:solidFill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298826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14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8862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23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44704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45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5067301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98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651192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6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709930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33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7686676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42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8274051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67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37560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Courier New" panose="02070309020205020404" pitchFamily="49" charset="0"/>
              </a:rPr>
              <a:t>6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434657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14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493395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23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552132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33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610870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42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6697664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45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7285039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67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7872414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98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 smtClean="0"/>
              <a:t>ALGORITHM</a:t>
            </a:r>
            <a:endParaRPr lang="en-US" sz="4400" b="1" dirty="0" smtClean="0"/>
          </a:p>
          <a:p>
            <a:pPr marL="0" indent="0">
              <a:buNone/>
            </a:pPr>
            <a:endParaRPr lang="en-US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287704"/>
            <a:ext cx="5891403" cy="6282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24" y="641729"/>
            <a:ext cx="5305425" cy="592856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7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4412" y="930323"/>
            <a:ext cx="736979" cy="57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10236" y="957619"/>
            <a:ext cx="736979" cy="57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34152" y="930323"/>
            <a:ext cx="736979" cy="57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86301" y="955344"/>
            <a:ext cx="736979" cy="57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981132" y="930323"/>
            <a:ext cx="736979" cy="57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053619" y="955344"/>
            <a:ext cx="736979" cy="57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311487" y="971266"/>
            <a:ext cx="736979" cy="57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735403" y="955344"/>
            <a:ext cx="736979" cy="57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6901216" y="5803261"/>
            <a:ext cx="85753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01216" y="5077978"/>
            <a:ext cx="85753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39802" y="4143948"/>
            <a:ext cx="85753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28346" y="770677"/>
            <a:ext cx="75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529851" y="5595582"/>
            <a:ext cx="3178792" cy="1105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409434"/>
            <a:ext cx="5349922" cy="5841242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838734" y="955343"/>
            <a:ext cx="3780430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838734" y="4328614"/>
            <a:ext cx="3780430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38734" y="5275997"/>
            <a:ext cx="3780430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9801" y="770677"/>
            <a:ext cx="64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T(n)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9802" y="4143948"/>
            <a:ext cx="98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T(n/2)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9801" y="5091331"/>
            <a:ext cx="98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T(n/2)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38734" y="6001603"/>
            <a:ext cx="3780430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39801" y="5816937"/>
            <a:ext cx="98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T(n)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7336" y="5830585"/>
            <a:ext cx="4011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3200" b="1" dirty="0" smtClean="0"/>
              <a:t>T(n)= 2T(n/2) +</a:t>
            </a:r>
            <a:r>
              <a:rPr lang="en-US" sz="3200" b="1" dirty="0" err="1"/>
              <a:t>c</a:t>
            </a:r>
            <a:r>
              <a:rPr lang="en-US" sz="3200" b="1" dirty="0" err="1" smtClean="0"/>
              <a:t>n</a:t>
            </a:r>
            <a:r>
              <a:rPr lang="en-US" sz="3200" b="1" dirty="0" smtClean="0"/>
              <a:t> </a:t>
            </a:r>
            <a:endParaRPr lang="en-US" b="1" dirty="0"/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6728346" y="1509931"/>
          <a:ext cx="5311775" cy="1847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2" imgW="5038090" imgH="877570" progId="Equation.3">
                  <p:embed/>
                </p:oleObj>
              </mc:Choice>
              <mc:Fallback>
                <p:oleObj name="Equation" r:id="rId2" imgW="5038090" imgH="877570" progId="Equation.3">
                  <p:embed/>
                  <p:pic>
                    <p:nvPicPr>
                      <p:cNvPr id="0" name="Picture 23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721" t="-15652" r="-2721" b="-15652"/>
                      <a:stretch>
                        <a:fillRect/>
                      </a:stretch>
                    </p:blipFill>
                    <p:spPr bwMode="auto">
                      <a:xfrm>
                        <a:off x="6728346" y="1509931"/>
                        <a:ext cx="5311775" cy="184741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74199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APPROACHES TO SOLVE RECURSION</a:t>
            </a:r>
            <a:endParaRPr lang="en-US" b="1" dirty="0" smtClean="0"/>
          </a:p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r>
              <a:rPr lang="en-US" sz="3600" b="1" u="sng" dirty="0" smtClean="0"/>
              <a:t>Approach 1:</a:t>
            </a:r>
            <a:endParaRPr lang="en-US" sz="3600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Intuitive solution to recurrence is to “unroll” the recursion, accounting for the running time of first few levels.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a pattern that can be continued as the </a:t>
            </a:r>
            <a:r>
              <a:rPr lang="en-US" dirty="0" smtClean="0"/>
              <a:t>recursion expands.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 </a:t>
            </a:r>
            <a:r>
              <a:rPr lang="en-US" dirty="0"/>
              <a:t>the running times over all levels of the </a:t>
            </a:r>
            <a:r>
              <a:rPr lang="en-US" dirty="0" smtClean="0"/>
              <a:t>recursion and thereby arrives </a:t>
            </a:r>
            <a:r>
              <a:rPr lang="en-US" dirty="0"/>
              <a:t>at a total running time.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28096" y="5704764"/>
            <a:ext cx="1733265" cy="586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Step1: Analyze the first few levels.</a:t>
            </a:r>
            <a:endParaRPr lang="en-US" b="1" dirty="0" smtClean="0"/>
          </a:p>
          <a:p>
            <a:pPr lvl="1"/>
            <a:r>
              <a:rPr lang="en-US" dirty="0" smtClean="0"/>
              <a:t> 1</a:t>
            </a:r>
            <a:r>
              <a:rPr lang="en-US" baseline="30000" dirty="0" smtClean="0"/>
              <a:t>st</a:t>
            </a:r>
            <a:r>
              <a:rPr lang="en-US" dirty="0" smtClean="0"/>
              <a:t> level of recursion </a:t>
            </a:r>
            <a:r>
              <a:rPr lang="en-US" dirty="0" smtClean="0">
                <a:sym typeface="Wingdings" panose="05000000000000000000" pitchFamily="2" charset="2"/>
              </a:rPr>
              <a:t> Single problem of size n   O(n)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2</a:t>
            </a:r>
            <a:r>
              <a:rPr lang="en-US" baseline="30000" dirty="0" smtClean="0">
                <a:sym typeface="Wingdings" panose="05000000000000000000" pitchFamily="2" charset="2"/>
              </a:rPr>
              <a:t>nd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level of recursion </a:t>
            </a:r>
            <a:r>
              <a:rPr lang="en-US" dirty="0" smtClean="0">
                <a:sym typeface="Wingdings" panose="05000000000000000000" pitchFamily="2" charset="2"/>
              </a:rPr>
              <a:t> 2 problems each of size n/2   O(n/2)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level of recursion </a:t>
            </a:r>
            <a:r>
              <a:rPr lang="en-US" dirty="0" smtClean="0">
                <a:sym typeface="Wingdings" panose="05000000000000000000" pitchFamily="2" charset="2"/>
              </a:rPr>
              <a:t> 4 problems each of size n/4   O(n/4)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Step 2: Identifying the pattern.</a:t>
            </a:r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At level </a:t>
            </a:r>
            <a:r>
              <a:rPr lang="en-US" i="1" dirty="0"/>
              <a:t>j </a:t>
            </a:r>
            <a:r>
              <a:rPr lang="en-US" dirty="0"/>
              <a:t>of </a:t>
            </a:r>
            <a:r>
              <a:rPr lang="en-US" dirty="0" smtClean="0"/>
              <a:t>the recursion</a:t>
            </a:r>
            <a:r>
              <a:rPr lang="en-US" dirty="0"/>
              <a:t>, the number of </a:t>
            </a:r>
            <a:r>
              <a:rPr lang="en-US" dirty="0" err="1"/>
              <a:t>subproblems</a:t>
            </a:r>
            <a:r>
              <a:rPr lang="en-US" dirty="0"/>
              <a:t> </a:t>
            </a:r>
            <a:r>
              <a:rPr lang="en-US" dirty="0" smtClean="0"/>
              <a:t>are now </a:t>
            </a:r>
            <a:r>
              <a:rPr lang="en-US" dirty="0"/>
              <a:t>a total of </a:t>
            </a:r>
            <a:r>
              <a:rPr lang="en-US" b="1" dirty="0"/>
              <a:t>2</a:t>
            </a:r>
            <a:r>
              <a:rPr lang="en-US" b="1" baseline="30000" dirty="0"/>
              <a:t>j </a:t>
            </a:r>
            <a:endParaRPr lang="en-US" b="1" baseline="30000" dirty="0" smtClean="0"/>
          </a:p>
          <a:p>
            <a:r>
              <a:rPr lang="en-US" b="1" baseline="30000" dirty="0"/>
              <a:t> </a:t>
            </a:r>
            <a:r>
              <a:rPr lang="en-US" sz="4400" baseline="30000" dirty="0" smtClean="0"/>
              <a:t>Each problem has shrunk in size by factor of 2 “j”  time </a:t>
            </a:r>
            <a:r>
              <a:rPr lang="en-US" sz="4400" baseline="30000" dirty="0" smtClean="0">
                <a:sym typeface="Wingdings" panose="05000000000000000000" pitchFamily="2" charset="2"/>
              </a:rPr>
              <a:t> n/ </a:t>
            </a:r>
            <a:r>
              <a:rPr lang="en-US" b="1" dirty="0" smtClean="0"/>
              <a:t>2</a:t>
            </a:r>
            <a:r>
              <a:rPr lang="en-US" b="1" baseline="30000" dirty="0" smtClean="0"/>
              <a:t>j</a:t>
            </a:r>
            <a:r>
              <a:rPr lang="en-US" sz="4400" b="1" baseline="30000" dirty="0" smtClean="0"/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Step 3: Summing overall levels of recursion.</a:t>
            </a:r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The number of times the input must be halved to reduce the size of n to </a:t>
            </a:r>
            <a:r>
              <a:rPr lang="en-GB" altLang="en-US" dirty="0" smtClean="0"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 is        </a:t>
            </a:r>
            <a:r>
              <a:rPr lang="en-US" b="1" dirty="0" smtClean="0">
                <a:sym typeface="Wingdings" panose="05000000000000000000" pitchFamily="2" charset="2"/>
              </a:rPr>
              <a:t>log n</a:t>
            </a:r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There are totally “n” levels of recursion  </a:t>
            </a:r>
            <a:r>
              <a:rPr lang="en-US" b="1" dirty="0" smtClean="0">
                <a:sym typeface="Wingdings" panose="05000000000000000000" pitchFamily="2" charset="2"/>
              </a:rPr>
              <a:t>O( n </a:t>
            </a:r>
            <a:r>
              <a:rPr lang="en-US" b="1" dirty="0" err="1" smtClean="0">
                <a:sym typeface="Wingdings" panose="05000000000000000000" pitchFamily="2" charset="2"/>
              </a:rPr>
              <a:t>logn</a:t>
            </a:r>
            <a:r>
              <a:rPr lang="en-US" b="1" dirty="0" smtClean="0">
                <a:sym typeface="Wingdings" panose="05000000000000000000" pitchFamily="2" charset="2"/>
              </a:rPr>
              <a:t>)</a:t>
            </a:r>
            <a:endParaRPr lang="en-US" b="1" dirty="0" smtClean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167064" y="1971675"/>
          <a:ext cx="62007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Photo Editor Photo" r:id="rId1" imgW="4724400" imgH="2743200" progId="MSPhotoEd.3">
                  <p:embed/>
                </p:oleObj>
              </mc:Choice>
              <mc:Fallback>
                <p:oleObj name="Photo Editor Photo" r:id="rId1" imgW="4724400" imgH="2743200" progId="MSPhotoEd.3">
                  <p:embed/>
                  <p:pic>
                    <p:nvPicPr>
                      <p:cNvPr id="0" name="Picture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4" y="1971675"/>
                        <a:ext cx="62007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CONT…</a:t>
            </a:r>
            <a:endParaRPr lang="en-US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0" y="23713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/>
              <a:t>ANALYSIS</a:t>
            </a:r>
            <a:endParaRPr lang="en-US" sz="7200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366B498C-FF00-4828-A8B7-6978D1DA18A7}" type="slidenum">
              <a:rPr lang="en-US" altLang="en-US" sz="800"/>
            </a:fld>
            <a:endParaRPr lang="en-US" alt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0347" y="-4498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 </a:t>
            </a:r>
            <a:endParaRPr lang="en-US" altLang="en-US" dirty="0" smtClean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659313" y="2438400"/>
            <a:ext cx="952500" cy="339196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/>
              <a:t>T(n)</a:t>
            </a:r>
            <a:endParaRPr kumimoji="0" lang="en-US" alt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019800" y="3241675"/>
            <a:ext cx="914400" cy="339196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/>
              <a:t>T(n/2)</a:t>
            </a:r>
            <a:endParaRPr kumimoji="0" lang="en-US" alt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367088" y="3254375"/>
            <a:ext cx="900112" cy="339196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/>
              <a:t>T(n/2)</a:t>
            </a:r>
            <a:endParaRPr kumimoji="0" lang="en-US" altLang="en-US"/>
          </a:p>
        </p:txBody>
      </p:sp>
      <p:cxnSp>
        <p:nvCxnSpPr>
          <p:cNvPr id="28678" name="AutoShape 6"/>
          <p:cNvCxnSpPr>
            <a:cxnSpLocks noChangeShapeType="1"/>
            <a:stCxn id="28675" idx="2"/>
            <a:endCxn id="28677" idx="0"/>
          </p:cNvCxnSpPr>
          <p:nvPr/>
        </p:nvCxnSpPr>
        <p:spPr bwMode="auto">
          <a:xfrm flipH="1">
            <a:off x="3817145" y="2777597"/>
            <a:ext cx="1318419" cy="4767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AutoShape 7"/>
          <p:cNvCxnSpPr>
            <a:cxnSpLocks noChangeShapeType="1"/>
            <a:stCxn id="28675" idx="2"/>
            <a:endCxn id="28676" idx="0"/>
          </p:cNvCxnSpPr>
          <p:nvPr/>
        </p:nvCxnSpPr>
        <p:spPr bwMode="auto">
          <a:xfrm>
            <a:off x="5135564" y="2777597"/>
            <a:ext cx="1341437" cy="4640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632576" y="4003675"/>
            <a:ext cx="911225" cy="339196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/>
              <a:t>T(n/4)</a:t>
            </a:r>
            <a:endParaRPr kumimoji="0" lang="en-US" alt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334000" y="4016375"/>
            <a:ext cx="890588" cy="339196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 dirty="0"/>
              <a:t>T(n/4)</a:t>
            </a:r>
            <a:endParaRPr kumimoji="0" lang="en-US" altLang="en-US" dirty="0"/>
          </a:p>
        </p:txBody>
      </p:sp>
      <p:cxnSp>
        <p:nvCxnSpPr>
          <p:cNvPr id="28682" name="AutoShape 10"/>
          <p:cNvCxnSpPr>
            <a:cxnSpLocks noChangeShapeType="1"/>
            <a:stCxn id="28676" idx="2"/>
            <a:endCxn id="28681" idx="0"/>
          </p:cNvCxnSpPr>
          <p:nvPr/>
        </p:nvCxnSpPr>
        <p:spPr bwMode="auto">
          <a:xfrm flipH="1">
            <a:off x="5779294" y="3580871"/>
            <a:ext cx="697706" cy="435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AutoShape 11"/>
          <p:cNvCxnSpPr>
            <a:cxnSpLocks noChangeShapeType="1"/>
            <a:stCxn id="28676" idx="2"/>
            <a:endCxn id="28680" idx="0"/>
          </p:cNvCxnSpPr>
          <p:nvPr/>
        </p:nvCxnSpPr>
        <p:spPr bwMode="auto">
          <a:xfrm>
            <a:off x="6477000" y="3580871"/>
            <a:ext cx="611188" cy="4228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438400" y="4003675"/>
            <a:ext cx="928688" cy="339196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/>
              <a:t>T(n/4)</a:t>
            </a:r>
            <a:endParaRPr kumimoji="0" lang="en-US" altLang="en-US"/>
          </a:p>
        </p:txBody>
      </p:sp>
      <p:cxnSp>
        <p:nvCxnSpPr>
          <p:cNvPr id="28685" name="AutoShape 13"/>
          <p:cNvCxnSpPr>
            <a:cxnSpLocks noChangeShapeType="1"/>
            <a:stCxn id="28677" idx="2"/>
            <a:endCxn id="28684" idx="0"/>
          </p:cNvCxnSpPr>
          <p:nvPr/>
        </p:nvCxnSpPr>
        <p:spPr bwMode="auto">
          <a:xfrm flipH="1">
            <a:off x="2902744" y="3593571"/>
            <a:ext cx="914400" cy="4101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3978276" y="4003675"/>
            <a:ext cx="898525" cy="339196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/>
              <a:t>T(n/4)</a:t>
            </a:r>
            <a:endParaRPr kumimoji="0" lang="en-US" altLang="en-US"/>
          </a:p>
        </p:txBody>
      </p:sp>
      <p:cxnSp>
        <p:nvCxnSpPr>
          <p:cNvPr id="28687" name="AutoShape 15"/>
          <p:cNvCxnSpPr>
            <a:cxnSpLocks noChangeShapeType="1"/>
            <a:stCxn id="28677" idx="2"/>
            <a:endCxn id="28686" idx="0"/>
          </p:cNvCxnSpPr>
          <p:nvPr/>
        </p:nvCxnSpPr>
        <p:spPr bwMode="auto">
          <a:xfrm>
            <a:off x="3817144" y="3593571"/>
            <a:ext cx="610394" cy="4101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2133601" y="5759450"/>
            <a:ext cx="620713" cy="339196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/>
              <a:t>T(2)</a:t>
            </a:r>
            <a:endParaRPr kumimoji="0" lang="en-US" altLang="en-US"/>
          </a:p>
        </p:txBody>
      </p:sp>
      <p:cxnSp>
        <p:nvCxnSpPr>
          <p:cNvPr id="28689" name="AutoShape 17"/>
          <p:cNvCxnSpPr>
            <a:cxnSpLocks noChangeShapeType="1"/>
            <a:stCxn id="28684" idx="2"/>
            <a:endCxn id="28688" idx="0"/>
          </p:cNvCxnSpPr>
          <p:nvPr/>
        </p:nvCxnSpPr>
        <p:spPr bwMode="auto">
          <a:xfrm flipH="1">
            <a:off x="2443958" y="4342872"/>
            <a:ext cx="458787" cy="14165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2819400" y="5759450"/>
            <a:ext cx="623888" cy="339196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/>
              <a:t>T(2)</a:t>
            </a:r>
            <a:endParaRPr kumimoji="0" lang="en-US" altLang="en-US"/>
          </a:p>
        </p:txBody>
      </p:sp>
      <p:cxnSp>
        <p:nvCxnSpPr>
          <p:cNvPr id="28691" name="AutoShape 19"/>
          <p:cNvCxnSpPr>
            <a:cxnSpLocks noChangeShapeType="1"/>
            <a:stCxn id="28684" idx="2"/>
            <a:endCxn id="28690" idx="0"/>
          </p:cNvCxnSpPr>
          <p:nvPr/>
        </p:nvCxnSpPr>
        <p:spPr bwMode="auto">
          <a:xfrm>
            <a:off x="2902744" y="4342872"/>
            <a:ext cx="228600" cy="14165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3657601" y="5772150"/>
            <a:ext cx="644525" cy="339196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/>
              <a:t>T(2)</a:t>
            </a:r>
            <a:endParaRPr kumimoji="0" lang="en-US" altLang="en-US"/>
          </a:p>
        </p:txBody>
      </p:sp>
      <p:cxnSp>
        <p:nvCxnSpPr>
          <p:cNvPr id="28693" name="AutoShape 21"/>
          <p:cNvCxnSpPr>
            <a:cxnSpLocks noChangeShapeType="1"/>
            <a:stCxn id="28686" idx="2"/>
            <a:endCxn id="28692" idx="0"/>
          </p:cNvCxnSpPr>
          <p:nvPr/>
        </p:nvCxnSpPr>
        <p:spPr bwMode="auto">
          <a:xfrm flipH="1">
            <a:off x="3979864" y="4342872"/>
            <a:ext cx="447675" cy="1429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4378326" y="5772150"/>
            <a:ext cx="650875" cy="339196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/>
              <a:t>T(2)</a:t>
            </a:r>
            <a:endParaRPr kumimoji="0" lang="en-US" altLang="en-US"/>
          </a:p>
        </p:txBody>
      </p:sp>
      <p:cxnSp>
        <p:nvCxnSpPr>
          <p:cNvPr id="28695" name="AutoShape 23"/>
          <p:cNvCxnSpPr>
            <a:cxnSpLocks noChangeShapeType="1"/>
            <a:stCxn id="28686" idx="2"/>
            <a:endCxn id="28694" idx="0"/>
          </p:cNvCxnSpPr>
          <p:nvPr/>
        </p:nvCxnSpPr>
        <p:spPr bwMode="auto">
          <a:xfrm>
            <a:off x="4427539" y="4342872"/>
            <a:ext cx="276225" cy="1429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5105401" y="5772150"/>
            <a:ext cx="633413" cy="339196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/>
              <a:t>T(2)</a:t>
            </a:r>
            <a:endParaRPr kumimoji="0" lang="en-US" altLang="en-US"/>
          </a:p>
        </p:txBody>
      </p:sp>
      <p:cxnSp>
        <p:nvCxnSpPr>
          <p:cNvPr id="28697" name="AutoShape 25"/>
          <p:cNvCxnSpPr>
            <a:cxnSpLocks noChangeShapeType="1"/>
            <a:stCxn id="28681" idx="2"/>
            <a:endCxn id="28696" idx="0"/>
          </p:cNvCxnSpPr>
          <p:nvPr/>
        </p:nvCxnSpPr>
        <p:spPr bwMode="auto">
          <a:xfrm flipH="1">
            <a:off x="5422108" y="4355572"/>
            <a:ext cx="357187" cy="14165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5791201" y="5772150"/>
            <a:ext cx="601663" cy="339196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/>
              <a:t>T(2)</a:t>
            </a:r>
            <a:endParaRPr kumimoji="0" lang="en-US" altLang="en-US"/>
          </a:p>
        </p:txBody>
      </p:sp>
      <p:cxnSp>
        <p:nvCxnSpPr>
          <p:cNvPr id="28699" name="AutoShape 27"/>
          <p:cNvCxnSpPr>
            <a:cxnSpLocks noChangeShapeType="1"/>
            <a:stCxn id="28681" idx="2"/>
            <a:endCxn id="28698" idx="0"/>
          </p:cNvCxnSpPr>
          <p:nvPr/>
        </p:nvCxnSpPr>
        <p:spPr bwMode="auto">
          <a:xfrm>
            <a:off x="5779294" y="4355572"/>
            <a:ext cx="312738" cy="14165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6607176" y="5772150"/>
            <a:ext cx="631825" cy="339196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/>
              <a:t>T(2)</a:t>
            </a:r>
            <a:endParaRPr kumimoji="0" lang="en-US" altLang="en-US"/>
          </a:p>
        </p:txBody>
      </p:sp>
      <p:cxnSp>
        <p:nvCxnSpPr>
          <p:cNvPr id="28701" name="AutoShape 29"/>
          <p:cNvCxnSpPr>
            <a:cxnSpLocks noChangeShapeType="1"/>
            <a:stCxn id="28680" idx="2"/>
            <a:endCxn id="28700" idx="0"/>
          </p:cNvCxnSpPr>
          <p:nvPr/>
        </p:nvCxnSpPr>
        <p:spPr bwMode="auto">
          <a:xfrm flipH="1">
            <a:off x="6923088" y="4342872"/>
            <a:ext cx="165100" cy="1429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7312026" y="5772150"/>
            <a:ext cx="612775" cy="339196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/>
              <a:t>T(2)</a:t>
            </a:r>
            <a:endParaRPr kumimoji="0" lang="en-US" altLang="en-US"/>
          </a:p>
        </p:txBody>
      </p:sp>
      <p:cxnSp>
        <p:nvCxnSpPr>
          <p:cNvPr id="28703" name="AutoShape 31"/>
          <p:cNvCxnSpPr>
            <a:cxnSpLocks noChangeShapeType="1"/>
            <a:stCxn id="28680" idx="2"/>
            <a:endCxn id="28702" idx="0"/>
          </p:cNvCxnSpPr>
          <p:nvPr/>
        </p:nvCxnSpPr>
        <p:spPr bwMode="auto">
          <a:xfrm>
            <a:off x="7088189" y="4342872"/>
            <a:ext cx="530225" cy="1429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8672514" y="2506663"/>
            <a:ext cx="681037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n</a:t>
            </a:r>
            <a:endParaRPr lang="en-US" altLang="en-US"/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2278063" y="4875213"/>
            <a:ext cx="5510212" cy="271462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</a:rPr>
              <a:t>T(n / 2</a:t>
            </a:r>
            <a:r>
              <a:rPr lang="en-US" altLang="en-US" baseline="30000">
                <a:solidFill>
                  <a:schemeClr val="bg1"/>
                </a:solidFill>
              </a:rPr>
              <a:t>k</a:t>
            </a:r>
            <a:r>
              <a:rPr lang="en-US" altLang="en-US">
                <a:solidFill>
                  <a:schemeClr val="bg1"/>
                </a:solidFill>
              </a:rPr>
              <a:t>)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8672514" y="3198813"/>
            <a:ext cx="1157287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2(n/2)</a:t>
            </a:r>
            <a:endParaRPr lang="en-US" altLang="en-US"/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8672514" y="4003675"/>
            <a:ext cx="1157287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4(n/4)</a:t>
            </a:r>
            <a:endParaRPr lang="en-US" altLang="en-US"/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8672514" y="4832350"/>
            <a:ext cx="1614487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2</a:t>
            </a:r>
            <a:r>
              <a:rPr lang="en-US" altLang="en-US" baseline="30000"/>
              <a:t>k </a:t>
            </a:r>
            <a:r>
              <a:rPr lang="en-US" altLang="en-US"/>
              <a:t>(n / 2</a:t>
            </a:r>
            <a:r>
              <a:rPr lang="en-US" altLang="en-US" baseline="30000"/>
              <a:t>k</a:t>
            </a:r>
            <a:r>
              <a:rPr lang="en-US" altLang="en-US"/>
              <a:t>)</a:t>
            </a:r>
            <a:endParaRPr lang="en-US" altLang="en-US"/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8605838" y="5784850"/>
            <a:ext cx="122396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n/2</a:t>
            </a:r>
            <a:r>
              <a:rPr lang="en-US" altLang="en-US" baseline="30000"/>
              <a:t> </a:t>
            </a:r>
            <a:r>
              <a:rPr lang="en-US" altLang="en-US"/>
              <a:t>(2)</a:t>
            </a:r>
            <a:endParaRPr lang="en-US" altLang="en-US"/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8672514" y="5295900"/>
            <a:ext cx="1157287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. . .</a:t>
            </a:r>
            <a:endParaRPr lang="en-US" altLang="en-US"/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8672514" y="4478338"/>
            <a:ext cx="1157287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. . .</a:t>
            </a:r>
            <a:endParaRPr lang="en-US" alt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>
            <a:off x="8264525" y="2574925"/>
            <a:ext cx="0" cy="3536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7924801" y="4219575"/>
            <a:ext cx="747713" cy="33919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log</a:t>
            </a:r>
            <a:r>
              <a:rPr lang="en-US" altLang="en-US" baseline="-25000"/>
              <a:t>2</a:t>
            </a:r>
            <a:r>
              <a:rPr lang="en-US" altLang="en-US"/>
              <a:t>n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 flipH="1">
            <a:off x="8605839" y="6248400"/>
            <a:ext cx="1087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8672514" y="6329363"/>
            <a:ext cx="1157287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n</a:t>
            </a:r>
            <a:r>
              <a:rPr lang="en-US" altLang="en-US" baseline="30000"/>
              <a:t> </a:t>
            </a:r>
            <a:r>
              <a:rPr lang="en-US" altLang="en-US"/>
              <a:t>log</a:t>
            </a:r>
            <a:r>
              <a:rPr lang="en-US" altLang="en-US" baseline="-25000"/>
              <a:t>2</a:t>
            </a:r>
            <a:r>
              <a:rPr lang="en-US" altLang="en-US"/>
              <a:t>n</a:t>
            </a:r>
            <a:endParaRPr lang="en-US" altLang="en-US"/>
          </a:p>
        </p:txBody>
      </p:sp>
      <p:graphicFrame>
        <p:nvGraphicFramePr>
          <p:cNvPr id="28716" name="Object 2"/>
          <p:cNvGraphicFramePr>
            <a:graphicFrameLocks noChangeAspect="1"/>
          </p:cNvGraphicFramePr>
          <p:nvPr/>
        </p:nvGraphicFramePr>
        <p:xfrm>
          <a:off x="3824289" y="990601"/>
          <a:ext cx="387508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1" imgW="3602990" imgH="822960" progId="Equation.3">
                  <p:embed/>
                </p:oleObj>
              </mc:Choice>
              <mc:Fallback>
                <p:oleObj name="Equation" r:id="rId1" imgW="3602990" imgH="822960" progId="Equation.3">
                  <p:embed/>
                  <p:pic>
                    <p:nvPicPr>
                      <p:cNvPr id="0" name="Picture 24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802" t="-16615" r="-3802" b="-16615"/>
                      <a:stretch>
                        <a:fillRect/>
                      </a:stretch>
                    </p:blipFill>
                    <p:spPr bwMode="auto">
                      <a:xfrm>
                        <a:off x="3824289" y="990601"/>
                        <a:ext cx="3875087" cy="10953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2830" y="5854890"/>
            <a:ext cx="2292824" cy="54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22830" y="2265528"/>
            <a:ext cx="3480179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0" y="0"/>
            <a:ext cx="11791666" cy="764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110" b="1" dirty="0" smtClean="0"/>
              <a:t>SUBSTITUTING A SOLUTION INTO THE MERGESORT RECURSION</a:t>
            </a:r>
            <a:endParaRPr lang="en-US" sz="311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764274"/>
            <a:ext cx="12069170" cy="6093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T(n) </a:t>
            </a:r>
            <a:r>
              <a:rPr lang="en-US" dirty="0" smtClean="0"/>
              <a:t>= </a:t>
            </a:r>
            <a:r>
              <a:rPr lang="en-US" i="1" dirty="0" smtClean="0"/>
              <a:t>O(n </a:t>
            </a:r>
            <a:r>
              <a:rPr lang="en-US" dirty="0"/>
              <a:t>log </a:t>
            </a:r>
            <a:r>
              <a:rPr lang="en-US" i="1" dirty="0"/>
              <a:t>n</a:t>
            </a:r>
            <a:r>
              <a:rPr lang="en-US" i="1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T(n) </a:t>
            </a:r>
            <a:r>
              <a:rPr lang="en-US" dirty="0" smtClean="0"/>
              <a:t>= c. </a:t>
            </a:r>
            <a:r>
              <a:rPr lang="en-US" i="1" dirty="0" smtClean="0"/>
              <a:t>n </a:t>
            </a:r>
            <a:r>
              <a:rPr lang="en-US" dirty="0" smtClean="0"/>
              <a:t>log </a:t>
            </a:r>
            <a:r>
              <a:rPr lang="en-US" i="1" dirty="0" smtClean="0"/>
              <a:t>n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T(n/2) </a:t>
            </a:r>
            <a:r>
              <a:rPr lang="en-US" dirty="0" smtClean="0"/>
              <a:t>= c. </a:t>
            </a:r>
            <a:r>
              <a:rPr lang="en-US" i="1" dirty="0" smtClean="0"/>
              <a:t>n/2 </a:t>
            </a:r>
            <a:r>
              <a:rPr lang="en-US" dirty="0" smtClean="0"/>
              <a:t>log </a:t>
            </a:r>
            <a:r>
              <a:rPr lang="en-US" i="1" dirty="0" smtClean="0"/>
              <a:t>n/2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T(n) = 2T (n/2)+ O(n)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T(n) = 2T (n/2)+ </a:t>
            </a:r>
            <a:r>
              <a:rPr lang="en-US" i="1" dirty="0" err="1" smtClean="0"/>
              <a:t>cn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T(n)= 2.</a:t>
            </a:r>
            <a:r>
              <a:rPr lang="en-US" dirty="0" smtClean="0"/>
              <a:t> </a:t>
            </a:r>
            <a:r>
              <a:rPr lang="en-US" b="1" dirty="0" smtClean="0"/>
              <a:t>c. </a:t>
            </a:r>
            <a:r>
              <a:rPr lang="en-US" b="1" i="1" dirty="0" smtClean="0"/>
              <a:t>n/2 </a:t>
            </a:r>
            <a:r>
              <a:rPr lang="en-US" b="1" dirty="0" smtClean="0"/>
              <a:t>log </a:t>
            </a:r>
            <a:r>
              <a:rPr lang="en-US" b="1" i="1" dirty="0" smtClean="0"/>
              <a:t>n/2 </a:t>
            </a:r>
            <a:r>
              <a:rPr lang="en-US" i="1" dirty="0" smtClean="0"/>
              <a:t>+ </a:t>
            </a:r>
            <a:r>
              <a:rPr lang="en-US" i="1" dirty="0" err="1" smtClean="0"/>
              <a:t>cn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T(n) = </a:t>
            </a:r>
            <a:r>
              <a:rPr lang="en-US" i="1" dirty="0" err="1" smtClean="0"/>
              <a:t>cn</a:t>
            </a:r>
            <a:r>
              <a:rPr lang="en-US" i="1" dirty="0" smtClean="0"/>
              <a:t>. [</a:t>
            </a:r>
            <a:r>
              <a:rPr lang="en-US" i="1" dirty="0" err="1" smtClean="0"/>
              <a:t>logn</a:t>
            </a:r>
            <a:r>
              <a:rPr lang="en-US" i="1" dirty="0" smtClean="0"/>
              <a:t> - 1] + </a:t>
            </a:r>
            <a:r>
              <a:rPr lang="en-US" i="1" dirty="0" err="1" smtClean="0"/>
              <a:t>cn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T(n) = </a:t>
            </a:r>
            <a:r>
              <a:rPr lang="en-US" i="1" dirty="0" err="1" smtClean="0"/>
              <a:t>cn.logn</a:t>
            </a:r>
            <a:r>
              <a:rPr lang="en-US" i="1" dirty="0" smtClean="0"/>
              <a:t> – </a:t>
            </a:r>
            <a:r>
              <a:rPr lang="en-US" i="1" dirty="0" err="1" smtClean="0"/>
              <a:t>cn</a:t>
            </a:r>
            <a:r>
              <a:rPr lang="en-US" i="1" dirty="0" smtClean="0"/>
              <a:t> +</a:t>
            </a:r>
            <a:r>
              <a:rPr lang="en-US" i="1" dirty="0" err="1" smtClean="0"/>
              <a:t>cn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T(n) = </a:t>
            </a:r>
            <a:r>
              <a:rPr lang="en-US" i="1" dirty="0" err="1" smtClean="0"/>
              <a:t>cn.logn</a:t>
            </a:r>
            <a:endParaRPr lang="en-US" i="1" dirty="0" smtClean="0"/>
          </a:p>
          <a:p>
            <a:pPr marL="0" indent="0">
              <a:buNone/>
            </a:pPr>
            <a:r>
              <a:rPr lang="en-US" b="1" i="1" dirty="0" smtClean="0"/>
              <a:t>T(n) =O(</a:t>
            </a:r>
            <a:r>
              <a:rPr lang="en-US" b="1" i="1" dirty="0" err="1" smtClean="0"/>
              <a:t>nlogn</a:t>
            </a:r>
            <a:r>
              <a:rPr lang="en-US" b="1" i="1" dirty="0" smtClean="0"/>
              <a:t>)</a:t>
            </a:r>
            <a:endParaRPr lang="en-US" b="1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737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70" spc="-25" dirty="0"/>
            </a:fld>
            <a:endParaRPr sz="1270"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" y="141605"/>
            <a:ext cx="3185160" cy="5651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Analysis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15265" y="1040765"/>
            <a:ext cx="10824210" cy="2998470"/>
          </a:xfrm>
          <a:prstGeom prst="rect">
            <a:avLst/>
          </a:prstGeom>
        </p:spPr>
        <p:txBody>
          <a:bodyPr vert="horz" wrap="square" lIns="0" tIns="8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  <a:tab pos="2930525" algn="l"/>
              </a:tabLst>
            </a:pPr>
            <a:r>
              <a:rPr sz="2540" dirty="0">
                <a:latin typeface="Calibri" panose="020F0502020204030204"/>
                <a:cs typeface="Calibri" panose="020F0502020204030204"/>
              </a:rPr>
              <a:t>Basic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0" dirty="0">
                <a:latin typeface="Calibri" panose="020F0502020204030204"/>
                <a:cs typeface="Calibri" panose="020F0502020204030204"/>
              </a:rPr>
              <a:t>operation</a:t>
            </a:r>
            <a:r>
              <a:rPr sz="254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50" dirty="0">
                <a:latin typeface="Calibri" panose="020F0502020204030204"/>
                <a:cs typeface="Calibri" panose="020F0502020204030204"/>
              </a:rPr>
              <a:t>-</a:t>
            </a:r>
            <a:r>
              <a:rPr sz="254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4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key</a:t>
            </a:r>
            <a:r>
              <a:rPr sz="2540" spc="-15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comparison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.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540" dirty="0">
                <a:latin typeface="Calibri" panose="020F0502020204030204"/>
                <a:cs typeface="Calibri" panose="020F0502020204030204"/>
              </a:rPr>
              <a:t>Best</a:t>
            </a:r>
            <a:r>
              <a:rPr sz="254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Case,</a:t>
            </a:r>
            <a:r>
              <a:rPr sz="254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40" dirty="0">
                <a:latin typeface="Calibri" panose="020F0502020204030204"/>
                <a:cs typeface="Calibri" panose="020F0502020204030204"/>
              </a:rPr>
              <a:t>Worst</a:t>
            </a:r>
            <a:r>
              <a:rPr sz="254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Case,</a:t>
            </a:r>
            <a:r>
              <a:rPr sz="254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30" dirty="0">
                <a:latin typeface="Calibri" panose="020F0502020204030204"/>
                <a:cs typeface="Calibri" panose="020F0502020204030204"/>
              </a:rPr>
              <a:t>Average</a:t>
            </a:r>
            <a:r>
              <a:rPr sz="254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Case</a:t>
            </a:r>
            <a:r>
              <a:rPr sz="254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exists?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180" spc="-10" dirty="0">
                <a:latin typeface="Calibri" panose="020F0502020204030204"/>
                <a:cs typeface="Calibri" panose="020F0502020204030204"/>
              </a:rPr>
              <a:t>Execution</a:t>
            </a:r>
            <a:r>
              <a:rPr sz="218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does</a:t>
            </a:r>
            <a:r>
              <a:rPr sz="218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not</a:t>
            </a:r>
            <a:r>
              <a:rPr sz="218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depend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on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order</a:t>
            </a:r>
            <a:r>
              <a:rPr sz="218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of</a:t>
            </a:r>
            <a:r>
              <a:rPr sz="218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20" dirty="0">
                <a:latin typeface="Calibri" panose="020F0502020204030204"/>
                <a:cs typeface="Calibri" panose="020F0502020204030204"/>
              </a:rPr>
              <a:t>data</a:t>
            </a:r>
            <a:endParaRPr sz="2180">
              <a:latin typeface="Calibri" panose="020F0502020204030204"/>
              <a:cs typeface="Calibri" panose="020F0502020204030204"/>
            </a:endParaRPr>
          </a:p>
          <a:p>
            <a:pPr marL="756285" marR="65405" lvl="1" indent="-287020">
              <a:lnSpc>
                <a:spcPct val="100000"/>
              </a:lnSpc>
              <a:spcBef>
                <a:spcPts val="58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180" dirty="0">
                <a:latin typeface="Calibri" panose="020F0502020204030204"/>
                <a:cs typeface="Calibri" panose="020F0502020204030204"/>
              </a:rPr>
              <a:t>Best</a:t>
            </a:r>
            <a:r>
              <a:rPr sz="218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case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and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average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case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runtime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are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same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as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worst</a:t>
            </a:r>
            <a:r>
              <a:rPr sz="218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case</a:t>
            </a:r>
            <a:r>
              <a:rPr sz="218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runtime.</a:t>
            </a:r>
            <a:endParaRPr sz="218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540" spc="-50" dirty="0">
                <a:latin typeface="Calibri" panose="020F0502020204030204"/>
                <a:cs typeface="Calibri" panose="020F0502020204030204"/>
              </a:rPr>
              <a:t>Worst</a:t>
            </a:r>
            <a:r>
              <a:rPr sz="254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case: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180" dirty="0">
                <a:latin typeface="Calibri" panose="020F0502020204030204"/>
                <a:cs typeface="Calibri" panose="020F0502020204030204"/>
              </a:rPr>
              <a:t>During</a:t>
            </a:r>
            <a:r>
              <a:rPr sz="218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key</a:t>
            </a:r>
            <a:r>
              <a:rPr sz="218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comparison,</a:t>
            </a:r>
            <a:r>
              <a:rPr sz="218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neither</a:t>
            </a:r>
            <a:r>
              <a:rPr sz="2180" spc="-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180" spc="-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180" spc="-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two</a:t>
            </a:r>
            <a:r>
              <a:rPr sz="2180" spc="-1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arrays</a:t>
            </a:r>
            <a:r>
              <a:rPr sz="2180" spc="-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becomes</a:t>
            </a:r>
            <a:r>
              <a:rPr sz="2180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empty</a:t>
            </a:r>
            <a:r>
              <a:rPr sz="2180" spc="-1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before</a:t>
            </a:r>
            <a:r>
              <a:rPr sz="218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other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one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contains</a:t>
            </a:r>
            <a:r>
              <a:rPr sz="218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just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one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element</a:t>
            </a:r>
            <a:endParaRPr sz="218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865" y="338455"/>
            <a:ext cx="5755005" cy="5651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Analysis</a:t>
            </a:r>
            <a:r>
              <a:rPr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–</a:t>
            </a:r>
            <a:r>
              <a:rPr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35" dirty="0"/>
              <a:t>Worst</a:t>
            </a:r>
            <a:r>
              <a:rPr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Case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04140" y="1642745"/>
            <a:ext cx="11603990" cy="68199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180" dirty="0">
                <a:latin typeface="Calibri" panose="020F0502020204030204"/>
                <a:cs typeface="Calibri" panose="020F0502020204030204"/>
              </a:rPr>
              <a:t>Assuming</a:t>
            </a:r>
            <a:r>
              <a:rPr sz="218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for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simplicity</a:t>
            </a:r>
            <a:r>
              <a:rPr sz="218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that</a:t>
            </a:r>
            <a:r>
              <a:rPr sz="218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total</a:t>
            </a:r>
            <a:r>
              <a:rPr sz="218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of</a:t>
            </a:r>
            <a:r>
              <a:rPr sz="218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elements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180" spc="-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180" spc="-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180" spc="-5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power</a:t>
            </a:r>
            <a:r>
              <a:rPr sz="2180" spc="-1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180" spc="-8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2180" dirty="0">
                <a:latin typeface="Calibri" panose="020F0502020204030204"/>
                <a:cs typeface="Calibri" panose="020F0502020204030204"/>
              </a:rPr>
              <a:t>,</a:t>
            </a:r>
            <a:r>
              <a:rPr sz="218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recurrence</a:t>
            </a:r>
            <a:r>
              <a:rPr sz="218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relation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for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18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of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25" dirty="0">
                <a:latin typeface="Calibri" panose="020F0502020204030204"/>
                <a:cs typeface="Calibri" panose="020F0502020204030204"/>
              </a:rPr>
              <a:t>key</a:t>
            </a:r>
            <a:r>
              <a:rPr sz="218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comparisons</a:t>
            </a:r>
            <a:r>
              <a:rPr sz="218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i="1" dirty="0">
                <a:latin typeface="Calibri" panose="020F0502020204030204"/>
                <a:cs typeface="Calibri" panose="020F0502020204030204"/>
              </a:rPr>
              <a:t>C</a:t>
            </a:r>
            <a:r>
              <a:rPr sz="2180" dirty="0">
                <a:latin typeface="Calibri" panose="020F0502020204030204"/>
                <a:cs typeface="Calibri" panose="020F0502020204030204"/>
              </a:rPr>
              <a:t>(</a:t>
            </a:r>
            <a:r>
              <a:rPr sz="2180" i="1" dirty="0">
                <a:latin typeface="Calibri" panose="020F0502020204030204"/>
                <a:cs typeface="Calibri" panose="020F0502020204030204"/>
              </a:rPr>
              <a:t>n</a:t>
            </a:r>
            <a:r>
              <a:rPr sz="2180" dirty="0">
                <a:latin typeface="Calibri" panose="020F0502020204030204"/>
                <a:cs typeface="Calibri" panose="020F0502020204030204"/>
              </a:rPr>
              <a:t>)</a:t>
            </a:r>
            <a:r>
              <a:rPr sz="218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25" dirty="0">
                <a:latin typeface="Calibri" panose="020F0502020204030204"/>
                <a:cs typeface="Calibri" panose="020F0502020204030204"/>
              </a:rPr>
              <a:t>is</a:t>
            </a:r>
            <a:endParaRPr sz="218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53398" y="2544661"/>
            <a:ext cx="5739973" cy="41493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140" y="3179445"/>
            <a:ext cx="11415395" cy="7556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93065" marR="5588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93065" algn="l"/>
                <a:tab pos="393700" algn="l"/>
                <a:tab pos="1718945" algn="l"/>
              </a:tabLst>
            </a:pPr>
            <a:r>
              <a:rPr sz="2180" i="1" dirty="0">
                <a:latin typeface="Calibri" panose="020F0502020204030204"/>
                <a:cs typeface="Calibri" panose="020F0502020204030204"/>
              </a:rPr>
              <a:t>C</a:t>
            </a:r>
            <a:r>
              <a:rPr sz="2180" i="1" baseline="-21000" dirty="0">
                <a:latin typeface="Calibri" panose="020F0502020204030204"/>
                <a:cs typeface="Calibri" panose="020F0502020204030204"/>
              </a:rPr>
              <a:t>merge</a:t>
            </a:r>
            <a:r>
              <a:rPr sz="2180" dirty="0">
                <a:latin typeface="Calibri" panose="020F0502020204030204"/>
                <a:cs typeface="Calibri" panose="020F0502020204030204"/>
              </a:rPr>
              <a:t>(</a:t>
            </a:r>
            <a:r>
              <a:rPr sz="2180" i="1" dirty="0">
                <a:latin typeface="Calibri" panose="020F0502020204030204"/>
                <a:cs typeface="Calibri" panose="020F0502020204030204"/>
              </a:rPr>
              <a:t>n</a:t>
            </a:r>
            <a:r>
              <a:rPr sz="2180" dirty="0">
                <a:latin typeface="Calibri" panose="020F0502020204030204"/>
                <a:cs typeface="Calibri" panose="020F0502020204030204"/>
              </a:rPr>
              <a:t>)</a:t>
            </a:r>
            <a:r>
              <a:rPr sz="218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50" dirty="0">
                <a:latin typeface="Calibri" panose="020F0502020204030204"/>
                <a:cs typeface="Calibri" panose="020F0502020204030204"/>
              </a:rPr>
              <a:t>-</a:t>
            </a:r>
            <a:r>
              <a:rPr sz="21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18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of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key</a:t>
            </a:r>
            <a:r>
              <a:rPr sz="218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comparisons</a:t>
            </a:r>
            <a:r>
              <a:rPr sz="218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performed</a:t>
            </a:r>
            <a:r>
              <a:rPr sz="218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during</a:t>
            </a:r>
            <a:r>
              <a:rPr sz="218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merging</a:t>
            </a:r>
            <a:r>
              <a:rPr sz="218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stage.</a:t>
            </a:r>
            <a:endParaRPr sz="2180">
              <a:latin typeface="Calibri" panose="020F0502020204030204"/>
              <a:cs typeface="Calibri" panose="020F0502020204030204"/>
            </a:endParaRPr>
          </a:p>
          <a:p>
            <a:pPr marL="393065" marR="1228725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93065" algn="l"/>
                <a:tab pos="393700" algn="l"/>
              </a:tabLst>
            </a:pPr>
            <a:r>
              <a:rPr sz="2180" dirty="0">
                <a:latin typeface="Calibri" panose="020F0502020204030204"/>
                <a:cs typeface="Calibri" panose="020F0502020204030204"/>
              </a:rPr>
              <a:t>At</a:t>
            </a:r>
            <a:r>
              <a:rPr sz="218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each</a:t>
            </a:r>
            <a:r>
              <a:rPr sz="218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step,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exactly</a:t>
            </a:r>
            <a:r>
              <a:rPr sz="218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one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comparison</a:t>
            </a:r>
            <a:r>
              <a:rPr sz="218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is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made,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total</a:t>
            </a:r>
            <a:r>
              <a:rPr sz="218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comparisons</a:t>
            </a:r>
            <a:r>
              <a:rPr sz="218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are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(n-</a:t>
            </a:r>
            <a:r>
              <a:rPr sz="2180" spc="-25" dirty="0">
                <a:latin typeface="Calibri" panose="020F0502020204030204"/>
                <a:cs typeface="Calibri" panose="020F0502020204030204"/>
              </a:rPr>
              <a:t>1)</a:t>
            </a:r>
            <a:endParaRPr sz="218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0510" y="4667398"/>
            <a:ext cx="6362380" cy="41493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737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70" spc="-25" dirty="0"/>
            </a:fld>
            <a:endParaRPr sz="1270"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" y="276860"/>
            <a:ext cx="3892550" cy="5651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Analysis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5565" y="2030095"/>
            <a:ext cx="11872595" cy="1639570"/>
          </a:xfrm>
          <a:prstGeom prst="rect">
            <a:avLst/>
          </a:prstGeom>
        </p:spPr>
        <p:txBody>
          <a:bodyPr vert="horz" wrap="square" lIns="0" tIns="778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380365" algn="l"/>
                <a:tab pos="381000" algn="l"/>
                <a:tab pos="1846580" algn="l"/>
                <a:tab pos="2661920" algn="l"/>
                <a:tab pos="4906645" algn="l"/>
                <a:tab pos="5415915" algn="l"/>
              </a:tabLst>
            </a:pPr>
            <a:r>
              <a:rPr sz="2180" dirty="0">
                <a:latin typeface="Calibri" panose="020F0502020204030204"/>
                <a:cs typeface="Calibri" panose="020F0502020204030204"/>
              </a:rPr>
              <a:t>Here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a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=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25" dirty="0">
                <a:latin typeface="Calibri" panose="020F0502020204030204"/>
                <a:cs typeface="Calibri" panose="020F0502020204030204"/>
              </a:rPr>
              <a:t>2,</a:t>
            </a:r>
            <a:r>
              <a:rPr sz="21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180" dirty="0">
                <a:latin typeface="Calibri" panose="020F0502020204030204"/>
                <a:cs typeface="Calibri" panose="020F0502020204030204"/>
              </a:rPr>
              <a:t>b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=</a:t>
            </a:r>
            <a:r>
              <a:rPr sz="218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25" dirty="0">
                <a:latin typeface="Calibri" panose="020F0502020204030204"/>
                <a:cs typeface="Calibri" panose="020F0502020204030204"/>
              </a:rPr>
              <a:t>2,</a:t>
            </a:r>
            <a:r>
              <a:rPr sz="21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180" dirty="0">
                <a:latin typeface="Calibri" panose="020F0502020204030204"/>
                <a:cs typeface="Calibri" panose="020F0502020204030204"/>
              </a:rPr>
              <a:t>f</a:t>
            </a:r>
            <a:r>
              <a:rPr sz="218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(n)</a:t>
            </a:r>
            <a:r>
              <a:rPr sz="218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=</a:t>
            </a:r>
            <a:r>
              <a:rPr sz="218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n-</a:t>
            </a:r>
            <a:r>
              <a:rPr sz="2180" dirty="0">
                <a:latin typeface="Calibri" panose="020F0502020204030204"/>
                <a:cs typeface="Calibri" panose="020F0502020204030204"/>
              </a:rPr>
              <a:t>1</a:t>
            </a:r>
            <a:r>
              <a:rPr sz="218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=</a:t>
            </a:r>
            <a:r>
              <a:rPr sz="218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Θ</a:t>
            </a:r>
            <a:r>
              <a:rPr sz="218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25" dirty="0">
                <a:latin typeface="Calibri" panose="020F0502020204030204"/>
                <a:cs typeface="Calibri" panose="020F0502020204030204"/>
              </a:rPr>
              <a:t>(n)</a:t>
            </a:r>
            <a:r>
              <a:rPr sz="21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180" spc="-25" dirty="0">
                <a:latin typeface="Calibri" panose="020F0502020204030204"/>
                <a:cs typeface="Calibri" panose="020F0502020204030204"/>
              </a:rPr>
              <a:t>=&gt;</a:t>
            </a:r>
            <a:r>
              <a:rPr sz="21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180" dirty="0">
                <a:latin typeface="Calibri" panose="020F0502020204030204"/>
                <a:cs typeface="Calibri" panose="020F0502020204030204"/>
              </a:rPr>
              <a:t>d</a:t>
            </a:r>
            <a:r>
              <a:rPr sz="218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=</a:t>
            </a:r>
            <a:r>
              <a:rPr sz="218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25" dirty="0">
                <a:latin typeface="Calibri" panose="020F0502020204030204"/>
                <a:cs typeface="Calibri" panose="020F0502020204030204"/>
              </a:rPr>
              <a:t>1.</a:t>
            </a:r>
            <a:endParaRPr sz="2180">
              <a:latin typeface="Calibri" panose="020F0502020204030204"/>
              <a:cs typeface="Calibri" panose="020F0502020204030204"/>
            </a:endParaRPr>
          </a:p>
          <a:p>
            <a:pPr marL="38100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80365" algn="l"/>
                <a:tab pos="381000" algn="l"/>
              </a:tabLst>
            </a:pPr>
            <a:r>
              <a:rPr sz="2180" spc="-10" dirty="0">
                <a:latin typeface="Calibri" panose="020F0502020204030204"/>
                <a:cs typeface="Calibri" panose="020F0502020204030204"/>
              </a:rPr>
              <a:t>Therefore</a:t>
            </a:r>
            <a:r>
              <a:rPr sz="218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2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=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2</a:t>
            </a:r>
            <a:r>
              <a:rPr sz="2180" baseline="24000" dirty="0">
                <a:latin typeface="Calibri" panose="020F0502020204030204"/>
                <a:cs typeface="Calibri" panose="020F0502020204030204"/>
              </a:rPr>
              <a:t>1</a:t>
            </a:r>
            <a:r>
              <a:rPr sz="2180" dirty="0">
                <a:latin typeface="Calibri" panose="020F0502020204030204"/>
                <a:cs typeface="Calibri" panose="020F0502020204030204"/>
              </a:rPr>
              <a:t>,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case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2</a:t>
            </a:r>
            <a:r>
              <a:rPr sz="218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holds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in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master</a:t>
            </a:r>
            <a:r>
              <a:rPr sz="218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theorem</a:t>
            </a:r>
            <a:endParaRPr sz="2180">
              <a:latin typeface="Calibri" panose="020F0502020204030204"/>
              <a:cs typeface="Calibri" panose="020F0502020204030204"/>
            </a:endParaRPr>
          </a:p>
          <a:p>
            <a:pPr marL="38100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80365" algn="l"/>
                <a:tab pos="381000" algn="l"/>
              </a:tabLst>
            </a:pPr>
            <a:r>
              <a:rPr sz="2180" b="1" i="1" dirty="0">
                <a:latin typeface="Calibri" panose="020F0502020204030204"/>
                <a:cs typeface="Calibri" panose="020F0502020204030204"/>
              </a:rPr>
              <a:t>C</a:t>
            </a:r>
            <a:r>
              <a:rPr sz="2180" b="1" i="1" baseline="-21000" dirty="0">
                <a:latin typeface="Calibri" panose="020F0502020204030204"/>
                <a:cs typeface="Calibri" panose="020F0502020204030204"/>
              </a:rPr>
              <a:t>worst</a:t>
            </a:r>
            <a:r>
              <a:rPr sz="2180" spc="187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(n)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=</a:t>
            </a:r>
            <a:r>
              <a:rPr sz="218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Θ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(n</a:t>
            </a:r>
            <a:r>
              <a:rPr sz="2180" baseline="24000" dirty="0">
                <a:latin typeface="Calibri" panose="020F0502020204030204"/>
                <a:cs typeface="Calibri" panose="020F0502020204030204"/>
              </a:rPr>
              <a:t>d</a:t>
            </a:r>
            <a:r>
              <a:rPr sz="2180" spc="172" baseline="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log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n)</a:t>
            </a:r>
            <a:r>
              <a:rPr sz="218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=</a:t>
            </a:r>
            <a:r>
              <a:rPr sz="218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Θ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(n</a:t>
            </a:r>
            <a:r>
              <a:rPr sz="2180" baseline="24000" dirty="0">
                <a:latin typeface="Calibri" panose="020F0502020204030204"/>
                <a:cs typeface="Calibri" panose="020F0502020204030204"/>
              </a:rPr>
              <a:t>1</a:t>
            </a:r>
            <a:r>
              <a:rPr sz="2180" spc="187" baseline="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log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n)</a:t>
            </a:r>
            <a:r>
              <a:rPr sz="218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=</a:t>
            </a:r>
            <a:r>
              <a:rPr sz="218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Θ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(n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log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25" dirty="0">
                <a:latin typeface="Calibri" panose="020F0502020204030204"/>
                <a:cs typeface="Calibri" panose="020F0502020204030204"/>
              </a:rPr>
              <a:t>n)</a:t>
            </a:r>
            <a:endParaRPr sz="2180">
              <a:latin typeface="Calibri" panose="020F0502020204030204"/>
              <a:cs typeface="Calibri" panose="020F0502020204030204"/>
            </a:endParaRPr>
          </a:p>
          <a:p>
            <a:pPr marL="38100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80365" algn="l"/>
                <a:tab pos="381000" algn="l"/>
              </a:tabLst>
            </a:pPr>
            <a:r>
              <a:rPr sz="2180" spc="-10" dirty="0">
                <a:latin typeface="Calibri" panose="020F0502020204030204"/>
                <a:cs typeface="Calibri" panose="020F0502020204030204"/>
              </a:rPr>
              <a:t>Therefore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b="1" i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180" b="1" i="1" baseline="-21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worst</a:t>
            </a:r>
            <a:r>
              <a:rPr sz="218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(n)</a:t>
            </a:r>
            <a:r>
              <a:rPr sz="2180" spc="-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b="1" i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2180" spc="-9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Θ</a:t>
            </a:r>
            <a:r>
              <a:rPr sz="2180" spc="-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(n</a:t>
            </a:r>
            <a:r>
              <a:rPr sz="2180" spc="-8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log</a:t>
            </a:r>
            <a:r>
              <a:rPr sz="2180" spc="-1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n)</a:t>
            </a:r>
            <a:endParaRPr sz="218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84502" y="1450899"/>
            <a:ext cx="7468881" cy="55048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378585" y="3812540"/>
            <a:ext cx="9411335" cy="1774825"/>
            <a:chOff x="2514478" y="4375404"/>
            <a:chExt cx="5473065" cy="19558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0006" y="4404146"/>
              <a:ext cx="5077409" cy="18371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14478" y="4375404"/>
              <a:ext cx="5473065" cy="1955800"/>
            </a:xfrm>
            <a:custGeom>
              <a:avLst/>
              <a:gdLst/>
              <a:ahLst/>
              <a:cxnLst/>
              <a:rect l="l" t="t" r="r" b="b"/>
              <a:pathLst>
                <a:path w="5473065" h="1955800">
                  <a:moveTo>
                    <a:pt x="5472684" y="1952244"/>
                  </a:moveTo>
                  <a:lnTo>
                    <a:pt x="5472684" y="3048"/>
                  </a:lnTo>
                  <a:lnTo>
                    <a:pt x="5469636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1952244"/>
                  </a:lnTo>
                  <a:lnTo>
                    <a:pt x="3048" y="1955292"/>
                  </a:lnTo>
                  <a:lnTo>
                    <a:pt x="6096" y="19552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5458968" y="12192"/>
                  </a:lnTo>
                  <a:lnTo>
                    <a:pt x="5458968" y="6096"/>
                  </a:lnTo>
                  <a:lnTo>
                    <a:pt x="5466588" y="12192"/>
                  </a:lnTo>
                  <a:lnTo>
                    <a:pt x="5466588" y="1955292"/>
                  </a:lnTo>
                  <a:lnTo>
                    <a:pt x="5469636" y="1955292"/>
                  </a:lnTo>
                  <a:lnTo>
                    <a:pt x="5472684" y="1952244"/>
                  </a:lnTo>
                  <a:close/>
                </a:path>
                <a:path w="5473065" h="1955800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5473065" h="1955800">
                  <a:moveTo>
                    <a:pt x="12192" y="1943100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1943100"/>
                  </a:lnTo>
                  <a:lnTo>
                    <a:pt x="12192" y="1943100"/>
                  </a:lnTo>
                  <a:close/>
                </a:path>
                <a:path w="5473065" h="1955800">
                  <a:moveTo>
                    <a:pt x="5466588" y="1943100"/>
                  </a:moveTo>
                  <a:lnTo>
                    <a:pt x="6096" y="1943100"/>
                  </a:lnTo>
                  <a:lnTo>
                    <a:pt x="12192" y="1949196"/>
                  </a:lnTo>
                  <a:lnTo>
                    <a:pt x="12192" y="1955292"/>
                  </a:lnTo>
                  <a:lnTo>
                    <a:pt x="5458968" y="1955292"/>
                  </a:lnTo>
                  <a:lnTo>
                    <a:pt x="5458968" y="1949196"/>
                  </a:lnTo>
                  <a:lnTo>
                    <a:pt x="5466588" y="1943100"/>
                  </a:lnTo>
                  <a:close/>
                </a:path>
                <a:path w="5473065" h="1955800">
                  <a:moveTo>
                    <a:pt x="12192" y="1955292"/>
                  </a:moveTo>
                  <a:lnTo>
                    <a:pt x="12192" y="1949196"/>
                  </a:lnTo>
                  <a:lnTo>
                    <a:pt x="6096" y="1943100"/>
                  </a:lnTo>
                  <a:lnTo>
                    <a:pt x="6096" y="1955292"/>
                  </a:lnTo>
                  <a:lnTo>
                    <a:pt x="12192" y="1955292"/>
                  </a:lnTo>
                  <a:close/>
                </a:path>
                <a:path w="5473065" h="1955800">
                  <a:moveTo>
                    <a:pt x="5466588" y="12192"/>
                  </a:moveTo>
                  <a:lnTo>
                    <a:pt x="5458968" y="6096"/>
                  </a:lnTo>
                  <a:lnTo>
                    <a:pt x="5458968" y="12192"/>
                  </a:lnTo>
                  <a:lnTo>
                    <a:pt x="5466588" y="12192"/>
                  </a:lnTo>
                  <a:close/>
                </a:path>
                <a:path w="5473065" h="1955800">
                  <a:moveTo>
                    <a:pt x="5466588" y="1943100"/>
                  </a:moveTo>
                  <a:lnTo>
                    <a:pt x="5466588" y="12192"/>
                  </a:lnTo>
                  <a:lnTo>
                    <a:pt x="5458968" y="12192"/>
                  </a:lnTo>
                  <a:lnTo>
                    <a:pt x="5458968" y="1943100"/>
                  </a:lnTo>
                  <a:lnTo>
                    <a:pt x="5466588" y="1943100"/>
                  </a:lnTo>
                  <a:close/>
                </a:path>
                <a:path w="5473065" h="1955800">
                  <a:moveTo>
                    <a:pt x="5466588" y="1955292"/>
                  </a:moveTo>
                  <a:lnTo>
                    <a:pt x="5466588" y="1943100"/>
                  </a:lnTo>
                  <a:lnTo>
                    <a:pt x="5458968" y="1949196"/>
                  </a:lnTo>
                  <a:lnTo>
                    <a:pt x="5458968" y="1955292"/>
                  </a:lnTo>
                  <a:lnTo>
                    <a:pt x="5466588" y="1955292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737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70" spc="-25" dirty="0"/>
            </a:fld>
            <a:endParaRPr sz="1270"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99232"/>
            <a:ext cx="10972800" cy="5651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Quick</a:t>
            </a:r>
            <a:r>
              <a:rPr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Sort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290830" y="1155065"/>
            <a:ext cx="11027410" cy="2018665"/>
          </a:xfrm>
          <a:prstGeom prst="rect">
            <a:avLst/>
          </a:prstGeom>
        </p:spPr>
        <p:txBody>
          <a:bodyPr vert="horz" wrap="square" lIns="0" tIns="149838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540" dirty="0">
                <a:latin typeface="Calibri" panose="020F0502020204030204"/>
                <a:cs typeface="Calibri" panose="020F0502020204030204"/>
              </a:rPr>
              <a:t>It</a:t>
            </a:r>
            <a:r>
              <a:rPr sz="254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is</a:t>
            </a:r>
            <a:r>
              <a:rPr sz="254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Divide</a:t>
            </a:r>
            <a:r>
              <a:rPr sz="254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and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Conquer</a:t>
            </a:r>
            <a:r>
              <a:rPr sz="254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method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540" spc="-10" dirty="0">
                <a:latin typeface="Calibri" panose="020F0502020204030204"/>
                <a:cs typeface="Calibri" panose="020F0502020204030204"/>
              </a:rPr>
              <a:t>Sorting</a:t>
            </a:r>
            <a:r>
              <a:rPr sz="254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happens</a:t>
            </a:r>
            <a:r>
              <a:rPr sz="254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in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Divide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0" dirty="0">
                <a:latin typeface="Calibri" panose="020F0502020204030204"/>
                <a:cs typeface="Calibri" panose="020F0502020204030204"/>
              </a:rPr>
              <a:t>stage</a:t>
            </a:r>
            <a:r>
              <a:rPr sz="254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itself.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354965" marR="5080" indent="-342900">
              <a:lnSpc>
                <a:spcPct val="100000"/>
              </a:lnSpc>
              <a:spcBef>
                <a:spcPts val="12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540" dirty="0">
                <a:latin typeface="Calibri" panose="020F0502020204030204"/>
                <a:cs typeface="Calibri" panose="020F0502020204030204"/>
              </a:rPr>
              <a:t>C.A.R.</a:t>
            </a:r>
            <a:r>
              <a:rPr sz="254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Hoare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(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also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known</a:t>
            </a:r>
            <a:r>
              <a:rPr sz="254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as</a:t>
            </a:r>
            <a:r>
              <a:rPr sz="254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85" dirty="0">
                <a:latin typeface="Calibri" panose="020F0502020204030204"/>
                <a:cs typeface="Calibri" panose="020F0502020204030204"/>
              </a:rPr>
              <a:t>Tony</a:t>
            </a:r>
            <a:r>
              <a:rPr sz="254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Hore),</a:t>
            </a:r>
            <a:r>
              <a:rPr sz="254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prominent</a:t>
            </a:r>
            <a:r>
              <a:rPr sz="254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British</a:t>
            </a:r>
            <a:r>
              <a:rPr sz="254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computer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scientist</a:t>
            </a:r>
            <a:r>
              <a:rPr sz="254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5" dirty="0">
                <a:latin typeface="Calibri" panose="020F0502020204030204"/>
                <a:cs typeface="Calibri" panose="020F0502020204030204"/>
              </a:rPr>
              <a:t>invented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quicksort.</a:t>
            </a:r>
            <a:endParaRPr sz="254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49785" y="651452"/>
            <a:ext cx="867335" cy="572845"/>
            <a:chOff x="8601333" y="717804"/>
            <a:chExt cx="955675" cy="63119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784213" y="717804"/>
              <a:ext cx="32003" cy="45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6781" y="722376"/>
              <a:ext cx="100584" cy="182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1061" y="740664"/>
              <a:ext cx="150875" cy="45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97345" y="781812"/>
              <a:ext cx="82296" cy="228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97345" y="804672"/>
              <a:ext cx="32004" cy="228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97345" y="827532"/>
              <a:ext cx="141731" cy="182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06489" y="841248"/>
              <a:ext cx="155447" cy="320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6197" y="873252"/>
              <a:ext cx="173736" cy="228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28765" y="896112"/>
              <a:ext cx="192024" cy="228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06489" y="914400"/>
              <a:ext cx="109728" cy="45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89369" y="891540"/>
              <a:ext cx="45719" cy="457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65925" y="918972"/>
              <a:ext cx="45720" cy="91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05905" y="918972"/>
              <a:ext cx="73151" cy="3200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84797" y="937260"/>
              <a:ext cx="50292" cy="1371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01333" y="950976"/>
              <a:ext cx="36576" cy="91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22541" y="900684"/>
              <a:ext cx="27432" cy="914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117965" y="909827"/>
              <a:ext cx="36830" cy="9525"/>
            </a:xfrm>
            <a:custGeom>
              <a:avLst/>
              <a:gdLst/>
              <a:ahLst/>
              <a:cxnLst/>
              <a:rect l="l" t="t" r="r" b="b"/>
              <a:pathLst>
                <a:path w="36829" h="9525">
                  <a:moveTo>
                    <a:pt x="36576" y="4572"/>
                  </a:moveTo>
                  <a:lnTo>
                    <a:pt x="32004" y="4572"/>
                  </a:lnTo>
                  <a:lnTo>
                    <a:pt x="32004" y="0"/>
                  </a:lnTo>
                  <a:lnTo>
                    <a:pt x="4572" y="0"/>
                  </a:lnTo>
                  <a:lnTo>
                    <a:pt x="4572" y="4572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36576" y="9144"/>
                  </a:lnTo>
                  <a:lnTo>
                    <a:pt x="36576" y="4572"/>
                  </a:lnTo>
                  <a:close/>
                </a:path>
              </a:pathLst>
            </a:custGeom>
            <a:solidFill>
              <a:srgbClr val="A8514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9040245" y="937260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80">
                  <a:moveTo>
                    <a:pt x="457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572" y="4572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CD9A99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884797" y="918972"/>
              <a:ext cx="278892" cy="594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884797" y="955547"/>
              <a:ext cx="54864" cy="91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01333" y="960120"/>
              <a:ext cx="50292" cy="1828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601333" y="978408"/>
              <a:ext cx="50800" cy="5080"/>
            </a:xfrm>
            <a:custGeom>
              <a:avLst/>
              <a:gdLst/>
              <a:ahLst/>
              <a:cxnLst/>
              <a:rect l="l" t="t" r="r" b="b"/>
              <a:pathLst>
                <a:path w="50800" h="5080">
                  <a:moveTo>
                    <a:pt x="5029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50292" y="4572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A8514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80225" y="964692"/>
              <a:ext cx="292608" cy="1828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601329" y="982979"/>
              <a:ext cx="398145" cy="5080"/>
            </a:xfrm>
            <a:custGeom>
              <a:avLst/>
              <a:gdLst/>
              <a:ahLst/>
              <a:cxnLst/>
              <a:rect l="l" t="t" r="r" b="b"/>
              <a:pathLst>
                <a:path w="398145" h="5080">
                  <a:moveTo>
                    <a:pt x="5943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59436" y="4572"/>
                  </a:lnTo>
                  <a:lnTo>
                    <a:pt x="59436" y="0"/>
                  </a:lnTo>
                  <a:close/>
                </a:path>
                <a:path w="398145" h="5080">
                  <a:moveTo>
                    <a:pt x="397764" y="0"/>
                  </a:moveTo>
                  <a:lnTo>
                    <a:pt x="269748" y="0"/>
                  </a:lnTo>
                  <a:lnTo>
                    <a:pt x="269748" y="4572"/>
                  </a:lnTo>
                  <a:lnTo>
                    <a:pt x="397764" y="4572"/>
                  </a:lnTo>
                  <a:lnTo>
                    <a:pt x="397764" y="0"/>
                  </a:lnTo>
                  <a:close/>
                </a:path>
              </a:pathLst>
            </a:custGeom>
            <a:solidFill>
              <a:srgbClr val="A8514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9" name="object 29"/>
            <p:cNvSpPr/>
            <p:nvPr/>
          </p:nvSpPr>
          <p:spPr>
            <a:xfrm>
              <a:off x="8669913" y="987552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80">
                  <a:moveTo>
                    <a:pt x="457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572" y="4572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CC9998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049389" y="982979"/>
              <a:ext cx="128016" cy="228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01333" y="987552"/>
              <a:ext cx="557784" cy="411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026529" y="1024128"/>
              <a:ext cx="137160" cy="1371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47053" y="1005840"/>
              <a:ext cx="301752" cy="3657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108825" y="1033272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80">
                  <a:moveTo>
                    <a:pt x="5486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54864" y="4572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A8514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5" name="object 35"/>
            <p:cNvSpPr/>
            <p:nvPr/>
          </p:nvSpPr>
          <p:spPr>
            <a:xfrm>
              <a:off x="8843649" y="1037844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80">
                  <a:moveTo>
                    <a:pt x="457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572" y="4572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B0636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688201" y="1042415"/>
              <a:ext cx="86867" cy="457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912229" y="1037844"/>
              <a:ext cx="41148" cy="1371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711061" y="1046988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80">
                  <a:moveTo>
                    <a:pt x="457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572" y="4572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CF9F9E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9" name="object 39"/>
            <p:cNvSpPr/>
            <p:nvPr/>
          </p:nvSpPr>
          <p:spPr>
            <a:xfrm>
              <a:off x="8720205" y="1046988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80">
                  <a:moveTo>
                    <a:pt x="457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572" y="4572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CC9998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3065" y="1046988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80">
                  <a:moveTo>
                    <a:pt x="457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572" y="4572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C68D8B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916801" y="1051560"/>
              <a:ext cx="41148" cy="1371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925945" y="1037844"/>
              <a:ext cx="251460" cy="4572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925945" y="1065276"/>
              <a:ext cx="237744" cy="3657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957949" y="1101852"/>
              <a:ext cx="50291" cy="457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072249" y="1097279"/>
              <a:ext cx="82296" cy="1371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962521" y="1106424"/>
              <a:ext cx="45720" cy="1828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122541" y="1110995"/>
              <a:ext cx="54864" cy="1371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985381" y="1124712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80">
                  <a:moveTo>
                    <a:pt x="457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572" y="4572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CA9794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49" name="object 4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095109" y="1120140"/>
              <a:ext cx="205740" cy="2743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081393" y="1143000"/>
              <a:ext cx="228599" cy="3200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177405" y="1170431"/>
              <a:ext cx="54863" cy="1371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081393" y="1175004"/>
              <a:ext cx="54864" cy="914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090537" y="1170431"/>
              <a:ext cx="256032" cy="3657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9104253" y="1193291"/>
              <a:ext cx="233172" cy="5486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209409" y="1248155"/>
              <a:ext cx="155448" cy="3657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282561" y="1266444"/>
              <a:ext cx="77724" cy="2286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524877" y="1101852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80">
                  <a:moveTo>
                    <a:pt x="457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572" y="4572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AD5C59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58" name="object 58"/>
            <p:cNvSpPr/>
            <p:nvPr/>
          </p:nvSpPr>
          <p:spPr>
            <a:xfrm>
              <a:off x="9470013" y="1165859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80">
                  <a:moveTo>
                    <a:pt x="457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572" y="4572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BA7674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59" name="object 5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410577" y="1106424"/>
              <a:ext cx="146304" cy="164592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24293" y="1271016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80">
                  <a:moveTo>
                    <a:pt x="457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572" y="4572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AC5C58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61" name="object 6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287133" y="1289304"/>
              <a:ext cx="109728" cy="2743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346569" y="1316736"/>
              <a:ext cx="50292" cy="32004"/>
            </a:xfrm>
            <a:prstGeom prst="rect">
              <a:avLst/>
            </a:prstGeom>
          </p:spPr>
        </p:pic>
      </p:grpSp>
      <p:pic>
        <p:nvPicPr>
          <p:cNvPr id="63" name="object 63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4643146" y="3428769"/>
            <a:ext cx="2939143" cy="2939143"/>
          </a:xfrm>
          <a:prstGeom prst="rect">
            <a:avLst/>
          </a:prstGeom>
        </p:spPr>
      </p:pic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xfrm>
            <a:off x="8737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70" spc="-25" dirty="0"/>
            </a:fld>
            <a:endParaRPr sz="1270"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60" y="132080"/>
            <a:ext cx="3418205" cy="5651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Quick</a:t>
            </a:r>
            <a:r>
              <a:rPr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Sort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252095" y="810895"/>
            <a:ext cx="8964295" cy="2089785"/>
          </a:xfrm>
          <a:prstGeom prst="rect">
            <a:avLst/>
          </a:prstGeom>
        </p:spPr>
        <p:txBody>
          <a:bodyPr vert="horz" wrap="square" lIns="0" tIns="10949" rIns="0" bIns="0" rtlCol="0">
            <a:spAutoFit/>
          </a:bodyPr>
          <a:lstStyle/>
          <a:p>
            <a:pPr marL="354965" marR="291465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540" spc="-10" dirty="0">
                <a:latin typeface="Calibri" panose="020F0502020204030204"/>
                <a:cs typeface="Calibri" panose="020F0502020204030204"/>
              </a:rPr>
              <a:t>Quicksort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divides</a:t>
            </a:r>
            <a:r>
              <a:rPr sz="254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(or</a:t>
            </a:r>
            <a:r>
              <a:rPr sz="254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partitions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)</a:t>
            </a:r>
            <a:r>
              <a:rPr sz="254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254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according</a:t>
            </a:r>
            <a:r>
              <a:rPr sz="254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5" dirty="0">
                <a:latin typeface="Calibri" panose="020F0502020204030204"/>
                <a:cs typeface="Calibri" panose="020F0502020204030204"/>
              </a:rPr>
              <a:t>to</a:t>
            </a:r>
            <a:r>
              <a:rPr sz="254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the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value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of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some</a:t>
            </a:r>
            <a:r>
              <a:rPr sz="254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pivot</a:t>
            </a:r>
            <a:r>
              <a:rPr sz="2540" spc="-1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element</a:t>
            </a:r>
            <a:r>
              <a:rPr sz="2540" spc="-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A[s]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540" spc="-25" dirty="0">
                <a:latin typeface="Calibri" panose="020F0502020204030204"/>
                <a:cs typeface="Calibri" panose="020F0502020204030204"/>
              </a:rPr>
              <a:t>Divide-and-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Conquer: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756285" lvl="1" indent="-28765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180" dirty="0">
                <a:latin typeface="Calibri" panose="020F0502020204030204"/>
                <a:cs typeface="Calibri" panose="020F0502020204030204"/>
              </a:rPr>
              <a:t>If</a:t>
            </a:r>
            <a:r>
              <a:rPr sz="218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n=1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terminate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(every</a:t>
            </a:r>
            <a:r>
              <a:rPr sz="218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one-</a:t>
            </a:r>
            <a:r>
              <a:rPr sz="2180" dirty="0">
                <a:latin typeface="Calibri" panose="020F0502020204030204"/>
                <a:cs typeface="Calibri" panose="020F0502020204030204"/>
              </a:rPr>
              <a:t>element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list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is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already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sorted)</a:t>
            </a:r>
            <a:endParaRPr sz="2180">
              <a:latin typeface="Calibri" panose="020F0502020204030204"/>
              <a:cs typeface="Calibri" panose="020F0502020204030204"/>
            </a:endParaRPr>
          </a:p>
          <a:p>
            <a:pPr marL="756285" marR="920750" lvl="1" indent="-28702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180" dirty="0">
                <a:latin typeface="Calibri" panose="020F0502020204030204"/>
                <a:cs typeface="Calibri" panose="020F0502020204030204"/>
              </a:rPr>
              <a:t>If</a:t>
            </a:r>
            <a:r>
              <a:rPr sz="218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n&gt;1,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partition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elements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into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two;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based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on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pivot</a:t>
            </a:r>
            <a:r>
              <a:rPr sz="218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element</a:t>
            </a:r>
            <a:endParaRPr sz="218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45240" y="3841905"/>
            <a:ext cx="5876903" cy="89764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737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70" spc="-25" dirty="0"/>
            </a:fld>
            <a:endParaRPr sz="1270"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205" y="207010"/>
            <a:ext cx="3576955" cy="5651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Quick</a:t>
            </a:r>
            <a:r>
              <a:rPr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Sort</a:t>
            </a:r>
            <a:endParaRPr spc="-2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02523" y="1064166"/>
            <a:ext cx="5878285" cy="8948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60" y="2035810"/>
            <a:ext cx="9982200" cy="22072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5675" y="4243070"/>
            <a:ext cx="10052685" cy="169418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37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70" spc="-25" dirty="0"/>
            </a:fld>
            <a:endParaRPr sz="1270"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737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70" spc="-25" dirty="0"/>
            </a:fld>
            <a:endParaRPr sz="1270"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005" y="318135"/>
            <a:ext cx="4599305" cy="5651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do</a:t>
            </a:r>
            <a:r>
              <a:rPr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we</a:t>
            </a:r>
            <a:r>
              <a:rPr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partition?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02005" y="1640205"/>
            <a:ext cx="10345420" cy="2611755"/>
          </a:xfrm>
          <a:prstGeom prst="rect">
            <a:avLst/>
          </a:prstGeom>
        </p:spPr>
        <p:txBody>
          <a:bodyPr vert="horz" wrap="square" lIns="0" tIns="10949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540" spc="-10" dirty="0">
                <a:latin typeface="Calibri" panose="020F0502020204030204"/>
                <a:cs typeface="Calibri" panose="020F0502020204030204"/>
              </a:rPr>
              <a:t>There</a:t>
            </a:r>
            <a:r>
              <a:rPr sz="254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are</a:t>
            </a:r>
            <a:r>
              <a:rPr sz="254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0" dirty="0">
                <a:latin typeface="Calibri" panose="020F0502020204030204"/>
                <a:cs typeface="Calibri" panose="020F0502020204030204"/>
              </a:rPr>
              <a:t>several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5" dirty="0">
                <a:latin typeface="Calibri" panose="020F0502020204030204"/>
                <a:cs typeface="Calibri" panose="020F0502020204030204"/>
              </a:rPr>
              <a:t>different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5" dirty="0">
                <a:latin typeface="Calibri" panose="020F0502020204030204"/>
                <a:cs typeface="Calibri" panose="020F0502020204030204"/>
              </a:rPr>
              <a:t>strategies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for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selecting</a:t>
            </a:r>
            <a:r>
              <a:rPr sz="254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50" dirty="0">
                <a:latin typeface="Calibri" panose="020F0502020204030204"/>
                <a:cs typeface="Calibri" panose="020F0502020204030204"/>
              </a:rPr>
              <a:t>a</a:t>
            </a:r>
            <a:r>
              <a:rPr sz="254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pivot</a:t>
            </a:r>
            <a:r>
              <a:rPr sz="254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and</a:t>
            </a:r>
            <a:r>
              <a:rPr sz="254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partitioning.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540" spc="-60" dirty="0">
                <a:latin typeface="Calibri" panose="020F0502020204030204"/>
                <a:cs typeface="Calibri" panose="020F0502020204030204"/>
              </a:rPr>
              <a:t>We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use</a:t>
            </a:r>
            <a:r>
              <a:rPr sz="254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the</a:t>
            </a:r>
            <a:r>
              <a:rPr sz="254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0" dirty="0">
                <a:latin typeface="Calibri" panose="020F0502020204030204"/>
                <a:cs typeface="Calibri" panose="020F0502020204030204"/>
              </a:rPr>
              <a:t>sophisticated</a:t>
            </a:r>
            <a:r>
              <a:rPr sz="254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method</a:t>
            </a:r>
            <a:r>
              <a:rPr sz="254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suggested</a:t>
            </a:r>
            <a:r>
              <a:rPr sz="254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5" dirty="0">
                <a:latin typeface="Calibri" panose="020F0502020204030204"/>
                <a:cs typeface="Calibri" panose="020F0502020204030204"/>
              </a:rPr>
              <a:t>by</a:t>
            </a:r>
            <a:r>
              <a:rPr lang="en-GB" sz="254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C.A.R.</a:t>
            </a:r>
            <a:r>
              <a:rPr sz="254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Hoare,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the</a:t>
            </a:r>
            <a:r>
              <a:rPr sz="254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5" dirty="0">
                <a:latin typeface="Calibri" panose="020F0502020204030204"/>
                <a:cs typeface="Calibri" panose="020F0502020204030204"/>
              </a:rPr>
              <a:t>inventor</a:t>
            </a:r>
            <a:r>
              <a:rPr sz="254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of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quicksort.</a:t>
            </a:r>
            <a:endParaRPr sz="2540" spc="-10" dirty="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540" dirty="0">
                <a:latin typeface="Calibri" panose="020F0502020204030204"/>
                <a:cs typeface="Calibri" panose="020F0502020204030204"/>
              </a:rPr>
              <a:t>Select</a:t>
            </a:r>
            <a:r>
              <a:rPr sz="254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the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5" dirty="0">
                <a:latin typeface="Calibri" panose="020F0502020204030204"/>
                <a:cs typeface="Calibri" panose="020F0502020204030204"/>
              </a:rPr>
              <a:t>subarray’s</a:t>
            </a:r>
            <a:r>
              <a:rPr sz="254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first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element:</a:t>
            </a:r>
            <a:r>
              <a:rPr sz="254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b="1" dirty="0">
                <a:latin typeface="Calibri" panose="020F0502020204030204"/>
                <a:cs typeface="Calibri" panose="020F0502020204030204"/>
              </a:rPr>
              <a:t>p</a:t>
            </a:r>
            <a:r>
              <a:rPr sz="254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b="1" dirty="0">
                <a:latin typeface="Calibri" panose="020F0502020204030204"/>
                <a:cs typeface="Calibri" panose="020F0502020204030204"/>
              </a:rPr>
              <a:t>=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b="1" spc="-10" dirty="0">
                <a:latin typeface="Calibri" panose="020F0502020204030204"/>
                <a:cs typeface="Calibri" panose="020F0502020204030204"/>
              </a:rPr>
              <a:t>A[l].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354965" marR="79375" indent="-34290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540" dirty="0">
                <a:latin typeface="Calibri" panose="020F0502020204030204"/>
                <a:cs typeface="Calibri" panose="020F0502020204030204"/>
              </a:rPr>
              <a:t>Now</a:t>
            </a:r>
            <a:r>
              <a:rPr sz="254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scan</a:t>
            </a:r>
            <a:r>
              <a:rPr sz="254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the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0" dirty="0">
                <a:latin typeface="Calibri" panose="020F0502020204030204"/>
                <a:cs typeface="Calibri" panose="020F0502020204030204"/>
              </a:rPr>
              <a:t>subarray</a:t>
            </a:r>
            <a:r>
              <a:rPr sz="254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from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both</a:t>
            </a:r>
            <a:r>
              <a:rPr sz="254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ends,</a:t>
            </a:r>
            <a:r>
              <a:rPr sz="254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comparing</a:t>
            </a:r>
            <a:r>
              <a:rPr sz="254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the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5" dirty="0">
                <a:latin typeface="Calibri" panose="020F0502020204030204"/>
                <a:cs typeface="Calibri" panose="020F0502020204030204"/>
              </a:rPr>
              <a:t>subarray’s</a:t>
            </a:r>
            <a:r>
              <a:rPr sz="254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elements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to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the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pivot.</a:t>
            </a:r>
            <a:endParaRPr sz="254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167064" y="1984375"/>
          <a:ext cx="62007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Photo Editor Photo" r:id="rId1" imgW="4724400" imgH="2743200" progId="MSPhotoEd.3">
                  <p:embed/>
                </p:oleObj>
              </mc:Choice>
              <mc:Fallback>
                <p:oleObj name="Photo Editor Photo" r:id="rId1" imgW="4724400" imgH="2743200" progId="MSPhotoEd.3">
                  <p:embed/>
                  <p:pic>
                    <p:nvPicPr>
                      <p:cNvPr id="0" name="Picture 3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4" y="1984375"/>
                        <a:ext cx="62007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CONT…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155" y="78740"/>
            <a:ext cx="4805045" cy="41592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30" dirty="0"/>
              <a:t>How</a:t>
            </a:r>
            <a:r>
              <a:rPr sz="263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30" dirty="0"/>
              <a:t>do</a:t>
            </a:r>
            <a:r>
              <a:rPr sz="263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30" dirty="0"/>
              <a:t>we</a:t>
            </a:r>
            <a:r>
              <a:rPr sz="263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30" spc="-10" dirty="0"/>
              <a:t>partition?</a:t>
            </a:r>
            <a:endParaRPr sz="263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3545" y="732790"/>
            <a:ext cx="8563610" cy="19761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4775" y="2708910"/>
            <a:ext cx="4344035" cy="5810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4775" y="3430270"/>
            <a:ext cx="7984490" cy="224917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37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70" spc="-25" dirty="0"/>
            </a:fld>
            <a:endParaRPr sz="1270" spc="-2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21430" y="28200"/>
            <a:ext cx="3802213" cy="289764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883809" y="1901798"/>
            <a:ext cx="3933841" cy="1576764"/>
            <a:chOff x="5112897" y="2095500"/>
            <a:chExt cx="4334510" cy="1737360"/>
          </a:xfrm>
        </p:grpSpPr>
        <p:sp>
          <p:nvSpPr>
            <p:cNvPr id="4" name="object 4"/>
            <p:cNvSpPr/>
            <p:nvPr/>
          </p:nvSpPr>
          <p:spPr>
            <a:xfrm>
              <a:off x="7152009" y="2099310"/>
              <a:ext cx="731520" cy="106680"/>
            </a:xfrm>
            <a:custGeom>
              <a:avLst/>
              <a:gdLst/>
              <a:ahLst/>
              <a:cxnLst/>
              <a:rect l="l" t="t" r="r" b="b"/>
              <a:pathLst>
                <a:path w="731520" h="106680">
                  <a:moveTo>
                    <a:pt x="0" y="0"/>
                  </a:moveTo>
                  <a:lnTo>
                    <a:pt x="731519" y="0"/>
                  </a:lnTo>
                </a:path>
                <a:path w="731520" h="106680">
                  <a:moveTo>
                    <a:pt x="0" y="7619"/>
                  </a:moveTo>
                  <a:lnTo>
                    <a:pt x="9144" y="7619"/>
                  </a:lnTo>
                </a:path>
                <a:path w="731520" h="106680">
                  <a:moveTo>
                    <a:pt x="722376" y="7619"/>
                  </a:moveTo>
                  <a:lnTo>
                    <a:pt x="731520" y="7619"/>
                  </a:lnTo>
                </a:path>
                <a:path w="731520" h="106680">
                  <a:moveTo>
                    <a:pt x="0" y="15239"/>
                  </a:moveTo>
                  <a:lnTo>
                    <a:pt x="9144" y="15239"/>
                  </a:lnTo>
                </a:path>
                <a:path w="731520" h="106680">
                  <a:moveTo>
                    <a:pt x="722376" y="15239"/>
                  </a:moveTo>
                  <a:lnTo>
                    <a:pt x="731520" y="15239"/>
                  </a:lnTo>
                </a:path>
                <a:path w="731520" h="106680">
                  <a:moveTo>
                    <a:pt x="0" y="22860"/>
                  </a:moveTo>
                  <a:lnTo>
                    <a:pt x="9144" y="22860"/>
                  </a:lnTo>
                </a:path>
                <a:path w="731520" h="106680">
                  <a:moveTo>
                    <a:pt x="722376" y="22860"/>
                  </a:moveTo>
                  <a:lnTo>
                    <a:pt x="731520" y="22860"/>
                  </a:lnTo>
                </a:path>
                <a:path w="731520" h="106680">
                  <a:moveTo>
                    <a:pt x="0" y="30480"/>
                  </a:moveTo>
                  <a:lnTo>
                    <a:pt x="9144" y="30480"/>
                  </a:lnTo>
                </a:path>
                <a:path w="731520" h="106680">
                  <a:moveTo>
                    <a:pt x="722376" y="30480"/>
                  </a:moveTo>
                  <a:lnTo>
                    <a:pt x="731520" y="30480"/>
                  </a:lnTo>
                </a:path>
                <a:path w="731520" h="106680">
                  <a:moveTo>
                    <a:pt x="0" y="38100"/>
                  </a:moveTo>
                  <a:lnTo>
                    <a:pt x="9144" y="38100"/>
                  </a:lnTo>
                </a:path>
                <a:path w="731520" h="106680">
                  <a:moveTo>
                    <a:pt x="722376" y="38100"/>
                  </a:moveTo>
                  <a:lnTo>
                    <a:pt x="731520" y="38100"/>
                  </a:lnTo>
                </a:path>
                <a:path w="731520" h="106680">
                  <a:moveTo>
                    <a:pt x="0" y="45719"/>
                  </a:moveTo>
                  <a:lnTo>
                    <a:pt x="9144" y="45719"/>
                  </a:lnTo>
                </a:path>
                <a:path w="731520" h="106680">
                  <a:moveTo>
                    <a:pt x="722376" y="45719"/>
                  </a:moveTo>
                  <a:lnTo>
                    <a:pt x="731520" y="45719"/>
                  </a:lnTo>
                </a:path>
                <a:path w="731520" h="106680">
                  <a:moveTo>
                    <a:pt x="0" y="53339"/>
                  </a:moveTo>
                  <a:lnTo>
                    <a:pt x="9144" y="53339"/>
                  </a:lnTo>
                </a:path>
                <a:path w="731520" h="106680">
                  <a:moveTo>
                    <a:pt x="722376" y="53339"/>
                  </a:moveTo>
                  <a:lnTo>
                    <a:pt x="731520" y="53339"/>
                  </a:lnTo>
                </a:path>
                <a:path w="731520" h="106680">
                  <a:moveTo>
                    <a:pt x="0" y="60960"/>
                  </a:moveTo>
                  <a:lnTo>
                    <a:pt x="9144" y="60960"/>
                  </a:lnTo>
                </a:path>
                <a:path w="731520" h="106680">
                  <a:moveTo>
                    <a:pt x="722376" y="60960"/>
                  </a:moveTo>
                  <a:lnTo>
                    <a:pt x="731520" y="60960"/>
                  </a:lnTo>
                </a:path>
                <a:path w="731520" h="106680">
                  <a:moveTo>
                    <a:pt x="0" y="68580"/>
                  </a:moveTo>
                  <a:lnTo>
                    <a:pt x="9144" y="68580"/>
                  </a:lnTo>
                </a:path>
                <a:path w="731520" h="106680">
                  <a:moveTo>
                    <a:pt x="722376" y="68580"/>
                  </a:moveTo>
                  <a:lnTo>
                    <a:pt x="731520" y="68580"/>
                  </a:lnTo>
                </a:path>
                <a:path w="731520" h="106680">
                  <a:moveTo>
                    <a:pt x="0" y="76200"/>
                  </a:moveTo>
                  <a:lnTo>
                    <a:pt x="9144" y="76200"/>
                  </a:lnTo>
                </a:path>
                <a:path w="731520" h="106680">
                  <a:moveTo>
                    <a:pt x="722376" y="76200"/>
                  </a:moveTo>
                  <a:lnTo>
                    <a:pt x="731520" y="76200"/>
                  </a:lnTo>
                </a:path>
                <a:path w="731520" h="106680">
                  <a:moveTo>
                    <a:pt x="0" y="83819"/>
                  </a:moveTo>
                  <a:lnTo>
                    <a:pt x="9144" y="83819"/>
                  </a:lnTo>
                </a:path>
                <a:path w="731520" h="106680">
                  <a:moveTo>
                    <a:pt x="722376" y="83819"/>
                  </a:moveTo>
                  <a:lnTo>
                    <a:pt x="731520" y="83819"/>
                  </a:lnTo>
                </a:path>
                <a:path w="731520" h="106680">
                  <a:moveTo>
                    <a:pt x="0" y="91439"/>
                  </a:moveTo>
                  <a:lnTo>
                    <a:pt x="9144" y="91439"/>
                  </a:lnTo>
                </a:path>
                <a:path w="731520" h="106680">
                  <a:moveTo>
                    <a:pt x="722376" y="91439"/>
                  </a:moveTo>
                  <a:lnTo>
                    <a:pt x="731520" y="91439"/>
                  </a:lnTo>
                </a:path>
                <a:path w="731520" h="106680">
                  <a:moveTo>
                    <a:pt x="0" y="99060"/>
                  </a:moveTo>
                  <a:lnTo>
                    <a:pt x="9144" y="99060"/>
                  </a:lnTo>
                </a:path>
                <a:path w="731520" h="106680">
                  <a:moveTo>
                    <a:pt x="722376" y="99060"/>
                  </a:moveTo>
                  <a:lnTo>
                    <a:pt x="731520" y="99060"/>
                  </a:lnTo>
                </a:path>
                <a:path w="731520" h="106680">
                  <a:moveTo>
                    <a:pt x="0" y="106680"/>
                  </a:moveTo>
                  <a:lnTo>
                    <a:pt x="9144" y="106680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4346" y="2141219"/>
              <a:ext cx="292608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7730" y="2133600"/>
              <a:ext cx="301752" cy="1371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152009" y="2205989"/>
              <a:ext cx="731520" cy="205740"/>
            </a:xfrm>
            <a:custGeom>
              <a:avLst/>
              <a:gdLst/>
              <a:ahLst/>
              <a:cxnLst/>
              <a:rect l="l" t="t" r="r" b="b"/>
              <a:pathLst>
                <a:path w="731520" h="205739">
                  <a:moveTo>
                    <a:pt x="722376" y="0"/>
                  </a:moveTo>
                  <a:lnTo>
                    <a:pt x="731520" y="0"/>
                  </a:lnTo>
                </a:path>
                <a:path w="731520" h="205739">
                  <a:moveTo>
                    <a:pt x="0" y="7619"/>
                  </a:moveTo>
                  <a:lnTo>
                    <a:pt x="9144" y="7619"/>
                  </a:lnTo>
                </a:path>
                <a:path w="731520" h="205739">
                  <a:moveTo>
                    <a:pt x="722376" y="7619"/>
                  </a:moveTo>
                  <a:lnTo>
                    <a:pt x="731520" y="7619"/>
                  </a:lnTo>
                </a:path>
                <a:path w="731520" h="205739">
                  <a:moveTo>
                    <a:pt x="0" y="15239"/>
                  </a:moveTo>
                  <a:lnTo>
                    <a:pt x="9144" y="15239"/>
                  </a:lnTo>
                </a:path>
                <a:path w="731520" h="205739">
                  <a:moveTo>
                    <a:pt x="722376" y="15239"/>
                  </a:moveTo>
                  <a:lnTo>
                    <a:pt x="731520" y="15239"/>
                  </a:lnTo>
                </a:path>
                <a:path w="731520" h="205739">
                  <a:moveTo>
                    <a:pt x="0" y="22859"/>
                  </a:moveTo>
                  <a:lnTo>
                    <a:pt x="9144" y="22859"/>
                  </a:lnTo>
                </a:path>
                <a:path w="731520" h="205739">
                  <a:moveTo>
                    <a:pt x="722376" y="22859"/>
                  </a:moveTo>
                  <a:lnTo>
                    <a:pt x="731520" y="22859"/>
                  </a:lnTo>
                </a:path>
                <a:path w="731520" h="205739">
                  <a:moveTo>
                    <a:pt x="0" y="30479"/>
                  </a:moveTo>
                  <a:lnTo>
                    <a:pt x="9144" y="30479"/>
                  </a:lnTo>
                </a:path>
                <a:path w="731520" h="205739">
                  <a:moveTo>
                    <a:pt x="722376" y="30479"/>
                  </a:moveTo>
                  <a:lnTo>
                    <a:pt x="731520" y="30479"/>
                  </a:lnTo>
                </a:path>
                <a:path w="731520" h="205739">
                  <a:moveTo>
                    <a:pt x="0" y="38100"/>
                  </a:moveTo>
                  <a:lnTo>
                    <a:pt x="9144" y="38100"/>
                  </a:lnTo>
                </a:path>
                <a:path w="731520" h="205739">
                  <a:moveTo>
                    <a:pt x="722376" y="38100"/>
                  </a:moveTo>
                  <a:lnTo>
                    <a:pt x="731520" y="38100"/>
                  </a:lnTo>
                </a:path>
                <a:path w="731520" h="205739">
                  <a:moveTo>
                    <a:pt x="0" y="45719"/>
                  </a:moveTo>
                  <a:lnTo>
                    <a:pt x="9144" y="45719"/>
                  </a:lnTo>
                </a:path>
                <a:path w="731520" h="205739">
                  <a:moveTo>
                    <a:pt x="722376" y="45719"/>
                  </a:moveTo>
                  <a:lnTo>
                    <a:pt x="731520" y="45719"/>
                  </a:lnTo>
                </a:path>
                <a:path w="731520" h="205739">
                  <a:moveTo>
                    <a:pt x="0" y="53339"/>
                  </a:moveTo>
                  <a:lnTo>
                    <a:pt x="9144" y="53339"/>
                  </a:lnTo>
                </a:path>
                <a:path w="731520" h="205739">
                  <a:moveTo>
                    <a:pt x="722376" y="53339"/>
                  </a:moveTo>
                  <a:lnTo>
                    <a:pt x="731520" y="53339"/>
                  </a:lnTo>
                </a:path>
                <a:path w="731520" h="205739">
                  <a:moveTo>
                    <a:pt x="0" y="60959"/>
                  </a:moveTo>
                  <a:lnTo>
                    <a:pt x="9144" y="60959"/>
                  </a:lnTo>
                </a:path>
                <a:path w="731520" h="205739">
                  <a:moveTo>
                    <a:pt x="722376" y="60959"/>
                  </a:moveTo>
                  <a:lnTo>
                    <a:pt x="731520" y="60959"/>
                  </a:lnTo>
                </a:path>
                <a:path w="731520" h="205739">
                  <a:moveTo>
                    <a:pt x="0" y="68579"/>
                  </a:moveTo>
                  <a:lnTo>
                    <a:pt x="9144" y="68579"/>
                  </a:lnTo>
                </a:path>
                <a:path w="731520" h="205739">
                  <a:moveTo>
                    <a:pt x="722376" y="68579"/>
                  </a:moveTo>
                  <a:lnTo>
                    <a:pt x="731520" y="68579"/>
                  </a:lnTo>
                </a:path>
                <a:path w="731520" h="205739">
                  <a:moveTo>
                    <a:pt x="0" y="76200"/>
                  </a:moveTo>
                  <a:lnTo>
                    <a:pt x="9144" y="76200"/>
                  </a:lnTo>
                </a:path>
                <a:path w="731520" h="205739">
                  <a:moveTo>
                    <a:pt x="722376" y="76200"/>
                  </a:moveTo>
                  <a:lnTo>
                    <a:pt x="731520" y="76200"/>
                  </a:lnTo>
                </a:path>
                <a:path w="731520" h="205739">
                  <a:moveTo>
                    <a:pt x="0" y="83819"/>
                  </a:moveTo>
                  <a:lnTo>
                    <a:pt x="9144" y="83819"/>
                  </a:lnTo>
                </a:path>
                <a:path w="731520" h="205739">
                  <a:moveTo>
                    <a:pt x="722376" y="83819"/>
                  </a:moveTo>
                  <a:lnTo>
                    <a:pt x="731520" y="83819"/>
                  </a:lnTo>
                </a:path>
                <a:path w="731520" h="205739">
                  <a:moveTo>
                    <a:pt x="0" y="91439"/>
                  </a:moveTo>
                  <a:lnTo>
                    <a:pt x="9144" y="91439"/>
                  </a:lnTo>
                </a:path>
                <a:path w="731520" h="205739">
                  <a:moveTo>
                    <a:pt x="722376" y="91439"/>
                  </a:moveTo>
                  <a:lnTo>
                    <a:pt x="731520" y="91439"/>
                  </a:lnTo>
                </a:path>
                <a:path w="731520" h="205739">
                  <a:moveTo>
                    <a:pt x="0" y="99059"/>
                  </a:moveTo>
                  <a:lnTo>
                    <a:pt x="731519" y="99059"/>
                  </a:lnTo>
                </a:path>
                <a:path w="731520" h="205739">
                  <a:moveTo>
                    <a:pt x="0" y="106679"/>
                  </a:moveTo>
                  <a:lnTo>
                    <a:pt x="9144" y="106679"/>
                  </a:lnTo>
                </a:path>
                <a:path w="731520" h="205739">
                  <a:moveTo>
                    <a:pt x="722376" y="106679"/>
                  </a:moveTo>
                  <a:lnTo>
                    <a:pt x="731520" y="106679"/>
                  </a:lnTo>
                </a:path>
                <a:path w="731520" h="205739">
                  <a:moveTo>
                    <a:pt x="0" y="114300"/>
                  </a:moveTo>
                  <a:lnTo>
                    <a:pt x="9144" y="114300"/>
                  </a:lnTo>
                </a:path>
                <a:path w="731520" h="205739">
                  <a:moveTo>
                    <a:pt x="722376" y="114300"/>
                  </a:moveTo>
                  <a:lnTo>
                    <a:pt x="731520" y="114300"/>
                  </a:lnTo>
                </a:path>
                <a:path w="731520" h="205739">
                  <a:moveTo>
                    <a:pt x="0" y="121919"/>
                  </a:moveTo>
                  <a:lnTo>
                    <a:pt x="9144" y="121919"/>
                  </a:lnTo>
                </a:path>
                <a:path w="731520" h="205739">
                  <a:moveTo>
                    <a:pt x="722376" y="121919"/>
                  </a:moveTo>
                  <a:lnTo>
                    <a:pt x="731520" y="121919"/>
                  </a:lnTo>
                </a:path>
                <a:path w="731520" h="205739">
                  <a:moveTo>
                    <a:pt x="0" y="129539"/>
                  </a:moveTo>
                  <a:lnTo>
                    <a:pt x="9144" y="129539"/>
                  </a:lnTo>
                </a:path>
                <a:path w="731520" h="205739">
                  <a:moveTo>
                    <a:pt x="722376" y="129539"/>
                  </a:moveTo>
                  <a:lnTo>
                    <a:pt x="731520" y="129539"/>
                  </a:lnTo>
                </a:path>
                <a:path w="731520" h="205739">
                  <a:moveTo>
                    <a:pt x="0" y="137159"/>
                  </a:moveTo>
                  <a:lnTo>
                    <a:pt x="9144" y="137159"/>
                  </a:lnTo>
                </a:path>
                <a:path w="731520" h="205739">
                  <a:moveTo>
                    <a:pt x="722376" y="137159"/>
                  </a:moveTo>
                  <a:lnTo>
                    <a:pt x="731520" y="137159"/>
                  </a:lnTo>
                </a:path>
                <a:path w="731520" h="205739">
                  <a:moveTo>
                    <a:pt x="0" y="144779"/>
                  </a:moveTo>
                  <a:lnTo>
                    <a:pt x="9144" y="144779"/>
                  </a:lnTo>
                </a:path>
                <a:path w="731520" h="205739">
                  <a:moveTo>
                    <a:pt x="722376" y="144779"/>
                  </a:moveTo>
                  <a:lnTo>
                    <a:pt x="731520" y="144779"/>
                  </a:lnTo>
                </a:path>
                <a:path w="731520" h="205739">
                  <a:moveTo>
                    <a:pt x="0" y="152400"/>
                  </a:moveTo>
                  <a:lnTo>
                    <a:pt x="9144" y="152400"/>
                  </a:lnTo>
                </a:path>
                <a:path w="731520" h="205739">
                  <a:moveTo>
                    <a:pt x="722376" y="152400"/>
                  </a:moveTo>
                  <a:lnTo>
                    <a:pt x="731520" y="152400"/>
                  </a:lnTo>
                </a:path>
                <a:path w="731520" h="205739">
                  <a:moveTo>
                    <a:pt x="0" y="160019"/>
                  </a:moveTo>
                  <a:lnTo>
                    <a:pt x="9144" y="160019"/>
                  </a:lnTo>
                </a:path>
                <a:path w="731520" h="205739">
                  <a:moveTo>
                    <a:pt x="722376" y="160019"/>
                  </a:moveTo>
                  <a:lnTo>
                    <a:pt x="731520" y="160019"/>
                  </a:lnTo>
                </a:path>
                <a:path w="731520" h="205739">
                  <a:moveTo>
                    <a:pt x="0" y="167639"/>
                  </a:moveTo>
                  <a:lnTo>
                    <a:pt x="9144" y="167639"/>
                  </a:lnTo>
                </a:path>
                <a:path w="731520" h="205739">
                  <a:moveTo>
                    <a:pt x="722376" y="167639"/>
                  </a:moveTo>
                  <a:lnTo>
                    <a:pt x="731520" y="167639"/>
                  </a:lnTo>
                </a:path>
                <a:path w="731520" h="205739">
                  <a:moveTo>
                    <a:pt x="0" y="175259"/>
                  </a:moveTo>
                  <a:lnTo>
                    <a:pt x="9144" y="175259"/>
                  </a:lnTo>
                </a:path>
                <a:path w="731520" h="205739">
                  <a:moveTo>
                    <a:pt x="722376" y="175259"/>
                  </a:moveTo>
                  <a:lnTo>
                    <a:pt x="731520" y="175259"/>
                  </a:lnTo>
                </a:path>
                <a:path w="731520" h="205739">
                  <a:moveTo>
                    <a:pt x="0" y="182879"/>
                  </a:moveTo>
                  <a:lnTo>
                    <a:pt x="9144" y="182879"/>
                  </a:lnTo>
                </a:path>
                <a:path w="731520" h="205739">
                  <a:moveTo>
                    <a:pt x="722376" y="182879"/>
                  </a:moveTo>
                  <a:lnTo>
                    <a:pt x="731520" y="182879"/>
                  </a:lnTo>
                </a:path>
                <a:path w="731520" h="205739">
                  <a:moveTo>
                    <a:pt x="0" y="190500"/>
                  </a:moveTo>
                  <a:lnTo>
                    <a:pt x="9144" y="190500"/>
                  </a:lnTo>
                </a:path>
                <a:path w="731520" h="205739">
                  <a:moveTo>
                    <a:pt x="722376" y="190500"/>
                  </a:moveTo>
                  <a:lnTo>
                    <a:pt x="731520" y="190500"/>
                  </a:lnTo>
                </a:path>
                <a:path w="731520" h="205739">
                  <a:moveTo>
                    <a:pt x="0" y="198119"/>
                  </a:moveTo>
                  <a:lnTo>
                    <a:pt x="9144" y="198119"/>
                  </a:lnTo>
                </a:path>
                <a:path w="731520" h="205739">
                  <a:moveTo>
                    <a:pt x="722376" y="198119"/>
                  </a:moveTo>
                  <a:lnTo>
                    <a:pt x="731520" y="198119"/>
                  </a:lnTo>
                </a:path>
                <a:path w="731520" h="205739">
                  <a:moveTo>
                    <a:pt x="0" y="205739"/>
                  </a:moveTo>
                  <a:lnTo>
                    <a:pt x="9144" y="205739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2321" y="2346959"/>
              <a:ext cx="329184" cy="1143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52009" y="2411729"/>
              <a:ext cx="731520" cy="99060"/>
            </a:xfrm>
            <a:custGeom>
              <a:avLst/>
              <a:gdLst/>
              <a:ahLst/>
              <a:cxnLst/>
              <a:rect l="l" t="t" r="r" b="b"/>
              <a:pathLst>
                <a:path w="731520" h="99060">
                  <a:moveTo>
                    <a:pt x="722376" y="0"/>
                  </a:moveTo>
                  <a:lnTo>
                    <a:pt x="731520" y="0"/>
                  </a:lnTo>
                </a:path>
                <a:path w="731520" h="99060">
                  <a:moveTo>
                    <a:pt x="0" y="7620"/>
                  </a:moveTo>
                  <a:lnTo>
                    <a:pt x="9144" y="7620"/>
                  </a:lnTo>
                </a:path>
                <a:path w="731520" h="99060">
                  <a:moveTo>
                    <a:pt x="722376" y="7620"/>
                  </a:moveTo>
                  <a:lnTo>
                    <a:pt x="731520" y="7620"/>
                  </a:lnTo>
                </a:path>
                <a:path w="731520" h="99060">
                  <a:moveTo>
                    <a:pt x="0" y="15240"/>
                  </a:moveTo>
                  <a:lnTo>
                    <a:pt x="9144" y="15240"/>
                  </a:lnTo>
                </a:path>
                <a:path w="731520" h="99060">
                  <a:moveTo>
                    <a:pt x="722376" y="15240"/>
                  </a:moveTo>
                  <a:lnTo>
                    <a:pt x="731520" y="15240"/>
                  </a:lnTo>
                </a:path>
                <a:path w="731520" h="99060">
                  <a:moveTo>
                    <a:pt x="0" y="22860"/>
                  </a:moveTo>
                  <a:lnTo>
                    <a:pt x="9144" y="22860"/>
                  </a:lnTo>
                </a:path>
                <a:path w="731520" h="99060">
                  <a:moveTo>
                    <a:pt x="722376" y="22860"/>
                  </a:moveTo>
                  <a:lnTo>
                    <a:pt x="731520" y="22860"/>
                  </a:lnTo>
                </a:path>
                <a:path w="731520" h="99060">
                  <a:moveTo>
                    <a:pt x="0" y="30480"/>
                  </a:moveTo>
                  <a:lnTo>
                    <a:pt x="9144" y="30480"/>
                  </a:lnTo>
                </a:path>
                <a:path w="731520" h="99060">
                  <a:moveTo>
                    <a:pt x="722376" y="30480"/>
                  </a:moveTo>
                  <a:lnTo>
                    <a:pt x="731520" y="30480"/>
                  </a:lnTo>
                </a:path>
                <a:path w="731520" h="99060">
                  <a:moveTo>
                    <a:pt x="0" y="38100"/>
                  </a:moveTo>
                  <a:lnTo>
                    <a:pt x="9144" y="38100"/>
                  </a:lnTo>
                </a:path>
                <a:path w="731520" h="99060">
                  <a:moveTo>
                    <a:pt x="722376" y="38100"/>
                  </a:moveTo>
                  <a:lnTo>
                    <a:pt x="731520" y="38100"/>
                  </a:lnTo>
                </a:path>
                <a:path w="731520" h="99060">
                  <a:moveTo>
                    <a:pt x="0" y="45720"/>
                  </a:moveTo>
                  <a:lnTo>
                    <a:pt x="9144" y="45720"/>
                  </a:lnTo>
                </a:path>
                <a:path w="731520" h="99060">
                  <a:moveTo>
                    <a:pt x="722376" y="45720"/>
                  </a:moveTo>
                  <a:lnTo>
                    <a:pt x="731520" y="45720"/>
                  </a:lnTo>
                </a:path>
                <a:path w="731520" h="99060">
                  <a:moveTo>
                    <a:pt x="0" y="53340"/>
                  </a:moveTo>
                  <a:lnTo>
                    <a:pt x="9144" y="53340"/>
                  </a:lnTo>
                </a:path>
                <a:path w="731520" h="99060">
                  <a:moveTo>
                    <a:pt x="722376" y="53340"/>
                  </a:moveTo>
                  <a:lnTo>
                    <a:pt x="731520" y="53340"/>
                  </a:lnTo>
                </a:path>
                <a:path w="731520" h="99060">
                  <a:moveTo>
                    <a:pt x="0" y="60960"/>
                  </a:moveTo>
                  <a:lnTo>
                    <a:pt x="9144" y="60960"/>
                  </a:lnTo>
                </a:path>
                <a:path w="731520" h="99060">
                  <a:moveTo>
                    <a:pt x="722376" y="60960"/>
                  </a:moveTo>
                  <a:lnTo>
                    <a:pt x="731520" y="60960"/>
                  </a:lnTo>
                </a:path>
                <a:path w="731520" h="99060">
                  <a:moveTo>
                    <a:pt x="0" y="68580"/>
                  </a:moveTo>
                  <a:lnTo>
                    <a:pt x="9144" y="68580"/>
                  </a:lnTo>
                </a:path>
                <a:path w="731520" h="99060">
                  <a:moveTo>
                    <a:pt x="722376" y="68580"/>
                  </a:moveTo>
                  <a:lnTo>
                    <a:pt x="731520" y="68580"/>
                  </a:lnTo>
                </a:path>
                <a:path w="731520" h="99060">
                  <a:moveTo>
                    <a:pt x="0" y="76200"/>
                  </a:moveTo>
                  <a:lnTo>
                    <a:pt x="9144" y="76200"/>
                  </a:lnTo>
                </a:path>
                <a:path w="731520" h="99060">
                  <a:moveTo>
                    <a:pt x="722376" y="76200"/>
                  </a:moveTo>
                  <a:lnTo>
                    <a:pt x="731520" y="76200"/>
                  </a:lnTo>
                </a:path>
                <a:path w="731520" h="99060">
                  <a:moveTo>
                    <a:pt x="0" y="83820"/>
                  </a:moveTo>
                  <a:lnTo>
                    <a:pt x="9144" y="83820"/>
                  </a:lnTo>
                </a:path>
                <a:path w="731520" h="99060">
                  <a:moveTo>
                    <a:pt x="722376" y="83820"/>
                  </a:moveTo>
                  <a:lnTo>
                    <a:pt x="731520" y="83820"/>
                  </a:lnTo>
                </a:path>
                <a:path w="731520" h="99060">
                  <a:moveTo>
                    <a:pt x="0" y="91440"/>
                  </a:moveTo>
                  <a:lnTo>
                    <a:pt x="9144" y="91440"/>
                  </a:lnTo>
                </a:path>
                <a:path w="731520" h="99060">
                  <a:moveTo>
                    <a:pt x="722376" y="91440"/>
                  </a:moveTo>
                  <a:lnTo>
                    <a:pt x="731520" y="91440"/>
                  </a:lnTo>
                </a:path>
                <a:path w="731520" h="99060">
                  <a:moveTo>
                    <a:pt x="0" y="99060"/>
                  </a:moveTo>
                  <a:lnTo>
                    <a:pt x="9144" y="99060"/>
                  </a:lnTo>
                </a:path>
                <a:path w="731520" h="99060">
                  <a:moveTo>
                    <a:pt x="722376" y="99060"/>
                  </a:moveTo>
                  <a:lnTo>
                    <a:pt x="731520" y="99060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5897" y="2514600"/>
              <a:ext cx="2487168" cy="3505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71849" y="2868930"/>
              <a:ext cx="3218815" cy="99060"/>
            </a:xfrm>
            <a:custGeom>
              <a:avLst/>
              <a:gdLst/>
              <a:ahLst/>
              <a:cxnLst/>
              <a:rect l="l" t="t" r="r" b="b"/>
              <a:pathLst>
                <a:path w="3218815" h="99060">
                  <a:moveTo>
                    <a:pt x="0" y="0"/>
                  </a:moveTo>
                  <a:lnTo>
                    <a:pt x="740663" y="0"/>
                  </a:lnTo>
                </a:path>
                <a:path w="3218815" h="99060">
                  <a:moveTo>
                    <a:pt x="2478024" y="0"/>
                  </a:moveTo>
                  <a:lnTo>
                    <a:pt x="3218687" y="0"/>
                  </a:lnTo>
                </a:path>
                <a:path w="3218815" h="99060">
                  <a:moveTo>
                    <a:pt x="0" y="7620"/>
                  </a:moveTo>
                  <a:lnTo>
                    <a:pt x="9144" y="7620"/>
                  </a:lnTo>
                </a:path>
                <a:path w="3218815" h="99060">
                  <a:moveTo>
                    <a:pt x="731519" y="7620"/>
                  </a:moveTo>
                  <a:lnTo>
                    <a:pt x="740664" y="7620"/>
                  </a:lnTo>
                </a:path>
                <a:path w="3218815" h="99060">
                  <a:moveTo>
                    <a:pt x="2478024" y="7620"/>
                  </a:moveTo>
                  <a:lnTo>
                    <a:pt x="2487168" y="7620"/>
                  </a:lnTo>
                </a:path>
                <a:path w="3218815" h="99060">
                  <a:moveTo>
                    <a:pt x="3209543" y="7620"/>
                  </a:moveTo>
                  <a:lnTo>
                    <a:pt x="3218688" y="7620"/>
                  </a:lnTo>
                </a:path>
                <a:path w="3218815" h="99060">
                  <a:moveTo>
                    <a:pt x="0" y="15240"/>
                  </a:moveTo>
                  <a:lnTo>
                    <a:pt x="9144" y="15240"/>
                  </a:lnTo>
                </a:path>
                <a:path w="3218815" h="99060">
                  <a:moveTo>
                    <a:pt x="731519" y="15240"/>
                  </a:moveTo>
                  <a:lnTo>
                    <a:pt x="740664" y="15240"/>
                  </a:lnTo>
                </a:path>
                <a:path w="3218815" h="99060">
                  <a:moveTo>
                    <a:pt x="2478024" y="15240"/>
                  </a:moveTo>
                  <a:lnTo>
                    <a:pt x="2487168" y="15240"/>
                  </a:lnTo>
                </a:path>
                <a:path w="3218815" h="99060">
                  <a:moveTo>
                    <a:pt x="3209543" y="15240"/>
                  </a:moveTo>
                  <a:lnTo>
                    <a:pt x="3218688" y="15240"/>
                  </a:lnTo>
                </a:path>
                <a:path w="3218815" h="99060">
                  <a:moveTo>
                    <a:pt x="0" y="22860"/>
                  </a:moveTo>
                  <a:lnTo>
                    <a:pt x="9144" y="22860"/>
                  </a:lnTo>
                </a:path>
                <a:path w="3218815" h="99060">
                  <a:moveTo>
                    <a:pt x="731519" y="22860"/>
                  </a:moveTo>
                  <a:lnTo>
                    <a:pt x="740664" y="22860"/>
                  </a:lnTo>
                </a:path>
                <a:path w="3218815" h="99060">
                  <a:moveTo>
                    <a:pt x="2478024" y="22860"/>
                  </a:moveTo>
                  <a:lnTo>
                    <a:pt x="2487168" y="22860"/>
                  </a:lnTo>
                </a:path>
                <a:path w="3218815" h="99060">
                  <a:moveTo>
                    <a:pt x="3209543" y="22860"/>
                  </a:moveTo>
                  <a:lnTo>
                    <a:pt x="3218688" y="22860"/>
                  </a:lnTo>
                </a:path>
                <a:path w="3218815" h="99060">
                  <a:moveTo>
                    <a:pt x="0" y="30480"/>
                  </a:moveTo>
                  <a:lnTo>
                    <a:pt x="9144" y="30480"/>
                  </a:lnTo>
                </a:path>
                <a:path w="3218815" h="99060">
                  <a:moveTo>
                    <a:pt x="731519" y="30480"/>
                  </a:moveTo>
                  <a:lnTo>
                    <a:pt x="740664" y="30480"/>
                  </a:lnTo>
                </a:path>
                <a:path w="3218815" h="99060">
                  <a:moveTo>
                    <a:pt x="2478024" y="30480"/>
                  </a:moveTo>
                  <a:lnTo>
                    <a:pt x="2487168" y="30480"/>
                  </a:lnTo>
                </a:path>
                <a:path w="3218815" h="99060">
                  <a:moveTo>
                    <a:pt x="3209543" y="30479"/>
                  </a:moveTo>
                  <a:lnTo>
                    <a:pt x="3218688" y="30479"/>
                  </a:lnTo>
                </a:path>
                <a:path w="3218815" h="99060">
                  <a:moveTo>
                    <a:pt x="0" y="38100"/>
                  </a:moveTo>
                  <a:lnTo>
                    <a:pt x="9144" y="38100"/>
                  </a:lnTo>
                </a:path>
                <a:path w="3218815" h="99060">
                  <a:moveTo>
                    <a:pt x="731519" y="38100"/>
                  </a:moveTo>
                  <a:lnTo>
                    <a:pt x="740664" y="38100"/>
                  </a:lnTo>
                </a:path>
                <a:path w="3218815" h="99060">
                  <a:moveTo>
                    <a:pt x="2478024" y="38100"/>
                  </a:moveTo>
                  <a:lnTo>
                    <a:pt x="2487168" y="38100"/>
                  </a:lnTo>
                </a:path>
                <a:path w="3218815" h="99060">
                  <a:moveTo>
                    <a:pt x="3209543" y="38100"/>
                  </a:moveTo>
                  <a:lnTo>
                    <a:pt x="3218688" y="38100"/>
                  </a:lnTo>
                </a:path>
                <a:path w="3218815" h="99060">
                  <a:moveTo>
                    <a:pt x="0" y="45720"/>
                  </a:moveTo>
                  <a:lnTo>
                    <a:pt x="9144" y="45720"/>
                  </a:lnTo>
                </a:path>
                <a:path w="3218815" h="99060">
                  <a:moveTo>
                    <a:pt x="731519" y="45720"/>
                  </a:moveTo>
                  <a:lnTo>
                    <a:pt x="740664" y="45720"/>
                  </a:lnTo>
                </a:path>
                <a:path w="3218815" h="99060">
                  <a:moveTo>
                    <a:pt x="2478024" y="45720"/>
                  </a:moveTo>
                  <a:lnTo>
                    <a:pt x="2487168" y="45720"/>
                  </a:lnTo>
                </a:path>
                <a:path w="3218815" h="99060">
                  <a:moveTo>
                    <a:pt x="3209543" y="45720"/>
                  </a:moveTo>
                  <a:lnTo>
                    <a:pt x="3218688" y="45720"/>
                  </a:lnTo>
                </a:path>
                <a:path w="3218815" h="99060">
                  <a:moveTo>
                    <a:pt x="0" y="53340"/>
                  </a:moveTo>
                  <a:lnTo>
                    <a:pt x="9144" y="53340"/>
                  </a:lnTo>
                </a:path>
                <a:path w="3218815" h="99060">
                  <a:moveTo>
                    <a:pt x="731519" y="53340"/>
                  </a:moveTo>
                  <a:lnTo>
                    <a:pt x="740664" y="53340"/>
                  </a:lnTo>
                </a:path>
                <a:path w="3218815" h="99060">
                  <a:moveTo>
                    <a:pt x="2478024" y="53340"/>
                  </a:moveTo>
                  <a:lnTo>
                    <a:pt x="2487168" y="53340"/>
                  </a:lnTo>
                </a:path>
                <a:path w="3218815" h="99060">
                  <a:moveTo>
                    <a:pt x="3209543" y="53339"/>
                  </a:moveTo>
                  <a:lnTo>
                    <a:pt x="3218688" y="53339"/>
                  </a:lnTo>
                </a:path>
                <a:path w="3218815" h="99060">
                  <a:moveTo>
                    <a:pt x="0" y="60960"/>
                  </a:moveTo>
                  <a:lnTo>
                    <a:pt x="9144" y="60960"/>
                  </a:lnTo>
                </a:path>
                <a:path w="3218815" h="99060">
                  <a:moveTo>
                    <a:pt x="731519" y="60960"/>
                  </a:moveTo>
                  <a:lnTo>
                    <a:pt x="740664" y="60960"/>
                  </a:lnTo>
                </a:path>
                <a:path w="3218815" h="99060">
                  <a:moveTo>
                    <a:pt x="2478024" y="60960"/>
                  </a:moveTo>
                  <a:lnTo>
                    <a:pt x="2487168" y="60960"/>
                  </a:lnTo>
                </a:path>
                <a:path w="3218815" h="99060">
                  <a:moveTo>
                    <a:pt x="3209543" y="60960"/>
                  </a:moveTo>
                  <a:lnTo>
                    <a:pt x="3218688" y="60960"/>
                  </a:lnTo>
                </a:path>
                <a:path w="3218815" h="99060">
                  <a:moveTo>
                    <a:pt x="0" y="68580"/>
                  </a:moveTo>
                  <a:lnTo>
                    <a:pt x="9144" y="68580"/>
                  </a:lnTo>
                </a:path>
                <a:path w="3218815" h="99060">
                  <a:moveTo>
                    <a:pt x="731519" y="68580"/>
                  </a:moveTo>
                  <a:lnTo>
                    <a:pt x="740664" y="68580"/>
                  </a:lnTo>
                </a:path>
                <a:path w="3218815" h="99060">
                  <a:moveTo>
                    <a:pt x="2478024" y="68580"/>
                  </a:moveTo>
                  <a:lnTo>
                    <a:pt x="2487168" y="68580"/>
                  </a:lnTo>
                </a:path>
                <a:path w="3218815" h="99060">
                  <a:moveTo>
                    <a:pt x="3209543" y="68579"/>
                  </a:moveTo>
                  <a:lnTo>
                    <a:pt x="3218688" y="68579"/>
                  </a:lnTo>
                </a:path>
                <a:path w="3218815" h="99060">
                  <a:moveTo>
                    <a:pt x="0" y="76200"/>
                  </a:moveTo>
                  <a:lnTo>
                    <a:pt x="9144" y="76200"/>
                  </a:lnTo>
                </a:path>
                <a:path w="3218815" h="99060">
                  <a:moveTo>
                    <a:pt x="731519" y="76200"/>
                  </a:moveTo>
                  <a:lnTo>
                    <a:pt x="740664" y="76200"/>
                  </a:lnTo>
                </a:path>
                <a:path w="3218815" h="99060">
                  <a:moveTo>
                    <a:pt x="2478024" y="76200"/>
                  </a:moveTo>
                  <a:lnTo>
                    <a:pt x="2487168" y="76200"/>
                  </a:lnTo>
                </a:path>
                <a:path w="3218815" h="99060">
                  <a:moveTo>
                    <a:pt x="3209543" y="76200"/>
                  </a:moveTo>
                  <a:lnTo>
                    <a:pt x="3218688" y="76200"/>
                  </a:lnTo>
                </a:path>
                <a:path w="3218815" h="99060">
                  <a:moveTo>
                    <a:pt x="0" y="83820"/>
                  </a:moveTo>
                  <a:lnTo>
                    <a:pt x="9144" y="83820"/>
                  </a:lnTo>
                </a:path>
                <a:path w="3218815" h="99060">
                  <a:moveTo>
                    <a:pt x="731519" y="83820"/>
                  </a:moveTo>
                  <a:lnTo>
                    <a:pt x="740664" y="83820"/>
                  </a:lnTo>
                </a:path>
                <a:path w="3218815" h="99060">
                  <a:moveTo>
                    <a:pt x="2478024" y="83820"/>
                  </a:moveTo>
                  <a:lnTo>
                    <a:pt x="2487168" y="83820"/>
                  </a:lnTo>
                </a:path>
                <a:path w="3218815" h="99060">
                  <a:moveTo>
                    <a:pt x="3209543" y="83820"/>
                  </a:moveTo>
                  <a:lnTo>
                    <a:pt x="3218688" y="83820"/>
                  </a:lnTo>
                </a:path>
                <a:path w="3218815" h="99060">
                  <a:moveTo>
                    <a:pt x="0" y="91440"/>
                  </a:moveTo>
                  <a:lnTo>
                    <a:pt x="9144" y="91440"/>
                  </a:lnTo>
                </a:path>
                <a:path w="3218815" h="99060">
                  <a:moveTo>
                    <a:pt x="731519" y="91440"/>
                  </a:moveTo>
                  <a:lnTo>
                    <a:pt x="740664" y="91440"/>
                  </a:lnTo>
                </a:path>
                <a:path w="3218815" h="99060">
                  <a:moveTo>
                    <a:pt x="2478024" y="91440"/>
                  </a:moveTo>
                  <a:lnTo>
                    <a:pt x="2487168" y="91440"/>
                  </a:lnTo>
                </a:path>
                <a:path w="3218815" h="99060">
                  <a:moveTo>
                    <a:pt x="3209543" y="91439"/>
                  </a:moveTo>
                  <a:lnTo>
                    <a:pt x="3218688" y="91439"/>
                  </a:lnTo>
                </a:path>
                <a:path w="3218815" h="99060">
                  <a:moveTo>
                    <a:pt x="0" y="99060"/>
                  </a:moveTo>
                  <a:lnTo>
                    <a:pt x="9144" y="99060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7569" y="2895600"/>
              <a:ext cx="301752" cy="1371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74186" y="2903219"/>
              <a:ext cx="301752" cy="1143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603369" y="296798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43065" y="2903219"/>
              <a:ext cx="301752" cy="1143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349874" y="296798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6450" y="2895600"/>
              <a:ext cx="301752" cy="1371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871849" y="2967989"/>
              <a:ext cx="3218815" cy="205740"/>
            </a:xfrm>
            <a:custGeom>
              <a:avLst/>
              <a:gdLst/>
              <a:ahLst/>
              <a:cxnLst/>
              <a:rect l="l" t="t" r="r" b="b"/>
              <a:pathLst>
                <a:path w="3218815" h="205739">
                  <a:moveTo>
                    <a:pt x="3209543" y="0"/>
                  </a:moveTo>
                  <a:lnTo>
                    <a:pt x="3218688" y="0"/>
                  </a:lnTo>
                </a:path>
                <a:path w="3218815" h="205739">
                  <a:moveTo>
                    <a:pt x="0" y="7620"/>
                  </a:moveTo>
                  <a:lnTo>
                    <a:pt x="9144" y="7620"/>
                  </a:lnTo>
                </a:path>
                <a:path w="3218815" h="205739">
                  <a:moveTo>
                    <a:pt x="731519" y="7620"/>
                  </a:moveTo>
                  <a:lnTo>
                    <a:pt x="740664" y="7620"/>
                  </a:lnTo>
                </a:path>
                <a:path w="3218815" h="205739">
                  <a:moveTo>
                    <a:pt x="2478024" y="7620"/>
                  </a:moveTo>
                  <a:lnTo>
                    <a:pt x="2487168" y="7620"/>
                  </a:lnTo>
                </a:path>
                <a:path w="3218815" h="205739">
                  <a:moveTo>
                    <a:pt x="3209543" y="7619"/>
                  </a:moveTo>
                  <a:lnTo>
                    <a:pt x="3218688" y="7619"/>
                  </a:lnTo>
                </a:path>
                <a:path w="3218815" h="205739">
                  <a:moveTo>
                    <a:pt x="0" y="15239"/>
                  </a:moveTo>
                  <a:lnTo>
                    <a:pt x="9144" y="15239"/>
                  </a:lnTo>
                </a:path>
                <a:path w="3218815" h="205739">
                  <a:moveTo>
                    <a:pt x="731519" y="15239"/>
                  </a:moveTo>
                  <a:lnTo>
                    <a:pt x="740664" y="15239"/>
                  </a:lnTo>
                </a:path>
                <a:path w="3218815" h="205739">
                  <a:moveTo>
                    <a:pt x="2478024" y="15239"/>
                  </a:moveTo>
                  <a:lnTo>
                    <a:pt x="2487168" y="15239"/>
                  </a:lnTo>
                </a:path>
                <a:path w="3218815" h="205739">
                  <a:moveTo>
                    <a:pt x="3209543" y="15239"/>
                  </a:moveTo>
                  <a:lnTo>
                    <a:pt x="3218688" y="15239"/>
                  </a:lnTo>
                </a:path>
                <a:path w="3218815" h="205739">
                  <a:moveTo>
                    <a:pt x="0" y="22860"/>
                  </a:moveTo>
                  <a:lnTo>
                    <a:pt x="9144" y="22860"/>
                  </a:lnTo>
                </a:path>
                <a:path w="3218815" h="205739">
                  <a:moveTo>
                    <a:pt x="731519" y="22860"/>
                  </a:moveTo>
                  <a:lnTo>
                    <a:pt x="740664" y="22860"/>
                  </a:lnTo>
                </a:path>
                <a:path w="3218815" h="205739">
                  <a:moveTo>
                    <a:pt x="2478024" y="22860"/>
                  </a:moveTo>
                  <a:lnTo>
                    <a:pt x="2487168" y="22860"/>
                  </a:lnTo>
                </a:path>
                <a:path w="3218815" h="205739">
                  <a:moveTo>
                    <a:pt x="3209543" y="22860"/>
                  </a:moveTo>
                  <a:lnTo>
                    <a:pt x="3218688" y="22860"/>
                  </a:lnTo>
                </a:path>
                <a:path w="3218815" h="205739">
                  <a:moveTo>
                    <a:pt x="0" y="30480"/>
                  </a:moveTo>
                  <a:lnTo>
                    <a:pt x="9144" y="30480"/>
                  </a:lnTo>
                </a:path>
                <a:path w="3218815" h="205739">
                  <a:moveTo>
                    <a:pt x="731519" y="30480"/>
                  </a:moveTo>
                  <a:lnTo>
                    <a:pt x="740664" y="30480"/>
                  </a:lnTo>
                </a:path>
                <a:path w="3218815" h="205739">
                  <a:moveTo>
                    <a:pt x="2478024" y="30480"/>
                  </a:moveTo>
                  <a:lnTo>
                    <a:pt x="2487168" y="30480"/>
                  </a:lnTo>
                </a:path>
                <a:path w="3218815" h="205739">
                  <a:moveTo>
                    <a:pt x="3209543" y="30479"/>
                  </a:moveTo>
                  <a:lnTo>
                    <a:pt x="3218688" y="30479"/>
                  </a:lnTo>
                </a:path>
                <a:path w="3218815" h="205739">
                  <a:moveTo>
                    <a:pt x="0" y="38100"/>
                  </a:moveTo>
                  <a:lnTo>
                    <a:pt x="9144" y="38100"/>
                  </a:lnTo>
                </a:path>
                <a:path w="3218815" h="205739">
                  <a:moveTo>
                    <a:pt x="731519" y="38100"/>
                  </a:moveTo>
                  <a:lnTo>
                    <a:pt x="740664" y="38100"/>
                  </a:lnTo>
                </a:path>
                <a:path w="3218815" h="205739">
                  <a:moveTo>
                    <a:pt x="2478024" y="38100"/>
                  </a:moveTo>
                  <a:lnTo>
                    <a:pt x="2487168" y="38100"/>
                  </a:lnTo>
                </a:path>
                <a:path w="3218815" h="205739">
                  <a:moveTo>
                    <a:pt x="3209543" y="38100"/>
                  </a:moveTo>
                  <a:lnTo>
                    <a:pt x="3218688" y="38100"/>
                  </a:lnTo>
                </a:path>
                <a:path w="3218815" h="205739">
                  <a:moveTo>
                    <a:pt x="0" y="45720"/>
                  </a:moveTo>
                  <a:lnTo>
                    <a:pt x="9144" y="45720"/>
                  </a:lnTo>
                </a:path>
                <a:path w="3218815" h="205739">
                  <a:moveTo>
                    <a:pt x="731519" y="45720"/>
                  </a:moveTo>
                  <a:lnTo>
                    <a:pt x="740664" y="45720"/>
                  </a:lnTo>
                </a:path>
                <a:path w="3218815" h="205739">
                  <a:moveTo>
                    <a:pt x="2478024" y="45720"/>
                  </a:moveTo>
                  <a:lnTo>
                    <a:pt x="2487168" y="45720"/>
                  </a:lnTo>
                </a:path>
                <a:path w="3218815" h="205739">
                  <a:moveTo>
                    <a:pt x="3209543" y="45719"/>
                  </a:moveTo>
                  <a:lnTo>
                    <a:pt x="3218688" y="45719"/>
                  </a:lnTo>
                </a:path>
                <a:path w="3218815" h="205739">
                  <a:moveTo>
                    <a:pt x="0" y="53339"/>
                  </a:moveTo>
                  <a:lnTo>
                    <a:pt x="9144" y="53339"/>
                  </a:lnTo>
                </a:path>
                <a:path w="3218815" h="205739">
                  <a:moveTo>
                    <a:pt x="731519" y="53339"/>
                  </a:moveTo>
                  <a:lnTo>
                    <a:pt x="740664" y="53339"/>
                  </a:lnTo>
                </a:path>
                <a:path w="3218815" h="205739">
                  <a:moveTo>
                    <a:pt x="2478024" y="53339"/>
                  </a:moveTo>
                  <a:lnTo>
                    <a:pt x="2487168" y="53339"/>
                  </a:lnTo>
                </a:path>
                <a:path w="3218815" h="205739">
                  <a:moveTo>
                    <a:pt x="3209543" y="53339"/>
                  </a:moveTo>
                  <a:lnTo>
                    <a:pt x="3218688" y="53339"/>
                  </a:lnTo>
                </a:path>
                <a:path w="3218815" h="205739">
                  <a:moveTo>
                    <a:pt x="0" y="60960"/>
                  </a:moveTo>
                  <a:lnTo>
                    <a:pt x="9144" y="60960"/>
                  </a:lnTo>
                </a:path>
                <a:path w="3218815" h="205739">
                  <a:moveTo>
                    <a:pt x="731519" y="60960"/>
                  </a:moveTo>
                  <a:lnTo>
                    <a:pt x="740664" y="60960"/>
                  </a:lnTo>
                </a:path>
                <a:path w="3218815" h="205739">
                  <a:moveTo>
                    <a:pt x="2478024" y="60960"/>
                  </a:moveTo>
                  <a:lnTo>
                    <a:pt x="2487168" y="60960"/>
                  </a:lnTo>
                </a:path>
                <a:path w="3218815" h="205739">
                  <a:moveTo>
                    <a:pt x="3209543" y="60960"/>
                  </a:moveTo>
                  <a:lnTo>
                    <a:pt x="3218688" y="60960"/>
                  </a:lnTo>
                </a:path>
                <a:path w="3218815" h="205739">
                  <a:moveTo>
                    <a:pt x="0" y="68580"/>
                  </a:moveTo>
                  <a:lnTo>
                    <a:pt x="9144" y="68580"/>
                  </a:lnTo>
                </a:path>
                <a:path w="3218815" h="205739">
                  <a:moveTo>
                    <a:pt x="731519" y="68580"/>
                  </a:moveTo>
                  <a:lnTo>
                    <a:pt x="740664" y="68580"/>
                  </a:lnTo>
                </a:path>
                <a:path w="3218815" h="205739">
                  <a:moveTo>
                    <a:pt x="2478024" y="68580"/>
                  </a:moveTo>
                  <a:lnTo>
                    <a:pt x="2487168" y="68580"/>
                  </a:lnTo>
                </a:path>
                <a:path w="3218815" h="205739">
                  <a:moveTo>
                    <a:pt x="3209543" y="68579"/>
                  </a:moveTo>
                  <a:lnTo>
                    <a:pt x="3218688" y="68579"/>
                  </a:lnTo>
                </a:path>
                <a:path w="3218815" h="205739">
                  <a:moveTo>
                    <a:pt x="0" y="76200"/>
                  </a:moveTo>
                  <a:lnTo>
                    <a:pt x="9144" y="76200"/>
                  </a:lnTo>
                </a:path>
                <a:path w="3218815" h="205739">
                  <a:moveTo>
                    <a:pt x="731519" y="76200"/>
                  </a:moveTo>
                  <a:lnTo>
                    <a:pt x="740664" y="76200"/>
                  </a:lnTo>
                </a:path>
                <a:path w="3218815" h="205739">
                  <a:moveTo>
                    <a:pt x="2478024" y="76200"/>
                  </a:moveTo>
                  <a:lnTo>
                    <a:pt x="2487168" y="76200"/>
                  </a:lnTo>
                </a:path>
                <a:path w="3218815" h="205739">
                  <a:moveTo>
                    <a:pt x="3209543" y="76200"/>
                  </a:moveTo>
                  <a:lnTo>
                    <a:pt x="3218688" y="76200"/>
                  </a:lnTo>
                </a:path>
                <a:path w="3218815" h="205739">
                  <a:moveTo>
                    <a:pt x="0" y="83820"/>
                  </a:moveTo>
                  <a:lnTo>
                    <a:pt x="9144" y="83820"/>
                  </a:lnTo>
                </a:path>
                <a:path w="3218815" h="205739">
                  <a:moveTo>
                    <a:pt x="731519" y="83820"/>
                  </a:moveTo>
                  <a:lnTo>
                    <a:pt x="740664" y="83820"/>
                  </a:lnTo>
                </a:path>
                <a:path w="3218815" h="205739">
                  <a:moveTo>
                    <a:pt x="2478024" y="83820"/>
                  </a:moveTo>
                  <a:lnTo>
                    <a:pt x="2487168" y="83820"/>
                  </a:lnTo>
                </a:path>
                <a:path w="3218815" h="205739">
                  <a:moveTo>
                    <a:pt x="3209543" y="83819"/>
                  </a:moveTo>
                  <a:lnTo>
                    <a:pt x="3218688" y="83819"/>
                  </a:lnTo>
                </a:path>
                <a:path w="3218815" h="205739">
                  <a:moveTo>
                    <a:pt x="0" y="91439"/>
                  </a:moveTo>
                  <a:lnTo>
                    <a:pt x="9144" y="91439"/>
                  </a:lnTo>
                </a:path>
                <a:path w="3218815" h="205739">
                  <a:moveTo>
                    <a:pt x="731519" y="91439"/>
                  </a:moveTo>
                  <a:lnTo>
                    <a:pt x="740664" y="91439"/>
                  </a:lnTo>
                </a:path>
                <a:path w="3218815" h="205739">
                  <a:moveTo>
                    <a:pt x="2478024" y="91439"/>
                  </a:moveTo>
                  <a:lnTo>
                    <a:pt x="2487168" y="91439"/>
                  </a:lnTo>
                </a:path>
                <a:path w="3218815" h="205739">
                  <a:moveTo>
                    <a:pt x="3209543" y="91439"/>
                  </a:moveTo>
                  <a:lnTo>
                    <a:pt x="3218688" y="91439"/>
                  </a:lnTo>
                </a:path>
                <a:path w="3218815" h="205739">
                  <a:moveTo>
                    <a:pt x="0" y="99060"/>
                  </a:moveTo>
                  <a:lnTo>
                    <a:pt x="9144" y="99060"/>
                  </a:lnTo>
                </a:path>
                <a:path w="3218815" h="205739">
                  <a:moveTo>
                    <a:pt x="731519" y="99060"/>
                  </a:moveTo>
                  <a:lnTo>
                    <a:pt x="740664" y="99060"/>
                  </a:lnTo>
                </a:path>
                <a:path w="3218815" h="205739">
                  <a:moveTo>
                    <a:pt x="2478024" y="99060"/>
                  </a:moveTo>
                  <a:lnTo>
                    <a:pt x="2487168" y="99060"/>
                  </a:lnTo>
                </a:path>
                <a:path w="3218815" h="205739">
                  <a:moveTo>
                    <a:pt x="3209543" y="99060"/>
                  </a:moveTo>
                  <a:lnTo>
                    <a:pt x="3218688" y="99060"/>
                  </a:lnTo>
                </a:path>
                <a:path w="3218815" h="205739">
                  <a:moveTo>
                    <a:pt x="0" y="106680"/>
                  </a:moveTo>
                  <a:lnTo>
                    <a:pt x="9144" y="106680"/>
                  </a:lnTo>
                </a:path>
                <a:path w="3218815" h="205739">
                  <a:moveTo>
                    <a:pt x="731519" y="106680"/>
                  </a:moveTo>
                  <a:lnTo>
                    <a:pt x="740664" y="106680"/>
                  </a:lnTo>
                </a:path>
                <a:path w="3218815" h="205739">
                  <a:moveTo>
                    <a:pt x="2478024" y="106680"/>
                  </a:moveTo>
                  <a:lnTo>
                    <a:pt x="2487168" y="106680"/>
                  </a:lnTo>
                </a:path>
                <a:path w="3218815" h="205739">
                  <a:moveTo>
                    <a:pt x="3209543" y="106679"/>
                  </a:moveTo>
                  <a:lnTo>
                    <a:pt x="3218688" y="106679"/>
                  </a:lnTo>
                </a:path>
                <a:path w="3218815" h="205739">
                  <a:moveTo>
                    <a:pt x="0" y="114300"/>
                  </a:moveTo>
                  <a:lnTo>
                    <a:pt x="740663" y="114300"/>
                  </a:lnTo>
                </a:path>
                <a:path w="3218815" h="205739">
                  <a:moveTo>
                    <a:pt x="2478024" y="114300"/>
                  </a:moveTo>
                  <a:lnTo>
                    <a:pt x="3218687" y="114300"/>
                  </a:lnTo>
                </a:path>
                <a:path w="3218815" h="205739">
                  <a:moveTo>
                    <a:pt x="0" y="121920"/>
                  </a:moveTo>
                  <a:lnTo>
                    <a:pt x="9144" y="121920"/>
                  </a:lnTo>
                </a:path>
                <a:path w="3218815" h="205739">
                  <a:moveTo>
                    <a:pt x="731519" y="121920"/>
                  </a:moveTo>
                  <a:lnTo>
                    <a:pt x="740664" y="121920"/>
                  </a:lnTo>
                </a:path>
                <a:path w="3218815" h="205739">
                  <a:moveTo>
                    <a:pt x="2478024" y="121920"/>
                  </a:moveTo>
                  <a:lnTo>
                    <a:pt x="2487168" y="121920"/>
                  </a:lnTo>
                </a:path>
                <a:path w="3218815" h="205739">
                  <a:moveTo>
                    <a:pt x="3209543" y="121919"/>
                  </a:moveTo>
                  <a:lnTo>
                    <a:pt x="3218688" y="121919"/>
                  </a:lnTo>
                </a:path>
                <a:path w="3218815" h="205739">
                  <a:moveTo>
                    <a:pt x="0" y="129539"/>
                  </a:moveTo>
                  <a:lnTo>
                    <a:pt x="9144" y="129539"/>
                  </a:lnTo>
                </a:path>
                <a:path w="3218815" h="205739">
                  <a:moveTo>
                    <a:pt x="731519" y="129539"/>
                  </a:moveTo>
                  <a:lnTo>
                    <a:pt x="740664" y="129539"/>
                  </a:lnTo>
                </a:path>
                <a:path w="3218815" h="205739">
                  <a:moveTo>
                    <a:pt x="2478024" y="129539"/>
                  </a:moveTo>
                  <a:lnTo>
                    <a:pt x="2487168" y="129539"/>
                  </a:lnTo>
                </a:path>
                <a:path w="3218815" h="205739">
                  <a:moveTo>
                    <a:pt x="3209543" y="129539"/>
                  </a:moveTo>
                  <a:lnTo>
                    <a:pt x="3218688" y="129539"/>
                  </a:lnTo>
                </a:path>
                <a:path w="3218815" h="205739">
                  <a:moveTo>
                    <a:pt x="0" y="137160"/>
                  </a:moveTo>
                  <a:lnTo>
                    <a:pt x="9144" y="137160"/>
                  </a:lnTo>
                </a:path>
                <a:path w="3218815" h="205739">
                  <a:moveTo>
                    <a:pt x="731519" y="137160"/>
                  </a:moveTo>
                  <a:lnTo>
                    <a:pt x="740664" y="137160"/>
                  </a:lnTo>
                </a:path>
                <a:path w="3218815" h="205739">
                  <a:moveTo>
                    <a:pt x="2478024" y="137160"/>
                  </a:moveTo>
                  <a:lnTo>
                    <a:pt x="2487168" y="137160"/>
                  </a:lnTo>
                </a:path>
                <a:path w="3218815" h="205739">
                  <a:moveTo>
                    <a:pt x="3209543" y="137160"/>
                  </a:moveTo>
                  <a:lnTo>
                    <a:pt x="3218688" y="137160"/>
                  </a:lnTo>
                </a:path>
                <a:path w="3218815" h="205739">
                  <a:moveTo>
                    <a:pt x="0" y="144780"/>
                  </a:moveTo>
                  <a:lnTo>
                    <a:pt x="9144" y="144780"/>
                  </a:lnTo>
                </a:path>
                <a:path w="3218815" h="205739">
                  <a:moveTo>
                    <a:pt x="731519" y="144780"/>
                  </a:moveTo>
                  <a:lnTo>
                    <a:pt x="740664" y="144780"/>
                  </a:lnTo>
                </a:path>
                <a:path w="3218815" h="205739">
                  <a:moveTo>
                    <a:pt x="2478024" y="144780"/>
                  </a:moveTo>
                  <a:lnTo>
                    <a:pt x="2487168" y="144780"/>
                  </a:lnTo>
                </a:path>
                <a:path w="3218815" h="205739">
                  <a:moveTo>
                    <a:pt x="3209543" y="144779"/>
                  </a:moveTo>
                  <a:lnTo>
                    <a:pt x="3218688" y="144779"/>
                  </a:lnTo>
                </a:path>
                <a:path w="3218815" h="205739">
                  <a:moveTo>
                    <a:pt x="0" y="152400"/>
                  </a:moveTo>
                  <a:lnTo>
                    <a:pt x="9144" y="152400"/>
                  </a:lnTo>
                </a:path>
                <a:path w="3218815" h="205739">
                  <a:moveTo>
                    <a:pt x="731519" y="152400"/>
                  </a:moveTo>
                  <a:lnTo>
                    <a:pt x="740664" y="152400"/>
                  </a:lnTo>
                </a:path>
                <a:path w="3218815" h="205739">
                  <a:moveTo>
                    <a:pt x="2478024" y="152400"/>
                  </a:moveTo>
                  <a:lnTo>
                    <a:pt x="2487168" y="152400"/>
                  </a:lnTo>
                </a:path>
                <a:path w="3218815" h="205739">
                  <a:moveTo>
                    <a:pt x="3209543" y="152400"/>
                  </a:moveTo>
                  <a:lnTo>
                    <a:pt x="3218688" y="152400"/>
                  </a:lnTo>
                </a:path>
                <a:path w="3218815" h="205739">
                  <a:moveTo>
                    <a:pt x="0" y="160020"/>
                  </a:moveTo>
                  <a:lnTo>
                    <a:pt x="9144" y="160020"/>
                  </a:lnTo>
                </a:path>
                <a:path w="3218815" h="205739">
                  <a:moveTo>
                    <a:pt x="731519" y="160020"/>
                  </a:moveTo>
                  <a:lnTo>
                    <a:pt x="740664" y="160020"/>
                  </a:lnTo>
                </a:path>
                <a:path w="3218815" h="205739">
                  <a:moveTo>
                    <a:pt x="2478024" y="160020"/>
                  </a:moveTo>
                  <a:lnTo>
                    <a:pt x="2487168" y="160020"/>
                  </a:lnTo>
                </a:path>
                <a:path w="3218815" h="205739">
                  <a:moveTo>
                    <a:pt x="3209543" y="160019"/>
                  </a:moveTo>
                  <a:lnTo>
                    <a:pt x="3218688" y="160019"/>
                  </a:lnTo>
                </a:path>
                <a:path w="3218815" h="205739">
                  <a:moveTo>
                    <a:pt x="0" y="167639"/>
                  </a:moveTo>
                  <a:lnTo>
                    <a:pt x="9144" y="167639"/>
                  </a:lnTo>
                </a:path>
                <a:path w="3218815" h="205739">
                  <a:moveTo>
                    <a:pt x="731519" y="167639"/>
                  </a:moveTo>
                  <a:lnTo>
                    <a:pt x="740664" y="167639"/>
                  </a:lnTo>
                </a:path>
                <a:path w="3218815" h="205739">
                  <a:moveTo>
                    <a:pt x="2478024" y="167639"/>
                  </a:moveTo>
                  <a:lnTo>
                    <a:pt x="2487168" y="167639"/>
                  </a:lnTo>
                </a:path>
                <a:path w="3218815" h="205739">
                  <a:moveTo>
                    <a:pt x="3209543" y="167639"/>
                  </a:moveTo>
                  <a:lnTo>
                    <a:pt x="3218688" y="167639"/>
                  </a:lnTo>
                </a:path>
                <a:path w="3218815" h="205739">
                  <a:moveTo>
                    <a:pt x="0" y="175260"/>
                  </a:moveTo>
                  <a:lnTo>
                    <a:pt x="9144" y="175260"/>
                  </a:lnTo>
                </a:path>
                <a:path w="3218815" h="205739">
                  <a:moveTo>
                    <a:pt x="731519" y="175260"/>
                  </a:moveTo>
                  <a:lnTo>
                    <a:pt x="740664" y="175260"/>
                  </a:lnTo>
                </a:path>
                <a:path w="3218815" h="205739">
                  <a:moveTo>
                    <a:pt x="2478024" y="175260"/>
                  </a:moveTo>
                  <a:lnTo>
                    <a:pt x="2487168" y="175260"/>
                  </a:lnTo>
                </a:path>
                <a:path w="3218815" h="205739">
                  <a:moveTo>
                    <a:pt x="3209543" y="175260"/>
                  </a:moveTo>
                  <a:lnTo>
                    <a:pt x="3218688" y="175260"/>
                  </a:lnTo>
                </a:path>
                <a:path w="3218815" h="205739">
                  <a:moveTo>
                    <a:pt x="0" y="182880"/>
                  </a:moveTo>
                  <a:lnTo>
                    <a:pt x="9144" y="182880"/>
                  </a:lnTo>
                </a:path>
                <a:path w="3218815" h="205739">
                  <a:moveTo>
                    <a:pt x="731519" y="182880"/>
                  </a:moveTo>
                  <a:lnTo>
                    <a:pt x="740664" y="182880"/>
                  </a:lnTo>
                </a:path>
                <a:path w="3218815" h="205739">
                  <a:moveTo>
                    <a:pt x="2478024" y="182880"/>
                  </a:moveTo>
                  <a:lnTo>
                    <a:pt x="2487168" y="182880"/>
                  </a:lnTo>
                </a:path>
                <a:path w="3218815" h="205739">
                  <a:moveTo>
                    <a:pt x="3209543" y="182879"/>
                  </a:moveTo>
                  <a:lnTo>
                    <a:pt x="3218688" y="182879"/>
                  </a:lnTo>
                </a:path>
                <a:path w="3218815" h="205739">
                  <a:moveTo>
                    <a:pt x="0" y="190500"/>
                  </a:moveTo>
                  <a:lnTo>
                    <a:pt x="9144" y="190500"/>
                  </a:lnTo>
                </a:path>
                <a:path w="3218815" h="205739">
                  <a:moveTo>
                    <a:pt x="731519" y="190500"/>
                  </a:moveTo>
                  <a:lnTo>
                    <a:pt x="740664" y="190500"/>
                  </a:lnTo>
                </a:path>
                <a:path w="3218815" h="205739">
                  <a:moveTo>
                    <a:pt x="2478024" y="190500"/>
                  </a:moveTo>
                  <a:lnTo>
                    <a:pt x="2487168" y="190500"/>
                  </a:lnTo>
                </a:path>
                <a:path w="3218815" h="205739">
                  <a:moveTo>
                    <a:pt x="3209543" y="190500"/>
                  </a:moveTo>
                  <a:lnTo>
                    <a:pt x="3218688" y="190500"/>
                  </a:lnTo>
                </a:path>
                <a:path w="3218815" h="205739">
                  <a:moveTo>
                    <a:pt x="0" y="198120"/>
                  </a:moveTo>
                  <a:lnTo>
                    <a:pt x="9144" y="198120"/>
                  </a:lnTo>
                </a:path>
                <a:path w="3218815" h="205739">
                  <a:moveTo>
                    <a:pt x="731519" y="198120"/>
                  </a:moveTo>
                  <a:lnTo>
                    <a:pt x="740664" y="198120"/>
                  </a:lnTo>
                </a:path>
                <a:path w="3218815" h="205739">
                  <a:moveTo>
                    <a:pt x="2478024" y="198120"/>
                  </a:moveTo>
                  <a:lnTo>
                    <a:pt x="2487168" y="198120"/>
                  </a:lnTo>
                </a:path>
                <a:path w="3218815" h="205739">
                  <a:moveTo>
                    <a:pt x="3209543" y="198119"/>
                  </a:moveTo>
                  <a:lnTo>
                    <a:pt x="3218688" y="198119"/>
                  </a:lnTo>
                </a:path>
                <a:path w="3218815" h="205739">
                  <a:moveTo>
                    <a:pt x="0" y="205739"/>
                  </a:moveTo>
                  <a:lnTo>
                    <a:pt x="9144" y="205739"/>
                  </a:lnTo>
                </a:path>
                <a:path w="3218815" h="205739">
                  <a:moveTo>
                    <a:pt x="731519" y="205739"/>
                  </a:moveTo>
                  <a:lnTo>
                    <a:pt x="740664" y="205739"/>
                  </a:lnTo>
                </a:path>
                <a:path w="3218815" h="205739">
                  <a:moveTo>
                    <a:pt x="2478024" y="205739"/>
                  </a:moveTo>
                  <a:lnTo>
                    <a:pt x="2487168" y="205739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73017" y="3108960"/>
              <a:ext cx="310896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1042" y="3108960"/>
              <a:ext cx="329184" cy="1143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871849" y="3173730"/>
              <a:ext cx="3218815" cy="114300"/>
            </a:xfrm>
            <a:custGeom>
              <a:avLst/>
              <a:gdLst/>
              <a:ahLst/>
              <a:cxnLst/>
              <a:rect l="l" t="t" r="r" b="b"/>
              <a:pathLst>
                <a:path w="3218815" h="114300">
                  <a:moveTo>
                    <a:pt x="3209543" y="0"/>
                  </a:moveTo>
                  <a:lnTo>
                    <a:pt x="3218688" y="0"/>
                  </a:lnTo>
                </a:path>
                <a:path w="3218815" h="114300">
                  <a:moveTo>
                    <a:pt x="0" y="7620"/>
                  </a:moveTo>
                  <a:lnTo>
                    <a:pt x="9144" y="7620"/>
                  </a:lnTo>
                </a:path>
                <a:path w="3218815" h="114300">
                  <a:moveTo>
                    <a:pt x="731519" y="7620"/>
                  </a:moveTo>
                  <a:lnTo>
                    <a:pt x="740664" y="7620"/>
                  </a:lnTo>
                </a:path>
                <a:path w="3218815" h="114300">
                  <a:moveTo>
                    <a:pt x="2478024" y="7620"/>
                  </a:moveTo>
                  <a:lnTo>
                    <a:pt x="2487168" y="7620"/>
                  </a:lnTo>
                </a:path>
                <a:path w="3218815" h="114300">
                  <a:moveTo>
                    <a:pt x="3209543" y="7620"/>
                  </a:moveTo>
                  <a:lnTo>
                    <a:pt x="3218688" y="7620"/>
                  </a:lnTo>
                </a:path>
                <a:path w="3218815" h="114300">
                  <a:moveTo>
                    <a:pt x="0" y="15240"/>
                  </a:moveTo>
                  <a:lnTo>
                    <a:pt x="9144" y="15240"/>
                  </a:lnTo>
                </a:path>
                <a:path w="3218815" h="114300">
                  <a:moveTo>
                    <a:pt x="731519" y="15240"/>
                  </a:moveTo>
                  <a:lnTo>
                    <a:pt x="740664" y="15240"/>
                  </a:lnTo>
                </a:path>
                <a:path w="3218815" h="114300">
                  <a:moveTo>
                    <a:pt x="2478024" y="15240"/>
                  </a:moveTo>
                  <a:lnTo>
                    <a:pt x="2487168" y="15240"/>
                  </a:lnTo>
                </a:path>
                <a:path w="3218815" h="114300">
                  <a:moveTo>
                    <a:pt x="3209543" y="15239"/>
                  </a:moveTo>
                  <a:lnTo>
                    <a:pt x="3218688" y="15239"/>
                  </a:lnTo>
                </a:path>
                <a:path w="3218815" h="114300">
                  <a:moveTo>
                    <a:pt x="0" y="22860"/>
                  </a:moveTo>
                  <a:lnTo>
                    <a:pt x="9144" y="22860"/>
                  </a:lnTo>
                </a:path>
                <a:path w="3218815" h="114300">
                  <a:moveTo>
                    <a:pt x="731519" y="22860"/>
                  </a:moveTo>
                  <a:lnTo>
                    <a:pt x="740664" y="22860"/>
                  </a:lnTo>
                </a:path>
                <a:path w="3218815" h="114300">
                  <a:moveTo>
                    <a:pt x="2478024" y="22860"/>
                  </a:moveTo>
                  <a:lnTo>
                    <a:pt x="2487168" y="22860"/>
                  </a:lnTo>
                </a:path>
                <a:path w="3218815" h="114300">
                  <a:moveTo>
                    <a:pt x="3209543" y="22860"/>
                  </a:moveTo>
                  <a:lnTo>
                    <a:pt x="3218688" y="22860"/>
                  </a:lnTo>
                </a:path>
                <a:path w="3218815" h="114300">
                  <a:moveTo>
                    <a:pt x="0" y="30480"/>
                  </a:moveTo>
                  <a:lnTo>
                    <a:pt x="9144" y="30480"/>
                  </a:lnTo>
                </a:path>
                <a:path w="3218815" h="114300">
                  <a:moveTo>
                    <a:pt x="731519" y="30480"/>
                  </a:moveTo>
                  <a:lnTo>
                    <a:pt x="740664" y="30480"/>
                  </a:lnTo>
                </a:path>
                <a:path w="3218815" h="114300">
                  <a:moveTo>
                    <a:pt x="2478024" y="30480"/>
                  </a:moveTo>
                  <a:lnTo>
                    <a:pt x="2487168" y="30480"/>
                  </a:lnTo>
                </a:path>
                <a:path w="3218815" h="114300">
                  <a:moveTo>
                    <a:pt x="3209543" y="30479"/>
                  </a:moveTo>
                  <a:lnTo>
                    <a:pt x="3218688" y="30479"/>
                  </a:lnTo>
                </a:path>
                <a:path w="3218815" h="114300">
                  <a:moveTo>
                    <a:pt x="0" y="38100"/>
                  </a:moveTo>
                  <a:lnTo>
                    <a:pt x="9144" y="38100"/>
                  </a:lnTo>
                </a:path>
                <a:path w="3218815" h="114300">
                  <a:moveTo>
                    <a:pt x="731519" y="38100"/>
                  </a:moveTo>
                  <a:lnTo>
                    <a:pt x="740664" y="38100"/>
                  </a:lnTo>
                </a:path>
                <a:path w="3218815" h="114300">
                  <a:moveTo>
                    <a:pt x="2478024" y="38100"/>
                  </a:moveTo>
                  <a:lnTo>
                    <a:pt x="2487168" y="38100"/>
                  </a:lnTo>
                </a:path>
                <a:path w="3218815" h="114300">
                  <a:moveTo>
                    <a:pt x="3209543" y="38100"/>
                  </a:moveTo>
                  <a:lnTo>
                    <a:pt x="3218688" y="38100"/>
                  </a:lnTo>
                </a:path>
                <a:path w="3218815" h="114300">
                  <a:moveTo>
                    <a:pt x="0" y="45720"/>
                  </a:moveTo>
                  <a:lnTo>
                    <a:pt x="9144" y="45720"/>
                  </a:lnTo>
                </a:path>
                <a:path w="3218815" h="114300">
                  <a:moveTo>
                    <a:pt x="731519" y="45720"/>
                  </a:moveTo>
                  <a:lnTo>
                    <a:pt x="740664" y="45720"/>
                  </a:lnTo>
                </a:path>
                <a:path w="3218815" h="114300">
                  <a:moveTo>
                    <a:pt x="2478024" y="45720"/>
                  </a:moveTo>
                  <a:lnTo>
                    <a:pt x="2487168" y="45720"/>
                  </a:lnTo>
                </a:path>
                <a:path w="3218815" h="114300">
                  <a:moveTo>
                    <a:pt x="3209543" y="45720"/>
                  </a:moveTo>
                  <a:lnTo>
                    <a:pt x="3218688" y="45720"/>
                  </a:lnTo>
                </a:path>
                <a:path w="3218815" h="114300">
                  <a:moveTo>
                    <a:pt x="0" y="53340"/>
                  </a:moveTo>
                  <a:lnTo>
                    <a:pt x="9144" y="53340"/>
                  </a:lnTo>
                </a:path>
                <a:path w="3218815" h="114300">
                  <a:moveTo>
                    <a:pt x="731519" y="53340"/>
                  </a:moveTo>
                  <a:lnTo>
                    <a:pt x="740664" y="53340"/>
                  </a:lnTo>
                </a:path>
                <a:path w="3218815" h="114300">
                  <a:moveTo>
                    <a:pt x="2478024" y="53340"/>
                  </a:moveTo>
                  <a:lnTo>
                    <a:pt x="2487168" y="53340"/>
                  </a:lnTo>
                </a:path>
                <a:path w="3218815" h="114300">
                  <a:moveTo>
                    <a:pt x="3209543" y="53339"/>
                  </a:moveTo>
                  <a:lnTo>
                    <a:pt x="3218688" y="53339"/>
                  </a:lnTo>
                </a:path>
                <a:path w="3218815" h="114300">
                  <a:moveTo>
                    <a:pt x="0" y="60960"/>
                  </a:moveTo>
                  <a:lnTo>
                    <a:pt x="9144" y="60960"/>
                  </a:lnTo>
                </a:path>
                <a:path w="3218815" h="114300">
                  <a:moveTo>
                    <a:pt x="731519" y="60960"/>
                  </a:moveTo>
                  <a:lnTo>
                    <a:pt x="740664" y="60960"/>
                  </a:lnTo>
                </a:path>
                <a:path w="3218815" h="114300">
                  <a:moveTo>
                    <a:pt x="2478024" y="60960"/>
                  </a:moveTo>
                  <a:lnTo>
                    <a:pt x="2487168" y="60960"/>
                  </a:lnTo>
                </a:path>
                <a:path w="3218815" h="114300">
                  <a:moveTo>
                    <a:pt x="3209543" y="60960"/>
                  </a:moveTo>
                  <a:lnTo>
                    <a:pt x="3218688" y="60960"/>
                  </a:lnTo>
                </a:path>
                <a:path w="3218815" h="114300">
                  <a:moveTo>
                    <a:pt x="0" y="68580"/>
                  </a:moveTo>
                  <a:lnTo>
                    <a:pt x="9144" y="68580"/>
                  </a:lnTo>
                </a:path>
                <a:path w="3218815" h="114300">
                  <a:moveTo>
                    <a:pt x="731519" y="68580"/>
                  </a:moveTo>
                  <a:lnTo>
                    <a:pt x="740664" y="68580"/>
                  </a:lnTo>
                </a:path>
                <a:path w="3218815" h="114300">
                  <a:moveTo>
                    <a:pt x="2478024" y="68580"/>
                  </a:moveTo>
                  <a:lnTo>
                    <a:pt x="2487168" y="68580"/>
                  </a:lnTo>
                </a:path>
                <a:path w="3218815" h="114300">
                  <a:moveTo>
                    <a:pt x="3209543" y="68579"/>
                  </a:moveTo>
                  <a:lnTo>
                    <a:pt x="3218688" y="68579"/>
                  </a:lnTo>
                </a:path>
                <a:path w="3218815" h="114300">
                  <a:moveTo>
                    <a:pt x="0" y="76200"/>
                  </a:moveTo>
                  <a:lnTo>
                    <a:pt x="9144" y="76200"/>
                  </a:lnTo>
                </a:path>
                <a:path w="3218815" h="114300">
                  <a:moveTo>
                    <a:pt x="731519" y="76200"/>
                  </a:moveTo>
                  <a:lnTo>
                    <a:pt x="740664" y="76200"/>
                  </a:lnTo>
                </a:path>
                <a:path w="3218815" h="114300">
                  <a:moveTo>
                    <a:pt x="2478024" y="76200"/>
                  </a:moveTo>
                  <a:lnTo>
                    <a:pt x="2487168" y="76200"/>
                  </a:lnTo>
                </a:path>
                <a:path w="3218815" h="114300">
                  <a:moveTo>
                    <a:pt x="3209543" y="76200"/>
                  </a:moveTo>
                  <a:lnTo>
                    <a:pt x="3218688" y="76200"/>
                  </a:lnTo>
                </a:path>
                <a:path w="3218815" h="114300">
                  <a:moveTo>
                    <a:pt x="0" y="83820"/>
                  </a:moveTo>
                  <a:lnTo>
                    <a:pt x="9144" y="83820"/>
                  </a:lnTo>
                </a:path>
                <a:path w="3218815" h="114300">
                  <a:moveTo>
                    <a:pt x="731519" y="83820"/>
                  </a:moveTo>
                  <a:lnTo>
                    <a:pt x="740664" y="83820"/>
                  </a:lnTo>
                </a:path>
                <a:path w="3218815" h="114300">
                  <a:moveTo>
                    <a:pt x="2478024" y="83820"/>
                  </a:moveTo>
                  <a:lnTo>
                    <a:pt x="2487168" y="83820"/>
                  </a:lnTo>
                </a:path>
                <a:path w="3218815" h="114300">
                  <a:moveTo>
                    <a:pt x="3209543" y="83820"/>
                  </a:moveTo>
                  <a:lnTo>
                    <a:pt x="3218688" y="83820"/>
                  </a:lnTo>
                </a:path>
                <a:path w="3218815" h="114300">
                  <a:moveTo>
                    <a:pt x="0" y="91440"/>
                  </a:moveTo>
                  <a:lnTo>
                    <a:pt x="9144" y="91440"/>
                  </a:lnTo>
                </a:path>
                <a:path w="3218815" h="114300">
                  <a:moveTo>
                    <a:pt x="731519" y="91439"/>
                  </a:moveTo>
                  <a:lnTo>
                    <a:pt x="740664" y="91439"/>
                  </a:lnTo>
                </a:path>
                <a:path w="3218815" h="114300">
                  <a:moveTo>
                    <a:pt x="2478024" y="91439"/>
                  </a:moveTo>
                  <a:lnTo>
                    <a:pt x="2487168" y="91439"/>
                  </a:lnTo>
                </a:path>
                <a:path w="3218815" h="114300">
                  <a:moveTo>
                    <a:pt x="3209543" y="91439"/>
                  </a:moveTo>
                  <a:lnTo>
                    <a:pt x="3218688" y="91439"/>
                  </a:lnTo>
                </a:path>
                <a:path w="3218815" h="114300">
                  <a:moveTo>
                    <a:pt x="0" y="99060"/>
                  </a:moveTo>
                  <a:lnTo>
                    <a:pt x="9144" y="99060"/>
                  </a:lnTo>
                </a:path>
                <a:path w="3218815" h="114300">
                  <a:moveTo>
                    <a:pt x="731519" y="99060"/>
                  </a:moveTo>
                  <a:lnTo>
                    <a:pt x="740664" y="99060"/>
                  </a:lnTo>
                </a:path>
                <a:path w="3218815" h="114300">
                  <a:moveTo>
                    <a:pt x="2478024" y="99060"/>
                  </a:moveTo>
                  <a:lnTo>
                    <a:pt x="2487168" y="99060"/>
                  </a:lnTo>
                </a:path>
                <a:path w="3218815" h="114300">
                  <a:moveTo>
                    <a:pt x="3209543" y="99060"/>
                  </a:moveTo>
                  <a:lnTo>
                    <a:pt x="3218688" y="99060"/>
                  </a:lnTo>
                </a:path>
                <a:path w="3218815" h="114300">
                  <a:moveTo>
                    <a:pt x="0" y="106680"/>
                  </a:moveTo>
                  <a:lnTo>
                    <a:pt x="9144" y="106680"/>
                  </a:lnTo>
                </a:path>
                <a:path w="3218815" h="114300">
                  <a:moveTo>
                    <a:pt x="731519" y="106679"/>
                  </a:moveTo>
                  <a:lnTo>
                    <a:pt x="740664" y="106679"/>
                  </a:lnTo>
                </a:path>
                <a:path w="3218815" h="114300">
                  <a:moveTo>
                    <a:pt x="2478024" y="106679"/>
                  </a:moveTo>
                  <a:lnTo>
                    <a:pt x="2487168" y="106679"/>
                  </a:lnTo>
                </a:path>
                <a:path w="3218815" h="114300">
                  <a:moveTo>
                    <a:pt x="3209543" y="106679"/>
                  </a:moveTo>
                  <a:lnTo>
                    <a:pt x="3218688" y="106679"/>
                  </a:lnTo>
                </a:path>
                <a:path w="3218815" h="114300">
                  <a:moveTo>
                    <a:pt x="0" y="114300"/>
                  </a:moveTo>
                  <a:lnTo>
                    <a:pt x="740663" y="114300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84114" y="3284219"/>
              <a:ext cx="1463040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94225" y="3291839"/>
              <a:ext cx="420624" cy="35814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78657" y="3291839"/>
              <a:ext cx="411480" cy="35814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112897" y="3653789"/>
              <a:ext cx="3264535" cy="7620"/>
            </a:xfrm>
            <a:custGeom>
              <a:avLst/>
              <a:gdLst/>
              <a:ahLst/>
              <a:cxnLst/>
              <a:rect l="l" t="t" r="r" b="b"/>
              <a:pathLst>
                <a:path w="3264534" h="7620">
                  <a:moveTo>
                    <a:pt x="0" y="0"/>
                  </a:moveTo>
                  <a:lnTo>
                    <a:pt x="740663" y="0"/>
                  </a:lnTo>
                </a:path>
                <a:path w="3264534" h="7620">
                  <a:moveTo>
                    <a:pt x="1527047" y="0"/>
                  </a:moveTo>
                  <a:lnTo>
                    <a:pt x="2267711" y="0"/>
                  </a:lnTo>
                </a:path>
                <a:path w="3264534" h="7620">
                  <a:moveTo>
                    <a:pt x="2523743" y="0"/>
                  </a:moveTo>
                  <a:lnTo>
                    <a:pt x="3264407" y="0"/>
                  </a:lnTo>
                </a:path>
                <a:path w="3264534" h="7620">
                  <a:moveTo>
                    <a:pt x="0" y="7620"/>
                  </a:moveTo>
                  <a:lnTo>
                    <a:pt x="9144" y="7620"/>
                  </a:lnTo>
                </a:path>
                <a:path w="3264534" h="7620">
                  <a:moveTo>
                    <a:pt x="731520" y="7620"/>
                  </a:moveTo>
                  <a:lnTo>
                    <a:pt x="740664" y="7620"/>
                  </a:lnTo>
                </a:path>
                <a:path w="3264534" h="7620">
                  <a:moveTo>
                    <a:pt x="1527047" y="7619"/>
                  </a:moveTo>
                  <a:lnTo>
                    <a:pt x="1536192" y="7619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" name="object 26"/>
            <p:cNvSpPr/>
            <p:nvPr/>
          </p:nvSpPr>
          <p:spPr>
            <a:xfrm>
              <a:off x="7005705" y="366141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ln w="7620">
              <a:solidFill>
                <a:srgbClr val="F5F5F5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7371465" y="366141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69513" y="3657600"/>
              <a:ext cx="18288" cy="1524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636642" y="366141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0" name="object 30"/>
            <p:cNvSpPr/>
            <p:nvPr/>
          </p:nvSpPr>
          <p:spPr>
            <a:xfrm>
              <a:off x="7984114" y="366141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ln w="7620">
              <a:solidFill>
                <a:srgbClr val="F5F5F5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1" name="object 31"/>
            <p:cNvSpPr/>
            <p:nvPr/>
          </p:nvSpPr>
          <p:spPr>
            <a:xfrm>
              <a:off x="5112897" y="3661410"/>
              <a:ext cx="3264535" cy="7620"/>
            </a:xfrm>
            <a:custGeom>
              <a:avLst/>
              <a:gdLst/>
              <a:ahLst/>
              <a:cxnLst/>
              <a:rect l="l" t="t" r="r" b="b"/>
              <a:pathLst>
                <a:path w="3264534" h="7620">
                  <a:moveTo>
                    <a:pt x="3255264" y="0"/>
                  </a:moveTo>
                  <a:lnTo>
                    <a:pt x="3264408" y="0"/>
                  </a:lnTo>
                </a:path>
                <a:path w="3264534" h="7620">
                  <a:moveTo>
                    <a:pt x="0" y="7620"/>
                  </a:moveTo>
                  <a:lnTo>
                    <a:pt x="9144" y="7620"/>
                  </a:lnTo>
                </a:path>
                <a:path w="3264534" h="7620">
                  <a:moveTo>
                    <a:pt x="731520" y="7620"/>
                  </a:moveTo>
                  <a:lnTo>
                    <a:pt x="740664" y="7620"/>
                  </a:lnTo>
                </a:path>
                <a:path w="3264534" h="7620">
                  <a:moveTo>
                    <a:pt x="1527047" y="7620"/>
                  </a:moveTo>
                  <a:lnTo>
                    <a:pt x="1536192" y="7620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2" name="object 32"/>
            <p:cNvSpPr/>
            <p:nvPr/>
          </p:nvSpPr>
          <p:spPr>
            <a:xfrm>
              <a:off x="7005705" y="366903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ln w="7620">
              <a:solidFill>
                <a:srgbClr val="F5F5F5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3" name="object 33"/>
            <p:cNvSpPr/>
            <p:nvPr/>
          </p:nvSpPr>
          <p:spPr>
            <a:xfrm>
              <a:off x="7371465" y="3669030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20">
                  <a:moveTo>
                    <a:pt x="0" y="0"/>
                  </a:moveTo>
                  <a:lnTo>
                    <a:pt x="9144" y="0"/>
                  </a:lnTo>
                </a:path>
                <a:path w="274320">
                  <a:moveTo>
                    <a:pt x="265175" y="0"/>
                  </a:moveTo>
                  <a:lnTo>
                    <a:pt x="274320" y="0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4" name="object 34"/>
            <p:cNvSpPr/>
            <p:nvPr/>
          </p:nvSpPr>
          <p:spPr>
            <a:xfrm>
              <a:off x="7984114" y="366903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ln w="7620">
              <a:solidFill>
                <a:srgbClr val="F5F5F5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5" name="object 35"/>
            <p:cNvSpPr/>
            <p:nvPr/>
          </p:nvSpPr>
          <p:spPr>
            <a:xfrm>
              <a:off x="5112897" y="3669030"/>
              <a:ext cx="3264535" cy="76200"/>
            </a:xfrm>
            <a:custGeom>
              <a:avLst/>
              <a:gdLst/>
              <a:ahLst/>
              <a:cxnLst/>
              <a:rect l="l" t="t" r="r" b="b"/>
              <a:pathLst>
                <a:path w="3264534" h="76200">
                  <a:moveTo>
                    <a:pt x="3255264" y="0"/>
                  </a:moveTo>
                  <a:lnTo>
                    <a:pt x="3264408" y="0"/>
                  </a:lnTo>
                </a:path>
                <a:path w="3264534" h="76200">
                  <a:moveTo>
                    <a:pt x="0" y="7620"/>
                  </a:moveTo>
                  <a:lnTo>
                    <a:pt x="9144" y="7620"/>
                  </a:lnTo>
                </a:path>
                <a:path w="3264534" h="76200">
                  <a:moveTo>
                    <a:pt x="731520" y="7620"/>
                  </a:moveTo>
                  <a:lnTo>
                    <a:pt x="740664" y="7620"/>
                  </a:lnTo>
                </a:path>
                <a:path w="3264534" h="76200">
                  <a:moveTo>
                    <a:pt x="1527047" y="7620"/>
                  </a:moveTo>
                  <a:lnTo>
                    <a:pt x="1536192" y="7620"/>
                  </a:lnTo>
                </a:path>
                <a:path w="3264534" h="76200">
                  <a:moveTo>
                    <a:pt x="2258567" y="7620"/>
                  </a:moveTo>
                  <a:lnTo>
                    <a:pt x="2267712" y="7620"/>
                  </a:lnTo>
                </a:path>
                <a:path w="3264534" h="76200">
                  <a:moveTo>
                    <a:pt x="2523743" y="7620"/>
                  </a:moveTo>
                  <a:lnTo>
                    <a:pt x="2532888" y="7620"/>
                  </a:lnTo>
                </a:path>
                <a:path w="3264534" h="76200">
                  <a:moveTo>
                    <a:pt x="3255264" y="7620"/>
                  </a:moveTo>
                  <a:lnTo>
                    <a:pt x="3264408" y="7620"/>
                  </a:lnTo>
                </a:path>
                <a:path w="3264534" h="76200">
                  <a:moveTo>
                    <a:pt x="0" y="15240"/>
                  </a:moveTo>
                  <a:lnTo>
                    <a:pt x="9144" y="15240"/>
                  </a:lnTo>
                </a:path>
                <a:path w="3264534" h="76200">
                  <a:moveTo>
                    <a:pt x="731520" y="15240"/>
                  </a:moveTo>
                  <a:lnTo>
                    <a:pt x="740664" y="15240"/>
                  </a:lnTo>
                </a:path>
                <a:path w="3264534" h="76200">
                  <a:moveTo>
                    <a:pt x="1527047" y="15239"/>
                  </a:moveTo>
                  <a:lnTo>
                    <a:pt x="1536192" y="15239"/>
                  </a:lnTo>
                </a:path>
                <a:path w="3264534" h="76200">
                  <a:moveTo>
                    <a:pt x="2258567" y="15239"/>
                  </a:moveTo>
                  <a:lnTo>
                    <a:pt x="2267712" y="15239"/>
                  </a:lnTo>
                </a:path>
                <a:path w="3264534" h="76200">
                  <a:moveTo>
                    <a:pt x="2523743" y="15239"/>
                  </a:moveTo>
                  <a:lnTo>
                    <a:pt x="2532888" y="15239"/>
                  </a:lnTo>
                </a:path>
                <a:path w="3264534" h="76200">
                  <a:moveTo>
                    <a:pt x="3255264" y="15239"/>
                  </a:moveTo>
                  <a:lnTo>
                    <a:pt x="3264408" y="15239"/>
                  </a:lnTo>
                </a:path>
                <a:path w="3264534" h="76200">
                  <a:moveTo>
                    <a:pt x="0" y="22860"/>
                  </a:moveTo>
                  <a:lnTo>
                    <a:pt x="9144" y="22860"/>
                  </a:lnTo>
                </a:path>
                <a:path w="3264534" h="76200">
                  <a:moveTo>
                    <a:pt x="731520" y="22860"/>
                  </a:moveTo>
                  <a:lnTo>
                    <a:pt x="740664" y="22860"/>
                  </a:lnTo>
                </a:path>
                <a:path w="3264534" h="76200">
                  <a:moveTo>
                    <a:pt x="1527047" y="22860"/>
                  </a:moveTo>
                  <a:lnTo>
                    <a:pt x="1536192" y="22860"/>
                  </a:lnTo>
                </a:path>
                <a:path w="3264534" h="76200">
                  <a:moveTo>
                    <a:pt x="2258567" y="22860"/>
                  </a:moveTo>
                  <a:lnTo>
                    <a:pt x="2267712" y="22860"/>
                  </a:lnTo>
                </a:path>
                <a:path w="3264534" h="76200">
                  <a:moveTo>
                    <a:pt x="2523743" y="22860"/>
                  </a:moveTo>
                  <a:lnTo>
                    <a:pt x="2532888" y="22860"/>
                  </a:lnTo>
                </a:path>
                <a:path w="3264534" h="76200">
                  <a:moveTo>
                    <a:pt x="3255264" y="22860"/>
                  </a:moveTo>
                  <a:lnTo>
                    <a:pt x="3264408" y="22860"/>
                  </a:lnTo>
                </a:path>
                <a:path w="3264534" h="76200">
                  <a:moveTo>
                    <a:pt x="0" y="30480"/>
                  </a:moveTo>
                  <a:lnTo>
                    <a:pt x="9144" y="30480"/>
                  </a:lnTo>
                </a:path>
                <a:path w="3264534" h="76200">
                  <a:moveTo>
                    <a:pt x="731520" y="30480"/>
                  </a:moveTo>
                  <a:lnTo>
                    <a:pt x="740664" y="30480"/>
                  </a:lnTo>
                </a:path>
                <a:path w="3264534" h="76200">
                  <a:moveTo>
                    <a:pt x="1527047" y="30479"/>
                  </a:moveTo>
                  <a:lnTo>
                    <a:pt x="1536192" y="30479"/>
                  </a:lnTo>
                </a:path>
                <a:path w="3264534" h="76200">
                  <a:moveTo>
                    <a:pt x="2258567" y="30479"/>
                  </a:moveTo>
                  <a:lnTo>
                    <a:pt x="2267712" y="30479"/>
                  </a:lnTo>
                </a:path>
                <a:path w="3264534" h="76200">
                  <a:moveTo>
                    <a:pt x="2523743" y="30479"/>
                  </a:moveTo>
                  <a:lnTo>
                    <a:pt x="2532888" y="30479"/>
                  </a:lnTo>
                </a:path>
                <a:path w="3264534" h="76200">
                  <a:moveTo>
                    <a:pt x="3255264" y="30479"/>
                  </a:moveTo>
                  <a:lnTo>
                    <a:pt x="3264408" y="30479"/>
                  </a:lnTo>
                </a:path>
                <a:path w="3264534" h="76200">
                  <a:moveTo>
                    <a:pt x="0" y="38100"/>
                  </a:moveTo>
                  <a:lnTo>
                    <a:pt x="9144" y="38100"/>
                  </a:lnTo>
                </a:path>
                <a:path w="3264534" h="76200">
                  <a:moveTo>
                    <a:pt x="731520" y="38100"/>
                  </a:moveTo>
                  <a:lnTo>
                    <a:pt x="740664" y="38100"/>
                  </a:lnTo>
                </a:path>
                <a:path w="3264534" h="76200">
                  <a:moveTo>
                    <a:pt x="1527047" y="38100"/>
                  </a:moveTo>
                  <a:lnTo>
                    <a:pt x="1536192" y="38100"/>
                  </a:lnTo>
                </a:path>
                <a:path w="3264534" h="76200">
                  <a:moveTo>
                    <a:pt x="2258567" y="38100"/>
                  </a:moveTo>
                  <a:lnTo>
                    <a:pt x="2267712" y="38100"/>
                  </a:lnTo>
                </a:path>
                <a:path w="3264534" h="76200">
                  <a:moveTo>
                    <a:pt x="2523743" y="38100"/>
                  </a:moveTo>
                  <a:lnTo>
                    <a:pt x="2532888" y="38100"/>
                  </a:lnTo>
                </a:path>
                <a:path w="3264534" h="76200">
                  <a:moveTo>
                    <a:pt x="3255264" y="38100"/>
                  </a:moveTo>
                  <a:lnTo>
                    <a:pt x="3264408" y="38100"/>
                  </a:lnTo>
                </a:path>
                <a:path w="3264534" h="76200">
                  <a:moveTo>
                    <a:pt x="0" y="45720"/>
                  </a:moveTo>
                  <a:lnTo>
                    <a:pt x="9144" y="45720"/>
                  </a:lnTo>
                </a:path>
                <a:path w="3264534" h="76200">
                  <a:moveTo>
                    <a:pt x="731520" y="45720"/>
                  </a:moveTo>
                  <a:lnTo>
                    <a:pt x="740664" y="45720"/>
                  </a:lnTo>
                </a:path>
                <a:path w="3264534" h="76200">
                  <a:moveTo>
                    <a:pt x="1527047" y="45720"/>
                  </a:moveTo>
                  <a:lnTo>
                    <a:pt x="1536192" y="45720"/>
                  </a:lnTo>
                </a:path>
                <a:path w="3264534" h="76200">
                  <a:moveTo>
                    <a:pt x="2258567" y="45720"/>
                  </a:moveTo>
                  <a:lnTo>
                    <a:pt x="2267712" y="45720"/>
                  </a:lnTo>
                </a:path>
                <a:path w="3264534" h="76200">
                  <a:moveTo>
                    <a:pt x="2523743" y="45720"/>
                  </a:moveTo>
                  <a:lnTo>
                    <a:pt x="2532888" y="45720"/>
                  </a:lnTo>
                </a:path>
                <a:path w="3264534" h="76200">
                  <a:moveTo>
                    <a:pt x="3255264" y="45720"/>
                  </a:moveTo>
                  <a:lnTo>
                    <a:pt x="3264408" y="45720"/>
                  </a:lnTo>
                </a:path>
                <a:path w="3264534" h="76200">
                  <a:moveTo>
                    <a:pt x="0" y="53340"/>
                  </a:moveTo>
                  <a:lnTo>
                    <a:pt x="9144" y="53340"/>
                  </a:lnTo>
                </a:path>
                <a:path w="3264534" h="76200">
                  <a:moveTo>
                    <a:pt x="731520" y="53340"/>
                  </a:moveTo>
                  <a:lnTo>
                    <a:pt x="740664" y="53340"/>
                  </a:lnTo>
                </a:path>
                <a:path w="3264534" h="76200">
                  <a:moveTo>
                    <a:pt x="1527047" y="53339"/>
                  </a:moveTo>
                  <a:lnTo>
                    <a:pt x="1536192" y="53339"/>
                  </a:lnTo>
                </a:path>
                <a:path w="3264534" h="76200">
                  <a:moveTo>
                    <a:pt x="2258567" y="53339"/>
                  </a:moveTo>
                  <a:lnTo>
                    <a:pt x="2267712" y="53339"/>
                  </a:lnTo>
                </a:path>
                <a:path w="3264534" h="76200">
                  <a:moveTo>
                    <a:pt x="2523743" y="53339"/>
                  </a:moveTo>
                  <a:lnTo>
                    <a:pt x="2532888" y="53339"/>
                  </a:lnTo>
                </a:path>
                <a:path w="3264534" h="76200">
                  <a:moveTo>
                    <a:pt x="3255264" y="53339"/>
                  </a:moveTo>
                  <a:lnTo>
                    <a:pt x="3264408" y="53339"/>
                  </a:lnTo>
                </a:path>
                <a:path w="3264534" h="76200">
                  <a:moveTo>
                    <a:pt x="0" y="60960"/>
                  </a:moveTo>
                  <a:lnTo>
                    <a:pt x="9144" y="60960"/>
                  </a:lnTo>
                </a:path>
                <a:path w="3264534" h="76200">
                  <a:moveTo>
                    <a:pt x="731520" y="60960"/>
                  </a:moveTo>
                  <a:lnTo>
                    <a:pt x="740664" y="60960"/>
                  </a:lnTo>
                </a:path>
                <a:path w="3264534" h="76200">
                  <a:moveTo>
                    <a:pt x="1527047" y="60960"/>
                  </a:moveTo>
                  <a:lnTo>
                    <a:pt x="1536192" y="60960"/>
                  </a:lnTo>
                </a:path>
                <a:path w="3264534" h="76200">
                  <a:moveTo>
                    <a:pt x="2258567" y="60960"/>
                  </a:moveTo>
                  <a:lnTo>
                    <a:pt x="2267712" y="60960"/>
                  </a:lnTo>
                </a:path>
                <a:path w="3264534" h="76200">
                  <a:moveTo>
                    <a:pt x="2523743" y="60960"/>
                  </a:moveTo>
                  <a:lnTo>
                    <a:pt x="2532888" y="60960"/>
                  </a:lnTo>
                </a:path>
                <a:path w="3264534" h="76200">
                  <a:moveTo>
                    <a:pt x="3255264" y="60960"/>
                  </a:moveTo>
                  <a:lnTo>
                    <a:pt x="3264408" y="60960"/>
                  </a:lnTo>
                </a:path>
                <a:path w="3264534" h="76200">
                  <a:moveTo>
                    <a:pt x="0" y="68580"/>
                  </a:moveTo>
                  <a:lnTo>
                    <a:pt x="9144" y="68580"/>
                  </a:lnTo>
                </a:path>
                <a:path w="3264534" h="76200">
                  <a:moveTo>
                    <a:pt x="731520" y="68580"/>
                  </a:moveTo>
                  <a:lnTo>
                    <a:pt x="740664" y="68580"/>
                  </a:lnTo>
                </a:path>
                <a:path w="3264534" h="76200">
                  <a:moveTo>
                    <a:pt x="1527047" y="68579"/>
                  </a:moveTo>
                  <a:lnTo>
                    <a:pt x="1536192" y="68579"/>
                  </a:lnTo>
                </a:path>
                <a:path w="3264534" h="76200">
                  <a:moveTo>
                    <a:pt x="2258567" y="68579"/>
                  </a:moveTo>
                  <a:lnTo>
                    <a:pt x="2267712" y="68579"/>
                  </a:lnTo>
                </a:path>
                <a:path w="3264534" h="76200">
                  <a:moveTo>
                    <a:pt x="2523743" y="68579"/>
                  </a:moveTo>
                  <a:lnTo>
                    <a:pt x="2532888" y="68579"/>
                  </a:lnTo>
                </a:path>
                <a:path w="3264534" h="76200">
                  <a:moveTo>
                    <a:pt x="3255264" y="68579"/>
                  </a:moveTo>
                  <a:lnTo>
                    <a:pt x="3264408" y="68579"/>
                  </a:lnTo>
                </a:path>
                <a:path w="3264534" h="76200">
                  <a:moveTo>
                    <a:pt x="0" y="76200"/>
                  </a:moveTo>
                  <a:lnTo>
                    <a:pt x="9144" y="76200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58617" y="3695700"/>
              <a:ext cx="265176" cy="8229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112897" y="3745229"/>
              <a:ext cx="3264535" cy="22860"/>
            </a:xfrm>
            <a:custGeom>
              <a:avLst/>
              <a:gdLst/>
              <a:ahLst/>
              <a:cxnLst/>
              <a:rect l="l" t="t" r="r" b="b"/>
              <a:pathLst>
                <a:path w="3264534" h="22860">
                  <a:moveTo>
                    <a:pt x="731520" y="0"/>
                  </a:moveTo>
                  <a:lnTo>
                    <a:pt x="740664" y="0"/>
                  </a:lnTo>
                </a:path>
                <a:path w="3264534" h="22860">
                  <a:moveTo>
                    <a:pt x="1527047" y="0"/>
                  </a:moveTo>
                  <a:lnTo>
                    <a:pt x="1536192" y="0"/>
                  </a:lnTo>
                </a:path>
                <a:path w="3264534" h="22860">
                  <a:moveTo>
                    <a:pt x="2258567" y="0"/>
                  </a:moveTo>
                  <a:lnTo>
                    <a:pt x="2267712" y="0"/>
                  </a:lnTo>
                </a:path>
                <a:path w="3264534" h="22860">
                  <a:moveTo>
                    <a:pt x="2523743" y="0"/>
                  </a:moveTo>
                  <a:lnTo>
                    <a:pt x="2532888" y="0"/>
                  </a:lnTo>
                </a:path>
                <a:path w="3264534" h="22860">
                  <a:moveTo>
                    <a:pt x="3255264" y="0"/>
                  </a:moveTo>
                  <a:lnTo>
                    <a:pt x="3264408" y="0"/>
                  </a:lnTo>
                </a:path>
                <a:path w="3264534" h="22860">
                  <a:moveTo>
                    <a:pt x="0" y="7620"/>
                  </a:moveTo>
                  <a:lnTo>
                    <a:pt x="9144" y="7620"/>
                  </a:lnTo>
                </a:path>
                <a:path w="3264534" h="22860">
                  <a:moveTo>
                    <a:pt x="731520" y="7620"/>
                  </a:moveTo>
                  <a:lnTo>
                    <a:pt x="740664" y="7620"/>
                  </a:lnTo>
                </a:path>
                <a:path w="3264534" h="22860">
                  <a:moveTo>
                    <a:pt x="1527047" y="7620"/>
                  </a:moveTo>
                  <a:lnTo>
                    <a:pt x="1536192" y="7620"/>
                  </a:lnTo>
                </a:path>
                <a:path w="3264534" h="22860">
                  <a:moveTo>
                    <a:pt x="2258567" y="7620"/>
                  </a:moveTo>
                  <a:lnTo>
                    <a:pt x="2267712" y="7620"/>
                  </a:lnTo>
                </a:path>
                <a:path w="3264534" h="22860">
                  <a:moveTo>
                    <a:pt x="2523743" y="7620"/>
                  </a:moveTo>
                  <a:lnTo>
                    <a:pt x="2532888" y="7620"/>
                  </a:lnTo>
                </a:path>
                <a:path w="3264534" h="22860">
                  <a:moveTo>
                    <a:pt x="3255264" y="7620"/>
                  </a:moveTo>
                  <a:lnTo>
                    <a:pt x="3264408" y="7620"/>
                  </a:lnTo>
                </a:path>
                <a:path w="3264534" h="22860">
                  <a:moveTo>
                    <a:pt x="0" y="15240"/>
                  </a:moveTo>
                  <a:lnTo>
                    <a:pt x="9144" y="15240"/>
                  </a:lnTo>
                </a:path>
                <a:path w="3264534" h="22860">
                  <a:moveTo>
                    <a:pt x="731520" y="15240"/>
                  </a:moveTo>
                  <a:lnTo>
                    <a:pt x="740664" y="15240"/>
                  </a:lnTo>
                </a:path>
                <a:path w="3264534" h="22860">
                  <a:moveTo>
                    <a:pt x="1527047" y="15239"/>
                  </a:moveTo>
                  <a:lnTo>
                    <a:pt x="1536192" y="15239"/>
                  </a:lnTo>
                </a:path>
                <a:path w="3264534" h="22860">
                  <a:moveTo>
                    <a:pt x="2258567" y="15239"/>
                  </a:moveTo>
                  <a:lnTo>
                    <a:pt x="2267712" y="15239"/>
                  </a:lnTo>
                </a:path>
                <a:path w="3264534" h="22860">
                  <a:moveTo>
                    <a:pt x="2523743" y="15239"/>
                  </a:moveTo>
                  <a:lnTo>
                    <a:pt x="2532888" y="15239"/>
                  </a:lnTo>
                </a:path>
                <a:path w="3264534" h="22860">
                  <a:moveTo>
                    <a:pt x="3255264" y="15239"/>
                  </a:moveTo>
                  <a:lnTo>
                    <a:pt x="3264408" y="15239"/>
                  </a:lnTo>
                </a:path>
                <a:path w="3264534" h="22860">
                  <a:moveTo>
                    <a:pt x="0" y="22860"/>
                  </a:moveTo>
                  <a:lnTo>
                    <a:pt x="9144" y="22860"/>
                  </a:lnTo>
                </a:path>
                <a:path w="3264534" h="22860">
                  <a:moveTo>
                    <a:pt x="731520" y="22860"/>
                  </a:moveTo>
                  <a:lnTo>
                    <a:pt x="740664" y="22860"/>
                  </a:lnTo>
                </a:path>
                <a:path w="3264534" h="22860">
                  <a:moveTo>
                    <a:pt x="1527047" y="22860"/>
                  </a:moveTo>
                  <a:lnTo>
                    <a:pt x="1536192" y="22860"/>
                  </a:lnTo>
                </a:path>
                <a:path w="3264534" h="22860">
                  <a:moveTo>
                    <a:pt x="2258567" y="22860"/>
                  </a:moveTo>
                  <a:lnTo>
                    <a:pt x="2267712" y="22860"/>
                  </a:lnTo>
                </a:path>
                <a:path w="3264534" h="22860">
                  <a:moveTo>
                    <a:pt x="2523743" y="22860"/>
                  </a:moveTo>
                  <a:lnTo>
                    <a:pt x="2532888" y="22860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15233" y="3703319"/>
              <a:ext cx="301752" cy="1143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368162" y="376808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33137" y="3703319"/>
              <a:ext cx="301752" cy="1143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112897" y="377571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4" y="0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76522" y="3695700"/>
              <a:ext cx="301752" cy="13716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844417" y="3775710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9144" y="0"/>
                  </a:lnTo>
                </a:path>
                <a:path w="805179">
                  <a:moveTo>
                    <a:pt x="795527" y="0"/>
                  </a:moveTo>
                  <a:lnTo>
                    <a:pt x="804672" y="0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673218" y="3695700"/>
              <a:ext cx="301752" cy="13716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29833" y="3703319"/>
              <a:ext cx="310896" cy="1143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371465" y="3775710"/>
              <a:ext cx="1005840" cy="0"/>
            </a:xfrm>
            <a:custGeom>
              <a:avLst/>
              <a:gdLst/>
              <a:ahLst/>
              <a:cxnLst/>
              <a:rect l="l" t="t" r="r" b="b"/>
              <a:pathLst>
                <a:path w="1005840">
                  <a:moveTo>
                    <a:pt x="0" y="0"/>
                  </a:moveTo>
                  <a:lnTo>
                    <a:pt x="9144" y="0"/>
                  </a:lnTo>
                </a:path>
                <a:path w="1005840">
                  <a:moveTo>
                    <a:pt x="265175" y="0"/>
                  </a:moveTo>
                  <a:lnTo>
                    <a:pt x="274320" y="0"/>
                  </a:lnTo>
                </a:path>
                <a:path w="1005840">
                  <a:moveTo>
                    <a:pt x="996696" y="0"/>
                  </a:moveTo>
                  <a:lnTo>
                    <a:pt x="1005840" y="0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pic>
        <p:nvPicPr>
          <p:cNvPr id="52" name="object 5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21080" y="2880360"/>
            <a:ext cx="3802380" cy="3112135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6547710" y="342669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54" name="object 54"/>
          <p:cNvSpPr/>
          <p:nvPr/>
        </p:nvSpPr>
        <p:spPr>
          <a:xfrm>
            <a:off x="7269701" y="342669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55" name="object 55"/>
          <p:cNvSpPr/>
          <p:nvPr/>
        </p:nvSpPr>
        <p:spPr>
          <a:xfrm>
            <a:off x="7933603" y="342669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56" name="object 56"/>
          <p:cNvSpPr/>
          <p:nvPr/>
        </p:nvSpPr>
        <p:spPr>
          <a:xfrm>
            <a:off x="8174267" y="342669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57" name="object 57"/>
          <p:cNvSpPr/>
          <p:nvPr/>
        </p:nvSpPr>
        <p:spPr>
          <a:xfrm>
            <a:off x="8838167" y="342669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58" name="object 58"/>
          <p:cNvSpPr/>
          <p:nvPr/>
        </p:nvSpPr>
        <p:spPr>
          <a:xfrm>
            <a:off x="6547710" y="343361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59" name="object 59"/>
          <p:cNvSpPr/>
          <p:nvPr/>
        </p:nvSpPr>
        <p:spPr>
          <a:xfrm>
            <a:off x="7269701" y="343361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60" name="object 60"/>
          <p:cNvSpPr/>
          <p:nvPr/>
        </p:nvSpPr>
        <p:spPr>
          <a:xfrm>
            <a:off x="7933603" y="343361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61" name="object 61"/>
          <p:cNvSpPr/>
          <p:nvPr/>
        </p:nvSpPr>
        <p:spPr>
          <a:xfrm>
            <a:off x="8174267" y="343361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62" name="object 62"/>
          <p:cNvSpPr/>
          <p:nvPr/>
        </p:nvSpPr>
        <p:spPr>
          <a:xfrm>
            <a:off x="8838167" y="343361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63" name="object 63"/>
          <p:cNvSpPr/>
          <p:nvPr/>
        </p:nvSpPr>
        <p:spPr>
          <a:xfrm>
            <a:off x="6547710" y="344052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64" name="object 64"/>
          <p:cNvSpPr/>
          <p:nvPr/>
        </p:nvSpPr>
        <p:spPr>
          <a:xfrm>
            <a:off x="7269701" y="344052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65" name="object 65"/>
          <p:cNvSpPr/>
          <p:nvPr/>
        </p:nvSpPr>
        <p:spPr>
          <a:xfrm>
            <a:off x="7933603" y="344052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66" name="object 66"/>
          <p:cNvSpPr/>
          <p:nvPr/>
        </p:nvSpPr>
        <p:spPr>
          <a:xfrm>
            <a:off x="8174267" y="344052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67" name="object 67"/>
          <p:cNvSpPr/>
          <p:nvPr/>
        </p:nvSpPr>
        <p:spPr>
          <a:xfrm>
            <a:off x="8838167" y="344052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pic>
        <p:nvPicPr>
          <p:cNvPr id="68" name="object 6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468872" y="3312586"/>
            <a:ext cx="672199" cy="401107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6547710" y="344744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70" name="object 70"/>
          <p:cNvSpPr/>
          <p:nvPr/>
        </p:nvSpPr>
        <p:spPr>
          <a:xfrm>
            <a:off x="7269701" y="344744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pic>
        <p:nvPicPr>
          <p:cNvPr id="71" name="object 7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883809" y="3423237"/>
            <a:ext cx="315353" cy="55325"/>
          </a:xfrm>
          <a:prstGeom prst="rect">
            <a:avLst/>
          </a:prstGeom>
        </p:spPr>
      </p:pic>
      <p:sp>
        <p:nvSpPr>
          <p:cNvPr id="72" name="object 72"/>
          <p:cNvSpPr/>
          <p:nvPr/>
        </p:nvSpPr>
        <p:spPr>
          <a:xfrm>
            <a:off x="7933603" y="344744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73" name="object 73"/>
          <p:cNvSpPr/>
          <p:nvPr/>
        </p:nvSpPr>
        <p:spPr>
          <a:xfrm>
            <a:off x="8174267" y="344744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74" name="object 74"/>
          <p:cNvSpPr/>
          <p:nvPr/>
        </p:nvSpPr>
        <p:spPr>
          <a:xfrm>
            <a:off x="8838167" y="344744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75" name="object 75"/>
          <p:cNvSpPr/>
          <p:nvPr/>
        </p:nvSpPr>
        <p:spPr>
          <a:xfrm>
            <a:off x="5883809" y="3454357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76" name="object 76"/>
          <p:cNvSpPr/>
          <p:nvPr/>
        </p:nvSpPr>
        <p:spPr>
          <a:xfrm>
            <a:off x="6547710" y="3454357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77" name="object 77"/>
          <p:cNvSpPr/>
          <p:nvPr/>
        </p:nvSpPr>
        <p:spPr>
          <a:xfrm>
            <a:off x="7269701" y="3454357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78" name="object 78"/>
          <p:cNvSpPr/>
          <p:nvPr/>
        </p:nvSpPr>
        <p:spPr>
          <a:xfrm>
            <a:off x="7933603" y="3454357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79" name="object 79"/>
          <p:cNvSpPr/>
          <p:nvPr/>
        </p:nvSpPr>
        <p:spPr>
          <a:xfrm>
            <a:off x="8174267" y="3454357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80" name="object 80"/>
          <p:cNvSpPr/>
          <p:nvPr/>
        </p:nvSpPr>
        <p:spPr>
          <a:xfrm>
            <a:off x="8838167" y="3454357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81" name="object 81"/>
          <p:cNvSpPr/>
          <p:nvPr/>
        </p:nvSpPr>
        <p:spPr>
          <a:xfrm>
            <a:off x="5883809" y="346127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82" name="object 82"/>
          <p:cNvSpPr/>
          <p:nvPr/>
        </p:nvSpPr>
        <p:spPr>
          <a:xfrm>
            <a:off x="6547710" y="346127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83" name="object 83"/>
          <p:cNvSpPr/>
          <p:nvPr/>
        </p:nvSpPr>
        <p:spPr>
          <a:xfrm>
            <a:off x="7269701" y="346127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84" name="object 84"/>
          <p:cNvSpPr/>
          <p:nvPr/>
        </p:nvSpPr>
        <p:spPr>
          <a:xfrm>
            <a:off x="7933603" y="346127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85" name="object 85"/>
          <p:cNvSpPr/>
          <p:nvPr/>
        </p:nvSpPr>
        <p:spPr>
          <a:xfrm>
            <a:off x="8174267" y="346127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86" name="object 86"/>
          <p:cNvSpPr/>
          <p:nvPr/>
        </p:nvSpPr>
        <p:spPr>
          <a:xfrm>
            <a:off x="8838167" y="346127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87" name="object 87"/>
          <p:cNvSpPr/>
          <p:nvPr/>
        </p:nvSpPr>
        <p:spPr>
          <a:xfrm>
            <a:off x="5883809" y="346818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88" name="object 88"/>
          <p:cNvSpPr/>
          <p:nvPr/>
        </p:nvSpPr>
        <p:spPr>
          <a:xfrm>
            <a:off x="6547710" y="346818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89" name="object 89"/>
          <p:cNvSpPr/>
          <p:nvPr/>
        </p:nvSpPr>
        <p:spPr>
          <a:xfrm>
            <a:off x="7269701" y="346818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90" name="object 90"/>
          <p:cNvSpPr/>
          <p:nvPr/>
        </p:nvSpPr>
        <p:spPr>
          <a:xfrm>
            <a:off x="7933603" y="346818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91" name="object 91"/>
          <p:cNvSpPr/>
          <p:nvPr/>
        </p:nvSpPr>
        <p:spPr>
          <a:xfrm>
            <a:off x="8174267" y="346818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92" name="object 92"/>
          <p:cNvSpPr/>
          <p:nvPr/>
        </p:nvSpPr>
        <p:spPr>
          <a:xfrm>
            <a:off x="8838167" y="346818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93" name="object 93"/>
          <p:cNvSpPr/>
          <p:nvPr/>
        </p:nvSpPr>
        <p:spPr>
          <a:xfrm>
            <a:off x="5883809" y="347510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94" name="object 94"/>
          <p:cNvSpPr/>
          <p:nvPr/>
        </p:nvSpPr>
        <p:spPr>
          <a:xfrm>
            <a:off x="6547710" y="347510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95" name="object 95"/>
          <p:cNvSpPr/>
          <p:nvPr/>
        </p:nvSpPr>
        <p:spPr>
          <a:xfrm>
            <a:off x="7269701" y="347510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96" name="object 96"/>
          <p:cNvSpPr/>
          <p:nvPr/>
        </p:nvSpPr>
        <p:spPr>
          <a:xfrm>
            <a:off x="7933603" y="347510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97" name="object 97"/>
          <p:cNvSpPr/>
          <p:nvPr/>
        </p:nvSpPr>
        <p:spPr>
          <a:xfrm>
            <a:off x="8174267" y="347510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98" name="object 98"/>
          <p:cNvSpPr/>
          <p:nvPr/>
        </p:nvSpPr>
        <p:spPr>
          <a:xfrm>
            <a:off x="8838167" y="347510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99" name="object 99"/>
          <p:cNvSpPr/>
          <p:nvPr/>
        </p:nvSpPr>
        <p:spPr>
          <a:xfrm>
            <a:off x="5883809" y="348202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00" name="object 100"/>
          <p:cNvSpPr/>
          <p:nvPr/>
        </p:nvSpPr>
        <p:spPr>
          <a:xfrm>
            <a:off x="6547710" y="348202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01" name="object 101"/>
          <p:cNvSpPr/>
          <p:nvPr/>
        </p:nvSpPr>
        <p:spPr>
          <a:xfrm>
            <a:off x="7269701" y="348202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02" name="object 102"/>
          <p:cNvSpPr/>
          <p:nvPr/>
        </p:nvSpPr>
        <p:spPr>
          <a:xfrm>
            <a:off x="7933603" y="348202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03" name="object 103"/>
          <p:cNvSpPr/>
          <p:nvPr/>
        </p:nvSpPr>
        <p:spPr>
          <a:xfrm>
            <a:off x="8174267" y="348202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04" name="object 104"/>
          <p:cNvSpPr/>
          <p:nvPr/>
        </p:nvSpPr>
        <p:spPr>
          <a:xfrm>
            <a:off x="8838167" y="348202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05" name="object 105"/>
          <p:cNvSpPr/>
          <p:nvPr/>
        </p:nvSpPr>
        <p:spPr>
          <a:xfrm>
            <a:off x="5883809" y="3488935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06" name="object 106"/>
          <p:cNvSpPr/>
          <p:nvPr/>
        </p:nvSpPr>
        <p:spPr>
          <a:xfrm>
            <a:off x="6547710" y="3488935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07" name="object 107"/>
          <p:cNvSpPr/>
          <p:nvPr/>
        </p:nvSpPr>
        <p:spPr>
          <a:xfrm>
            <a:off x="7269701" y="3488935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08" name="object 108"/>
          <p:cNvSpPr/>
          <p:nvPr/>
        </p:nvSpPr>
        <p:spPr>
          <a:xfrm>
            <a:off x="7933603" y="3488935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09" name="object 109"/>
          <p:cNvSpPr/>
          <p:nvPr/>
        </p:nvSpPr>
        <p:spPr>
          <a:xfrm>
            <a:off x="8174267" y="3488935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10" name="object 110"/>
          <p:cNvSpPr/>
          <p:nvPr/>
        </p:nvSpPr>
        <p:spPr>
          <a:xfrm>
            <a:off x="8838167" y="3488935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11" name="object 111"/>
          <p:cNvSpPr/>
          <p:nvPr/>
        </p:nvSpPr>
        <p:spPr>
          <a:xfrm>
            <a:off x="5883809" y="349585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12" name="object 112"/>
          <p:cNvSpPr/>
          <p:nvPr/>
        </p:nvSpPr>
        <p:spPr>
          <a:xfrm>
            <a:off x="6547710" y="349585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13" name="object 113"/>
          <p:cNvSpPr/>
          <p:nvPr/>
        </p:nvSpPr>
        <p:spPr>
          <a:xfrm>
            <a:off x="7269701" y="349585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14" name="object 114"/>
          <p:cNvSpPr/>
          <p:nvPr/>
        </p:nvSpPr>
        <p:spPr>
          <a:xfrm>
            <a:off x="7933603" y="349585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15" name="object 115"/>
          <p:cNvSpPr/>
          <p:nvPr/>
        </p:nvSpPr>
        <p:spPr>
          <a:xfrm>
            <a:off x="8174267" y="349585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16" name="object 116"/>
          <p:cNvSpPr/>
          <p:nvPr/>
        </p:nvSpPr>
        <p:spPr>
          <a:xfrm>
            <a:off x="8838167" y="349585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17" name="object 117"/>
          <p:cNvSpPr/>
          <p:nvPr/>
        </p:nvSpPr>
        <p:spPr>
          <a:xfrm>
            <a:off x="5883809" y="350276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18" name="object 118"/>
          <p:cNvSpPr/>
          <p:nvPr/>
        </p:nvSpPr>
        <p:spPr>
          <a:xfrm>
            <a:off x="6547710" y="350276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19" name="object 119"/>
          <p:cNvSpPr/>
          <p:nvPr/>
        </p:nvSpPr>
        <p:spPr>
          <a:xfrm>
            <a:off x="7269701" y="350276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20" name="object 120"/>
          <p:cNvSpPr/>
          <p:nvPr/>
        </p:nvSpPr>
        <p:spPr>
          <a:xfrm>
            <a:off x="7933603" y="350276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21" name="object 121"/>
          <p:cNvSpPr/>
          <p:nvPr/>
        </p:nvSpPr>
        <p:spPr>
          <a:xfrm>
            <a:off x="8174267" y="350276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22" name="object 122"/>
          <p:cNvSpPr/>
          <p:nvPr/>
        </p:nvSpPr>
        <p:spPr>
          <a:xfrm>
            <a:off x="8838167" y="350276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23" name="object 123"/>
          <p:cNvSpPr/>
          <p:nvPr/>
        </p:nvSpPr>
        <p:spPr>
          <a:xfrm>
            <a:off x="5883809" y="3509682"/>
            <a:ext cx="672545" cy="0"/>
          </a:xfrm>
          <a:custGeom>
            <a:avLst/>
            <a:gdLst/>
            <a:ahLst/>
            <a:cxnLst/>
            <a:rect l="l" t="t" r="r" b="b"/>
            <a:pathLst>
              <a:path w="741045">
                <a:moveTo>
                  <a:pt x="0" y="0"/>
                </a:moveTo>
                <a:lnTo>
                  <a:pt x="740663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24" name="object 124"/>
          <p:cNvSpPr/>
          <p:nvPr/>
        </p:nvSpPr>
        <p:spPr>
          <a:xfrm>
            <a:off x="7269701" y="3509682"/>
            <a:ext cx="672545" cy="0"/>
          </a:xfrm>
          <a:custGeom>
            <a:avLst/>
            <a:gdLst/>
            <a:ahLst/>
            <a:cxnLst/>
            <a:rect l="l" t="t" r="r" b="b"/>
            <a:pathLst>
              <a:path w="741045">
                <a:moveTo>
                  <a:pt x="0" y="0"/>
                </a:moveTo>
                <a:lnTo>
                  <a:pt x="740663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25" name="object 125"/>
          <p:cNvSpPr/>
          <p:nvPr/>
        </p:nvSpPr>
        <p:spPr>
          <a:xfrm>
            <a:off x="8174267" y="3509682"/>
            <a:ext cx="672545" cy="0"/>
          </a:xfrm>
          <a:custGeom>
            <a:avLst/>
            <a:gdLst/>
            <a:ahLst/>
            <a:cxnLst/>
            <a:rect l="l" t="t" r="r" b="b"/>
            <a:pathLst>
              <a:path w="741045">
                <a:moveTo>
                  <a:pt x="0" y="0"/>
                </a:moveTo>
                <a:lnTo>
                  <a:pt x="740663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26" name="object 126"/>
          <p:cNvSpPr/>
          <p:nvPr/>
        </p:nvSpPr>
        <p:spPr>
          <a:xfrm>
            <a:off x="5883809" y="3516598"/>
            <a:ext cx="672545" cy="0"/>
          </a:xfrm>
          <a:custGeom>
            <a:avLst/>
            <a:gdLst/>
            <a:ahLst/>
            <a:cxnLst/>
            <a:rect l="l" t="t" r="r" b="b"/>
            <a:pathLst>
              <a:path w="741045">
                <a:moveTo>
                  <a:pt x="0" y="0"/>
                </a:moveTo>
                <a:lnTo>
                  <a:pt x="740663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27" name="object 127"/>
          <p:cNvSpPr/>
          <p:nvPr/>
        </p:nvSpPr>
        <p:spPr>
          <a:xfrm>
            <a:off x="7269701" y="3516598"/>
            <a:ext cx="672545" cy="0"/>
          </a:xfrm>
          <a:custGeom>
            <a:avLst/>
            <a:gdLst/>
            <a:ahLst/>
            <a:cxnLst/>
            <a:rect l="l" t="t" r="r" b="b"/>
            <a:pathLst>
              <a:path w="741045">
                <a:moveTo>
                  <a:pt x="0" y="0"/>
                </a:moveTo>
                <a:lnTo>
                  <a:pt x="740663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28" name="object 128"/>
          <p:cNvSpPr/>
          <p:nvPr/>
        </p:nvSpPr>
        <p:spPr>
          <a:xfrm>
            <a:off x="8174267" y="3516598"/>
            <a:ext cx="672545" cy="0"/>
          </a:xfrm>
          <a:custGeom>
            <a:avLst/>
            <a:gdLst/>
            <a:ahLst/>
            <a:cxnLst/>
            <a:rect l="l" t="t" r="r" b="b"/>
            <a:pathLst>
              <a:path w="741045">
                <a:moveTo>
                  <a:pt x="0" y="0"/>
                </a:moveTo>
                <a:lnTo>
                  <a:pt x="740663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29" name="object 129"/>
          <p:cNvSpPr/>
          <p:nvPr/>
        </p:nvSpPr>
        <p:spPr>
          <a:xfrm>
            <a:off x="5883809" y="352351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30" name="object 130"/>
          <p:cNvSpPr/>
          <p:nvPr/>
        </p:nvSpPr>
        <p:spPr>
          <a:xfrm>
            <a:off x="6547710" y="352351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31" name="object 131"/>
          <p:cNvSpPr/>
          <p:nvPr/>
        </p:nvSpPr>
        <p:spPr>
          <a:xfrm>
            <a:off x="7269701" y="352351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32" name="object 132"/>
          <p:cNvSpPr/>
          <p:nvPr/>
        </p:nvSpPr>
        <p:spPr>
          <a:xfrm>
            <a:off x="7933603" y="352351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33" name="object 133"/>
          <p:cNvSpPr/>
          <p:nvPr/>
        </p:nvSpPr>
        <p:spPr>
          <a:xfrm>
            <a:off x="8174267" y="352351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34" name="object 134"/>
          <p:cNvSpPr/>
          <p:nvPr/>
        </p:nvSpPr>
        <p:spPr>
          <a:xfrm>
            <a:off x="8838167" y="352351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35" name="object 135"/>
          <p:cNvSpPr/>
          <p:nvPr/>
        </p:nvSpPr>
        <p:spPr>
          <a:xfrm>
            <a:off x="5883809" y="353042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36" name="object 136"/>
          <p:cNvSpPr/>
          <p:nvPr/>
        </p:nvSpPr>
        <p:spPr>
          <a:xfrm>
            <a:off x="6547710" y="353042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37" name="object 137"/>
          <p:cNvSpPr/>
          <p:nvPr/>
        </p:nvSpPr>
        <p:spPr>
          <a:xfrm>
            <a:off x="7269701" y="353042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38" name="object 138"/>
          <p:cNvSpPr/>
          <p:nvPr/>
        </p:nvSpPr>
        <p:spPr>
          <a:xfrm>
            <a:off x="7933603" y="353042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39" name="object 139"/>
          <p:cNvSpPr/>
          <p:nvPr/>
        </p:nvSpPr>
        <p:spPr>
          <a:xfrm>
            <a:off x="8174267" y="353042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40" name="object 140"/>
          <p:cNvSpPr/>
          <p:nvPr/>
        </p:nvSpPr>
        <p:spPr>
          <a:xfrm>
            <a:off x="8838167" y="353042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41" name="object 141"/>
          <p:cNvSpPr/>
          <p:nvPr/>
        </p:nvSpPr>
        <p:spPr>
          <a:xfrm>
            <a:off x="5883809" y="353734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42" name="object 142"/>
          <p:cNvSpPr/>
          <p:nvPr/>
        </p:nvSpPr>
        <p:spPr>
          <a:xfrm>
            <a:off x="6547710" y="353734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43" name="object 143"/>
          <p:cNvSpPr/>
          <p:nvPr/>
        </p:nvSpPr>
        <p:spPr>
          <a:xfrm>
            <a:off x="7269701" y="353734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44" name="object 144"/>
          <p:cNvSpPr/>
          <p:nvPr/>
        </p:nvSpPr>
        <p:spPr>
          <a:xfrm>
            <a:off x="7933603" y="353734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45" name="object 145"/>
          <p:cNvSpPr/>
          <p:nvPr/>
        </p:nvSpPr>
        <p:spPr>
          <a:xfrm>
            <a:off x="8174267" y="353734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46" name="object 146"/>
          <p:cNvSpPr/>
          <p:nvPr/>
        </p:nvSpPr>
        <p:spPr>
          <a:xfrm>
            <a:off x="8838167" y="353734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47" name="object 147"/>
          <p:cNvSpPr/>
          <p:nvPr/>
        </p:nvSpPr>
        <p:spPr>
          <a:xfrm>
            <a:off x="5883809" y="3544261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48" name="object 148"/>
          <p:cNvSpPr/>
          <p:nvPr/>
        </p:nvSpPr>
        <p:spPr>
          <a:xfrm>
            <a:off x="6547710" y="3544261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49" name="object 149"/>
          <p:cNvSpPr/>
          <p:nvPr/>
        </p:nvSpPr>
        <p:spPr>
          <a:xfrm>
            <a:off x="7269701" y="3544261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50" name="object 150"/>
          <p:cNvSpPr/>
          <p:nvPr/>
        </p:nvSpPr>
        <p:spPr>
          <a:xfrm>
            <a:off x="7933603" y="3544261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51" name="object 151"/>
          <p:cNvSpPr/>
          <p:nvPr/>
        </p:nvSpPr>
        <p:spPr>
          <a:xfrm>
            <a:off x="8174267" y="3544261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52" name="object 152"/>
          <p:cNvSpPr/>
          <p:nvPr/>
        </p:nvSpPr>
        <p:spPr>
          <a:xfrm>
            <a:off x="8838167" y="3544261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53" name="object 153"/>
          <p:cNvSpPr/>
          <p:nvPr/>
        </p:nvSpPr>
        <p:spPr>
          <a:xfrm>
            <a:off x="5883809" y="355117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54" name="object 154"/>
          <p:cNvSpPr/>
          <p:nvPr/>
        </p:nvSpPr>
        <p:spPr>
          <a:xfrm>
            <a:off x="6547710" y="355117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55" name="object 155"/>
          <p:cNvSpPr/>
          <p:nvPr/>
        </p:nvSpPr>
        <p:spPr>
          <a:xfrm>
            <a:off x="7269701" y="355117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56" name="object 156"/>
          <p:cNvSpPr/>
          <p:nvPr/>
        </p:nvSpPr>
        <p:spPr>
          <a:xfrm>
            <a:off x="7933603" y="355117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57" name="object 157"/>
          <p:cNvSpPr/>
          <p:nvPr/>
        </p:nvSpPr>
        <p:spPr>
          <a:xfrm>
            <a:off x="8174267" y="355117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58" name="object 158"/>
          <p:cNvSpPr/>
          <p:nvPr/>
        </p:nvSpPr>
        <p:spPr>
          <a:xfrm>
            <a:off x="8838167" y="355117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59" name="object 159"/>
          <p:cNvSpPr/>
          <p:nvPr/>
        </p:nvSpPr>
        <p:spPr>
          <a:xfrm>
            <a:off x="5883809" y="355809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60" name="object 160"/>
          <p:cNvSpPr/>
          <p:nvPr/>
        </p:nvSpPr>
        <p:spPr>
          <a:xfrm>
            <a:off x="6547710" y="355809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61" name="object 161"/>
          <p:cNvSpPr/>
          <p:nvPr/>
        </p:nvSpPr>
        <p:spPr>
          <a:xfrm>
            <a:off x="7269701" y="355809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62" name="object 162"/>
          <p:cNvSpPr/>
          <p:nvPr/>
        </p:nvSpPr>
        <p:spPr>
          <a:xfrm>
            <a:off x="7933603" y="355809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63" name="object 163"/>
          <p:cNvSpPr/>
          <p:nvPr/>
        </p:nvSpPr>
        <p:spPr>
          <a:xfrm>
            <a:off x="8174267" y="355809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64" name="object 164"/>
          <p:cNvSpPr/>
          <p:nvPr/>
        </p:nvSpPr>
        <p:spPr>
          <a:xfrm>
            <a:off x="8838167" y="355809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65" name="object 165"/>
          <p:cNvSpPr/>
          <p:nvPr/>
        </p:nvSpPr>
        <p:spPr>
          <a:xfrm>
            <a:off x="5883809" y="356500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66" name="object 166"/>
          <p:cNvSpPr/>
          <p:nvPr/>
        </p:nvSpPr>
        <p:spPr>
          <a:xfrm>
            <a:off x="6547710" y="356500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67" name="object 167"/>
          <p:cNvSpPr/>
          <p:nvPr/>
        </p:nvSpPr>
        <p:spPr>
          <a:xfrm>
            <a:off x="7269701" y="356500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68" name="object 168"/>
          <p:cNvSpPr/>
          <p:nvPr/>
        </p:nvSpPr>
        <p:spPr>
          <a:xfrm>
            <a:off x="7933603" y="356500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69" name="object 169"/>
          <p:cNvSpPr/>
          <p:nvPr/>
        </p:nvSpPr>
        <p:spPr>
          <a:xfrm>
            <a:off x="8174267" y="356500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70" name="object 170"/>
          <p:cNvSpPr/>
          <p:nvPr/>
        </p:nvSpPr>
        <p:spPr>
          <a:xfrm>
            <a:off x="8838167" y="356500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71" name="object 171"/>
          <p:cNvSpPr/>
          <p:nvPr/>
        </p:nvSpPr>
        <p:spPr>
          <a:xfrm>
            <a:off x="5883809" y="357192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72" name="object 172"/>
          <p:cNvSpPr/>
          <p:nvPr/>
        </p:nvSpPr>
        <p:spPr>
          <a:xfrm>
            <a:off x="6547710" y="357192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73" name="object 173"/>
          <p:cNvSpPr/>
          <p:nvPr/>
        </p:nvSpPr>
        <p:spPr>
          <a:xfrm>
            <a:off x="7269701" y="357192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74" name="object 174"/>
          <p:cNvSpPr/>
          <p:nvPr/>
        </p:nvSpPr>
        <p:spPr>
          <a:xfrm>
            <a:off x="7933603" y="357192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75" name="object 175"/>
          <p:cNvSpPr/>
          <p:nvPr/>
        </p:nvSpPr>
        <p:spPr>
          <a:xfrm>
            <a:off x="8174267" y="357192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76" name="object 176"/>
          <p:cNvSpPr/>
          <p:nvPr/>
        </p:nvSpPr>
        <p:spPr>
          <a:xfrm>
            <a:off x="8838167" y="357192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77" name="object 177"/>
          <p:cNvSpPr/>
          <p:nvPr/>
        </p:nvSpPr>
        <p:spPr>
          <a:xfrm>
            <a:off x="5883809" y="3578839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78" name="object 178"/>
          <p:cNvSpPr/>
          <p:nvPr/>
        </p:nvSpPr>
        <p:spPr>
          <a:xfrm>
            <a:off x="6547710" y="3578839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79" name="object 179"/>
          <p:cNvSpPr/>
          <p:nvPr/>
        </p:nvSpPr>
        <p:spPr>
          <a:xfrm>
            <a:off x="7269701" y="3578839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80" name="object 180"/>
          <p:cNvSpPr/>
          <p:nvPr/>
        </p:nvSpPr>
        <p:spPr>
          <a:xfrm>
            <a:off x="7933603" y="3578839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81" name="object 181"/>
          <p:cNvSpPr/>
          <p:nvPr/>
        </p:nvSpPr>
        <p:spPr>
          <a:xfrm>
            <a:off x="8174267" y="3578839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82" name="object 182"/>
          <p:cNvSpPr/>
          <p:nvPr/>
        </p:nvSpPr>
        <p:spPr>
          <a:xfrm>
            <a:off x="8838167" y="3578839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83" name="object 183"/>
          <p:cNvSpPr/>
          <p:nvPr/>
        </p:nvSpPr>
        <p:spPr>
          <a:xfrm>
            <a:off x="5883809" y="358575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84" name="object 184"/>
          <p:cNvSpPr/>
          <p:nvPr/>
        </p:nvSpPr>
        <p:spPr>
          <a:xfrm>
            <a:off x="6547710" y="358575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85" name="object 185"/>
          <p:cNvSpPr/>
          <p:nvPr/>
        </p:nvSpPr>
        <p:spPr>
          <a:xfrm>
            <a:off x="7269701" y="358575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86" name="object 186"/>
          <p:cNvSpPr/>
          <p:nvPr/>
        </p:nvSpPr>
        <p:spPr>
          <a:xfrm>
            <a:off x="7933603" y="358575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87" name="object 187"/>
          <p:cNvSpPr/>
          <p:nvPr/>
        </p:nvSpPr>
        <p:spPr>
          <a:xfrm>
            <a:off x="8174267" y="358575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88" name="object 188"/>
          <p:cNvSpPr/>
          <p:nvPr/>
        </p:nvSpPr>
        <p:spPr>
          <a:xfrm>
            <a:off x="8838167" y="358575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89" name="object 189"/>
          <p:cNvSpPr/>
          <p:nvPr/>
        </p:nvSpPr>
        <p:spPr>
          <a:xfrm>
            <a:off x="5883809" y="359267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90" name="object 190"/>
          <p:cNvSpPr/>
          <p:nvPr/>
        </p:nvSpPr>
        <p:spPr>
          <a:xfrm>
            <a:off x="6547710" y="359267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91" name="object 191"/>
          <p:cNvSpPr/>
          <p:nvPr/>
        </p:nvSpPr>
        <p:spPr>
          <a:xfrm>
            <a:off x="7269701" y="359267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92" name="object 192"/>
          <p:cNvSpPr/>
          <p:nvPr/>
        </p:nvSpPr>
        <p:spPr>
          <a:xfrm>
            <a:off x="7933603" y="359267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93" name="object 193"/>
          <p:cNvSpPr/>
          <p:nvPr/>
        </p:nvSpPr>
        <p:spPr>
          <a:xfrm>
            <a:off x="8174267" y="359267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94" name="object 194"/>
          <p:cNvSpPr/>
          <p:nvPr/>
        </p:nvSpPr>
        <p:spPr>
          <a:xfrm>
            <a:off x="8838167" y="359267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95" name="object 195"/>
          <p:cNvSpPr/>
          <p:nvPr/>
        </p:nvSpPr>
        <p:spPr>
          <a:xfrm>
            <a:off x="5883809" y="3599585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96" name="object 196"/>
          <p:cNvSpPr/>
          <p:nvPr/>
        </p:nvSpPr>
        <p:spPr>
          <a:xfrm>
            <a:off x="6547710" y="3599585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97" name="object 197"/>
          <p:cNvSpPr/>
          <p:nvPr/>
        </p:nvSpPr>
        <p:spPr>
          <a:xfrm>
            <a:off x="7269701" y="3599585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98" name="object 198"/>
          <p:cNvSpPr/>
          <p:nvPr/>
        </p:nvSpPr>
        <p:spPr>
          <a:xfrm>
            <a:off x="7933603" y="3599585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199" name="object 199"/>
          <p:cNvSpPr/>
          <p:nvPr/>
        </p:nvSpPr>
        <p:spPr>
          <a:xfrm>
            <a:off x="8174267" y="3599585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pic>
        <p:nvPicPr>
          <p:cNvPr id="200" name="object 20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452275" y="3540803"/>
            <a:ext cx="290456" cy="103734"/>
          </a:xfrm>
          <a:prstGeom prst="rect">
            <a:avLst/>
          </a:prstGeom>
        </p:spPr>
      </p:pic>
      <p:sp>
        <p:nvSpPr>
          <p:cNvPr id="201" name="object 201"/>
          <p:cNvSpPr/>
          <p:nvPr/>
        </p:nvSpPr>
        <p:spPr>
          <a:xfrm>
            <a:off x="8838167" y="3599585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02" name="object 202"/>
          <p:cNvSpPr/>
          <p:nvPr/>
        </p:nvSpPr>
        <p:spPr>
          <a:xfrm>
            <a:off x="5883809" y="360650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03" name="object 203"/>
          <p:cNvSpPr/>
          <p:nvPr/>
        </p:nvSpPr>
        <p:spPr>
          <a:xfrm>
            <a:off x="6547710" y="360650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04" name="object 204"/>
          <p:cNvSpPr/>
          <p:nvPr/>
        </p:nvSpPr>
        <p:spPr>
          <a:xfrm>
            <a:off x="7269701" y="360650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05" name="object 205"/>
          <p:cNvSpPr/>
          <p:nvPr/>
        </p:nvSpPr>
        <p:spPr>
          <a:xfrm>
            <a:off x="7933603" y="360650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06" name="object 206"/>
          <p:cNvSpPr/>
          <p:nvPr/>
        </p:nvSpPr>
        <p:spPr>
          <a:xfrm>
            <a:off x="8174267" y="360650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07" name="object 207"/>
          <p:cNvSpPr/>
          <p:nvPr/>
        </p:nvSpPr>
        <p:spPr>
          <a:xfrm>
            <a:off x="8838167" y="3606500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08" name="object 208"/>
          <p:cNvSpPr/>
          <p:nvPr/>
        </p:nvSpPr>
        <p:spPr>
          <a:xfrm>
            <a:off x="5883809" y="3613417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09" name="object 209"/>
          <p:cNvSpPr/>
          <p:nvPr/>
        </p:nvSpPr>
        <p:spPr>
          <a:xfrm>
            <a:off x="6547710" y="3613417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10" name="object 210"/>
          <p:cNvSpPr/>
          <p:nvPr/>
        </p:nvSpPr>
        <p:spPr>
          <a:xfrm>
            <a:off x="7269701" y="3613417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11" name="object 211"/>
          <p:cNvSpPr/>
          <p:nvPr/>
        </p:nvSpPr>
        <p:spPr>
          <a:xfrm>
            <a:off x="7933603" y="3613417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12" name="object 212"/>
          <p:cNvSpPr/>
          <p:nvPr/>
        </p:nvSpPr>
        <p:spPr>
          <a:xfrm>
            <a:off x="8174267" y="3613417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13" name="object 213"/>
          <p:cNvSpPr/>
          <p:nvPr/>
        </p:nvSpPr>
        <p:spPr>
          <a:xfrm>
            <a:off x="8838167" y="3613417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14" name="object 214"/>
          <p:cNvSpPr/>
          <p:nvPr/>
        </p:nvSpPr>
        <p:spPr>
          <a:xfrm>
            <a:off x="5883809" y="362033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15" name="object 215"/>
          <p:cNvSpPr/>
          <p:nvPr/>
        </p:nvSpPr>
        <p:spPr>
          <a:xfrm>
            <a:off x="6547710" y="362033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16" name="object 216"/>
          <p:cNvSpPr/>
          <p:nvPr/>
        </p:nvSpPr>
        <p:spPr>
          <a:xfrm>
            <a:off x="7269701" y="362033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17" name="object 217"/>
          <p:cNvSpPr/>
          <p:nvPr/>
        </p:nvSpPr>
        <p:spPr>
          <a:xfrm>
            <a:off x="7933603" y="362033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18" name="object 218"/>
          <p:cNvSpPr/>
          <p:nvPr/>
        </p:nvSpPr>
        <p:spPr>
          <a:xfrm>
            <a:off x="8174267" y="362033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19" name="object 219"/>
          <p:cNvSpPr/>
          <p:nvPr/>
        </p:nvSpPr>
        <p:spPr>
          <a:xfrm>
            <a:off x="8838167" y="3620332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20" name="object 220"/>
          <p:cNvSpPr/>
          <p:nvPr/>
        </p:nvSpPr>
        <p:spPr>
          <a:xfrm>
            <a:off x="5883809" y="362724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21" name="object 221"/>
          <p:cNvSpPr/>
          <p:nvPr/>
        </p:nvSpPr>
        <p:spPr>
          <a:xfrm>
            <a:off x="6547710" y="362724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22" name="object 222"/>
          <p:cNvSpPr/>
          <p:nvPr/>
        </p:nvSpPr>
        <p:spPr>
          <a:xfrm>
            <a:off x="7269701" y="362724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23" name="object 223"/>
          <p:cNvSpPr/>
          <p:nvPr/>
        </p:nvSpPr>
        <p:spPr>
          <a:xfrm>
            <a:off x="7933603" y="362724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24" name="object 224"/>
          <p:cNvSpPr/>
          <p:nvPr/>
        </p:nvSpPr>
        <p:spPr>
          <a:xfrm>
            <a:off x="8174267" y="362724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25" name="object 225"/>
          <p:cNvSpPr/>
          <p:nvPr/>
        </p:nvSpPr>
        <p:spPr>
          <a:xfrm>
            <a:off x="8838167" y="362724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26" name="object 226"/>
          <p:cNvSpPr/>
          <p:nvPr/>
        </p:nvSpPr>
        <p:spPr>
          <a:xfrm>
            <a:off x="5883809" y="3634163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27" name="object 227"/>
          <p:cNvSpPr/>
          <p:nvPr/>
        </p:nvSpPr>
        <p:spPr>
          <a:xfrm>
            <a:off x="6547710" y="3634163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28" name="object 228"/>
          <p:cNvSpPr/>
          <p:nvPr/>
        </p:nvSpPr>
        <p:spPr>
          <a:xfrm>
            <a:off x="7269701" y="3634163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29" name="object 229"/>
          <p:cNvSpPr/>
          <p:nvPr/>
        </p:nvSpPr>
        <p:spPr>
          <a:xfrm>
            <a:off x="7933603" y="3634163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30" name="object 230"/>
          <p:cNvSpPr/>
          <p:nvPr/>
        </p:nvSpPr>
        <p:spPr>
          <a:xfrm>
            <a:off x="8174267" y="3634163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31" name="object 231"/>
          <p:cNvSpPr/>
          <p:nvPr/>
        </p:nvSpPr>
        <p:spPr>
          <a:xfrm>
            <a:off x="8838167" y="3634163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32" name="object 232"/>
          <p:cNvSpPr/>
          <p:nvPr/>
        </p:nvSpPr>
        <p:spPr>
          <a:xfrm>
            <a:off x="5883809" y="364107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33" name="object 233"/>
          <p:cNvSpPr/>
          <p:nvPr/>
        </p:nvSpPr>
        <p:spPr>
          <a:xfrm>
            <a:off x="6547710" y="364107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34" name="object 234"/>
          <p:cNvSpPr/>
          <p:nvPr/>
        </p:nvSpPr>
        <p:spPr>
          <a:xfrm>
            <a:off x="7269701" y="364107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35" name="object 235"/>
          <p:cNvSpPr/>
          <p:nvPr/>
        </p:nvSpPr>
        <p:spPr>
          <a:xfrm>
            <a:off x="7933603" y="364107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36" name="object 236"/>
          <p:cNvSpPr/>
          <p:nvPr/>
        </p:nvSpPr>
        <p:spPr>
          <a:xfrm>
            <a:off x="8174267" y="364107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37" name="object 237"/>
          <p:cNvSpPr/>
          <p:nvPr/>
        </p:nvSpPr>
        <p:spPr>
          <a:xfrm>
            <a:off x="8838167" y="3641078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38" name="object 238"/>
          <p:cNvSpPr/>
          <p:nvPr/>
        </p:nvSpPr>
        <p:spPr>
          <a:xfrm>
            <a:off x="5883809" y="3647995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39" name="object 239"/>
          <p:cNvSpPr/>
          <p:nvPr/>
        </p:nvSpPr>
        <p:spPr>
          <a:xfrm>
            <a:off x="6547710" y="3647995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40" name="object 240"/>
          <p:cNvSpPr/>
          <p:nvPr/>
        </p:nvSpPr>
        <p:spPr>
          <a:xfrm>
            <a:off x="7269701" y="3647995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41" name="object 241"/>
          <p:cNvSpPr/>
          <p:nvPr/>
        </p:nvSpPr>
        <p:spPr>
          <a:xfrm>
            <a:off x="7933603" y="3647995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42" name="object 242"/>
          <p:cNvSpPr/>
          <p:nvPr/>
        </p:nvSpPr>
        <p:spPr>
          <a:xfrm>
            <a:off x="8174267" y="3647995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43" name="object 243"/>
          <p:cNvSpPr/>
          <p:nvPr/>
        </p:nvSpPr>
        <p:spPr>
          <a:xfrm>
            <a:off x="8838167" y="3647995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44" name="object 244"/>
          <p:cNvSpPr/>
          <p:nvPr/>
        </p:nvSpPr>
        <p:spPr>
          <a:xfrm>
            <a:off x="5883809" y="3654911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45" name="object 245"/>
          <p:cNvSpPr/>
          <p:nvPr/>
        </p:nvSpPr>
        <p:spPr>
          <a:xfrm>
            <a:off x="6547710" y="3654911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46" name="object 246"/>
          <p:cNvSpPr/>
          <p:nvPr/>
        </p:nvSpPr>
        <p:spPr>
          <a:xfrm>
            <a:off x="7269701" y="3654911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47" name="object 247"/>
          <p:cNvSpPr/>
          <p:nvPr/>
        </p:nvSpPr>
        <p:spPr>
          <a:xfrm>
            <a:off x="7933603" y="3654911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48" name="object 248"/>
          <p:cNvSpPr/>
          <p:nvPr/>
        </p:nvSpPr>
        <p:spPr>
          <a:xfrm>
            <a:off x="8174267" y="3654911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49" name="object 249"/>
          <p:cNvSpPr/>
          <p:nvPr/>
        </p:nvSpPr>
        <p:spPr>
          <a:xfrm>
            <a:off x="8838167" y="3654911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50" name="object 250"/>
          <p:cNvSpPr/>
          <p:nvPr/>
        </p:nvSpPr>
        <p:spPr>
          <a:xfrm>
            <a:off x="5883809" y="366182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51" name="object 251"/>
          <p:cNvSpPr/>
          <p:nvPr/>
        </p:nvSpPr>
        <p:spPr>
          <a:xfrm>
            <a:off x="6547710" y="366182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52" name="object 252"/>
          <p:cNvSpPr/>
          <p:nvPr/>
        </p:nvSpPr>
        <p:spPr>
          <a:xfrm>
            <a:off x="7269701" y="366182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53" name="object 253"/>
          <p:cNvSpPr/>
          <p:nvPr/>
        </p:nvSpPr>
        <p:spPr>
          <a:xfrm>
            <a:off x="7933603" y="366182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54" name="object 254"/>
          <p:cNvSpPr/>
          <p:nvPr/>
        </p:nvSpPr>
        <p:spPr>
          <a:xfrm>
            <a:off x="8174267" y="366182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55" name="object 255"/>
          <p:cNvSpPr/>
          <p:nvPr/>
        </p:nvSpPr>
        <p:spPr>
          <a:xfrm>
            <a:off x="8838167" y="3661826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56" name="object 256"/>
          <p:cNvSpPr/>
          <p:nvPr/>
        </p:nvSpPr>
        <p:spPr>
          <a:xfrm>
            <a:off x="5883809" y="3668741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57" name="object 257"/>
          <p:cNvSpPr/>
          <p:nvPr/>
        </p:nvSpPr>
        <p:spPr>
          <a:xfrm>
            <a:off x="6547710" y="3668741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58" name="object 258"/>
          <p:cNvSpPr/>
          <p:nvPr/>
        </p:nvSpPr>
        <p:spPr>
          <a:xfrm>
            <a:off x="7269701" y="3668741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59" name="object 259"/>
          <p:cNvSpPr/>
          <p:nvPr/>
        </p:nvSpPr>
        <p:spPr>
          <a:xfrm>
            <a:off x="7933603" y="3668741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60" name="object 260"/>
          <p:cNvSpPr/>
          <p:nvPr/>
        </p:nvSpPr>
        <p:spPr>
          <a:xfrm>
            <a:off x="8174267" y="3668741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61" name="object 261"/>
          <p:cNvSpPr/>
          <p:nvPr/>
        </p:nvSpPr>
        <p:spPr>
          <a:xfrm>
            <a:off x="8838167" y="3668741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62" name="object 262"/>
          <p:cNvSpPr/>
          <p:nvPr/>
        </p:nvSpPr>
        <p:spPr>
          <a:xfrm>
            <a:off x="5883809" y="3675657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63" name="object 263"/>
          <p:cNvSpPr/>
          <p:nvPr/>
        </p:nvSpPr>
        <p:spPr>
          <a:xfrm>
            <a:off x="6547710" y="3675657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64" name="object 264"/>
          <p:cNvSpPr/>
          <p:nvPr/>
        </p:nvSpPr>
        <p:spPr>
          <a:xfrm>
            <a:off x="7269701" y="3675657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65" name="object 265"/>
          <p:cNvSpPr/>
          <p:nvPr/>
        </p:nvSpPr>
        <p:spPr>
          <a:xfrm>
            <a:off x="7933603" y="3675657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66" name="object 266"/>
          <p:cNvSpPr/>
          <p:nvPr/>
        </p:nvSpPr>
        <p:spPr>
          <a:xfrm>
            <a:off x="8174267" y="3675657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67" name="object 267"/>
          <p:cNvSpPr/>
          <p:nvPr/>
        </p:nvSpPr>
        <p:spPr>
          <a:xfrm>
            <a:off x="8838167" y="3675657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68" name="object 268"/>
          <p:cNvSpPr/>
          <p:nvPr/>
        </p:nvSpPr>
        <p:spPr>
          <a:xfrm>
            <a:off x="5883809" y="3682573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69" name="object 269"/>
          <p:cNvSpPr/>
          <p:nvPr/>
        </p:nvSpPr>
        <p:spPr>
          <a:xfrm>
            <a:off x="6547710" y="3682573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70" name="object 270"/>
          <p:cNvSpPr/>
          <p:nvPr/>
        </p:nvSpPr>
        <p:spPr>
          <a:xfrm>
            <a:off x="7269701" y="3682573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71" name="object 271"/>
          <p:cNvSpPr/>
          <p:nvPr/>
        </p:nvSpPr>
        <p:spPr>
          <a:xfrm>
            <a:off x="7933603" y="3682573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72" name="object 272"/>
          <p:cNvSpPr/>
          <p:nvPr/>
        </p:nvSpPr>
        <p:spPr>
          <a:xfrm>
            <a:off x="8174267" y="3682573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73" name="object 273"/>
          <p:cNvSpPr/>
          <p:nvPr/>
        </p:nvSpPr>
        <p:spPr>
          <a:xfrm>
            <a:off x="8838167" y="3682573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74" name="object 274"/>
          <p:cNvSpPr/>
          <p:nvPr/>
        </p:nvSpPr>
        <p:spPr>
          <a:xfrm>
            <a:off x="5883809" y="3689489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75" name="object 275"/>
          <p:cNvSpPr/>
          <p:nvPr/>
        </p:nvSpPr>
        <p:spPr>
          <a:xfrm>
            <a:off x="6547710" y="3689489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76" name="object 276"/>
          <p:cNvSpPr/>
          <p:nvPr/>
        </p:nvSpPr>
        <p:spPr>
          <a:xfrm>
            <a:off x="7269701" y="3689489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77" name="object 277"/>
          <p:cNvSpPr/>
          <p:nvPr/>
        </p:nvSpPr>
        <p:spPr>
          <a:xfrm>
            <a:off x="7933603" y="3689489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78" name="object 278"/>
          <p:cNvSpPr/>
          <p:nvPr/>
        </p:nvSpPr>
        <p:spPr>
          <a:xfrm>
            <a:off x="8174267" y="3689489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79" name="object 279"/>
          <p:cNvSpPr/>
          <p:nvPr/>
        </p:nvSpPr>
        <p:spPr>
          <a:xfrm>
            <a:off x="8838167" y="3689489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80" name="object 280"/>
          <p:cNvSpPr/>
          <p:nvPr/>
        </p:nvSpPr>
        <p:spPr>
          <a:xfrm>
            <a:off x="5883809" y="369640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81" name="object 281"/>
          <p:cNvSpPr/>
          <p:nvPr/>
        </p:nvSpPr>
        <p:spPr>
          <a:xfrm>
            <a:off x="6547710" y="369640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82" name="object 282"/>
          <p:cNvSpPr/>
          <p:nvPr/>
        </p:nvSpPr>
        <p:spPr>
          <a:xfrm>
            <a:off x="7933603" y="369640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83" name="object 283"/>
          <p:cNvSpPr/>
          <p:nvPr/>
        </p:nvSpPr>
        <p:spPr>
          <a:xfrm>
            <a:off x="8174267" y="369640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84" name="object 284"/>
          <p:cNvSpPr/>
          <p:nvPr/>
        </p:nvSpPr>
        <p:spPr>
          <a:xfrm>
            <a:off x="8838167" y="3696404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85" name="object 285"/>
          <p:cNvSpPr/>
          <p:nvPr/>
        </p:nvSpPr>
        <p:spPr>
          <a:xfrm>
            <a:off x="5883809" y="3703319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86" name="object 286"/>
          <p:cNvSpPr/>
          <p:nvPr/>
        </p:nvSpPr>
        <p:spPr>
          <a:xfrm>
            <a:off x="6547710" y="3703319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87" name="object 287"/>
          <p:cNvSpPr/>
          <p:nvPr/>
        </p:nvSpPr>
        <p:spPr>
          <a:xfrm>
            <a:off x="7933603" y="3703319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88" name="object 288"/>
          <p:cNvSpPr/>
          <p:nvPr/>
        </p:nvSpPr>
        <p:spPr>
          <a:xfrm>
            <a:off x="8174267" y="3703319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89" name="object 289"/>
          <p:cNvSpPr/>
          <p:nvPr/>
        </p:nvSpPr>
        <p:spPr>
          <a:xfrm>
            <a:off x="8838167" y="3703319"/>
            <a:ext cx="864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90" name="object 290"/>
          <p:cNvSpPr/>
          <p:nvPr/>
        </p:nvSpPr>
        <p:spPr>
          <a:xfrm>
            <a:off x="5883809" y="3710235"/>
            <a:ext cx="672545" cy="0"/>
          </a:xfrm>
          <a:custGeom>
            <a:avLst/>
            <a:gdLst/>
            <a:ahLst/>
            <a:cxnLst/>
            <a:rect l="l" t="t" r="r" b="b"/>
            <a:pathLst>
              <a:path w="741045">
                <a:moveTo>
                  <a:pt x="0" y="0"/>
                </a:moveTo>
                <a:lnTo>
                  <a:pt x="740663" y="0"/>
                </a:lnTo>
              </a:path>
            </a:pathLst>
          </a:custGeom>
          <a:ln w="7620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 sz="1635"/>
          </a:p>
        </p:txBody>
      </p:sp>
      <p:grpSp>
        <p:nvGrpSpPr>
          <p:cNvPr id="291" name="object 291"/>
          <p:cNvGrpSpPr/>
          <p:nvPr/>
        </p:nvGrpSpPr>
        <p:grpSpPr>
          <a:xfrm>
            <a:off x="6572607" y="3692946"/>
            <a:ext cx="2274090" cy="719226"/>
            <a:chOff x="5871850" y="4069079"/>
            <a:chExt cx="2505710" cy="792480"/>
          </a:xfrm>
        </p:grpSpPr>
        <p:sp>
          <p:nvSpPr>
            <p:cNvPr id="292" name="object 292"/>
            <p:cNvSpPr/>
            <p:nvPr/>
          </p:nvSpPr>
          <p:spPr>
            <a:xfrm>
              <a:off x="7636642" y="4088129"/>
              <a:ext cx="741045" cy="0"/>
            </a:xfrm>
            <a:custGeom>
              <a:avLst/>
              <a:gdLst/>
              <a:ahLst/>
              <a:cxnLst/>
              <a:rect l="l" t="t" r="r" b="b"/>
              <a:pathLst>
                <a:path w="741045">
                  <a:moveTo>
                    <a:pt x="0" y="0"/>
                  </a:moveTo>
                  <a:lnTo>
                    <a:pt x="740663" y="0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293" name="object 29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255898" y="4069079"/>
              <a:ext cx="1472184" cy="358140"/>
            </a:xfrm>
            <a:prstGeom prst="rect">
              <a:avLst/>
            </a:prstGeom>
          </p:spPr>
        </p:pic>
        <p:sp>
          <p:nvSpPr>
            <p:cNvPr id="294" name="object 294"/>
            <p:cNvSpPr/>
            <p:nvPr/>
          </p:nvSpPr>
          <p:spPr>
            <a:xfrm>
              <a:off x="5871850" y="4431029"/>
              <a:ext cx="2204085" cy="99060"/>
            </a:xfrm>
            <a:custGeom>
              <a:avLst/>
              <a:gdLst/>
              <a:ahLst/>
              <a:cxnLst/>
              <a:rect l="l" t="t" r="r" b="b"/>
              <a:pathLst>
                <a:path w="2204084" h="99060">
                  <a:moveTo>
                    <a:pt x="0" y="0"/>
                  </a:moveTo>
                  <a:lnTo>
                    <a:pt x="740663" y="0"/>
                  </a:lnTo>
                </a:path>
                <a:path w="2204084" h="99060">
                  <a:moveTo>
                    <a:pt x="1481328" y="0"/>
                  </a:moveTo>
                  <a:lnTo>
                    <a:pt x="2203704" y="0"/>
                  </a:lnTo>
                </a:path>
                <a:path w="2204084" h="99060">
                  <a:moveTo>
                    <a:pt x="0" y="7620"/>
                  </a:moveTo>
                  <a:lnTo>
                    <a:pt x="9144" y="7620"/>
                  </a:lnTo>
                </a:path>
                <a:path w="2204084" h="99060">
                  <a:moveTo>
                    <a:pt x="731519" y="7620"/>
                  </a:moveTo>
                  <a:lnTo>
                    <a:pt x="740664" y="7620"/>
                  </a:lnTo>
                </a:path>
                <a:path w="2204084" h="99060">
                  <a:moveTo>
                    <a:pt x="1481328" y="7620"/>
                  </a:moveTo>
                  <a:lnTo>
                    <a:pt x="1490472" y="7620"/>
                  </a:lnTo>
                </a:path>
                <a:path w="2204084" h="99060">
                  <a:moveTo>
                    <a:pt x="2194560" y="7620"/>
                  </a:moveTo>
                  <a:lnTo>
                    <a:pt x="2203704" y="7620"/>
                  </a:lnTo>
                </a:path>
                <a:path w="2204084" h="99060">
                  <a:moveTo>
                    <a:pt x="0" y="15240"/>
                  </a:moveTo>
                  <a:lnTo>
                    <a:pt x="9144" y="15240"/>
                  </a:lnTo>
                </a:path>
                <a:path w="2204084" h="99060">
                  <a:moveTo>
                    <a:pt x="731519" y="15239"/>
                  </a:moveTo>
                  <a:lnTo>
                    <a:pt x="740664" y="15239"/>
                  </a:lnTo>
                </a:path>
                <a:path w="2204084" h="99060">
                  <a:moveTo>
                    <a:pt x="1481328" y="15239"/>
                  </a:moveTo>
                  <a:lnTo>
                    <a:pt x="1490472" y="15239"/>
                  </a:lnTo>
                </a:path>
                <a:path w="2204084" h="99060">
                  <a:moveTo>
                    <a:pt x="2194560" y="15239"/>
                  </a:moveTo>
                  <a:lnTo>
                    <a:pt x="2203704" y="15239"/>
                  </a:lnTo>
                </a:path>
                <a:path w="2204084" h="99060">
                  <a:moveTo>
                    <a:pt x="0" y="22860"/>
                  </a:moveTo>
                  <a:lnTo>
                    <a:pt x="9144" y="22860"/>
                  </a:lnTo>
                </a:path>
                <a:path w="2204084" h="99060">
                  <a:moveTo>
                    <a:pt x="731519" y="22860"/>
                  </a:moveTo>
                  <a:lnTo>
                    <a:pt x="740664" y="22860"/>
                  </a:lnTo>
                </a:path>
                <a:path w="2204084" h="99060">
                  <a:moveTo>
                    <a:pt x="1481328" y="22860"/>
                  </a:moveTo>
                  <a:lnTo>
                    <a:pt x="1490472" y="22860"/>
                  </a:lnTo>
                </a:path>
                <a:path w="2204084" h="99060">
                  <a:moveTo>
                    <a:pt x="2194560" y="22860"/>
                  </a:moveTo>
                  <a:lnTo>
                    <a:pt x="2203704" y="22860"/>
                  </a:lnTo>
                </a:path>
                <a:path w="2204084" h="99060">
                  <a:moveTo>
                    <a:pt x="0" y="30480"/>
                  </a:moveTo>
                  <a:lnTo>
                    <a:pt x="9144" y="30480"/>
                  </a:lnTo>
                </a:path>
                <a:path w="2204084" h="99060">
                  <a:moveTo>
                    <a:pt x="731519" y="30479"/>
                  </a:moveTo>
                  <a:lnTo>
                    <a:pt x="740664" y="30479"/>
                  </a:lnTo>
                </a:path>
                <a:path w="2204084" h="99060">
                  <a:moveTo>
                    <a:pt x="1481328" y="30479"/>
                  </a:moveTo>
                  <a:lnTo>
                    <a:pt x="1490472" y="30479"/>
                  </a:lnTo>
                </a:path>
                <a:path w="2204084" h="99060">
                  <a:moveTo>
                    <a:pt x="2194560" y="30479"/>
                  </a:moveTo>
                  <a:lnTo>
                    <a:pt x="2203704" y="30479"/>
                  </a:lnTo>
                </a:path>
                <a:path w="2204084" h="99060">
                  <a:moveTo>
                    <a:pt x="0" y="38100"/>
                  </a:moveTo>
                  <a:lnTo>
                    <a:pt x="9144" y="38100"/>
                  </a:lnTo>
                </a:path>
                <a:path w="2204084" h="99060">
                  <a:moveTo>
                    <a:pt x="731519" y="38100"/>
                  </a:moveTo>
                  <a:lnTo>
                    <a:pt x="740664" y="38100"/>
                  </a:lnTo>
                </a:path>
                <a:path w="2204084" h="99060">
                  <a:moveTo>
                    <a:pt x="1481328" y="38100"/>
                  </a:moveTo>
                  <a:lnTo>
                    <a:pt x="1490472" y="38100"/>
                  </a:lnTo>
                </a:path>
                <a:path w="2204084" h="99060">
                  <a:moveTo>
                    <a:pt x="2194560" y="38100"/>
                  </a:moveTo>
                  <a:lnTo>
                    <a:pt x="2203704" y="38100"/>
                  </a:lnTo>
                </a:path>
                <a:path w="2204084" h="99060">
                  <a:moveTo>
                    <a:pt x="0" y="45720"/>
                  </a:moveTo>
                  <a:lnTo>
                    <a:pt x="9144" y="45720"/>
                  </a:lnTo>
                </a:path>
                <a:path w="2204084" h="99060">
                  <a:moveTo>
                    <a:pt x="731519" y="45720"/>
                  </a:moveTo>
                  <a:lnTo>
                    <a:pt x="740664" y="45720"/>
                  </a:lnTo>
                </a:path>
                <a:path w="2204084" h="99060">
                  <a:moveTo>
                    <a:pt x="1481328" y="45720"/>
                  </a:moveTo>
                  <a:lnTo>
                    <a:pt x="1490472" y="45720"/>
                  </a:lnTo>
                </a:path>
                <a:path w="2204084" h="99060">
                  <a:moveTo>
                    <a:pt x="2194560" y="45720"/>
                  </a:moveTo>
                  <a:lnTo>
                    <a:pt x="2203704" y="45720"/>
                  </a:lnTo>
                </a:path>
                <a:path w="2204084" h="99060">
                  <a:moveTo>
                    <a:pt x="0" y="53340"/>
                  </a:moveTo>
                  <a:lnTo>
                    <a:pt x="9144" y="53340"/>
                  </a:lnTo>
                </a:path>
                <a:path w="2204084" h="99060">
                  <a:moveTo>
                    <a:pt x="731519" y="53339"/>
                  </a:moveTo>
                  <a:lnTo>
                    <a:pt x="740664" y="53339"/>
                  </a:lnTo>
                </a:path>
                <a:path w="2204084" h="99060">
                  <a:moveTo>
                    <a:pt x="1481328" y="53339"/>
                  </a:moveTo>
                  <a:lnTo>
                    <a:pt x="1490472" y="53339"/>
                  </a:lnTo>
                </a:path>
                <a:path w="2204084" h="99060">
                  <a:moveTo>
                    <a:pt x="2194560" y="53339"/>
                  </a:moveTo>
                  <a:lnTo>
                    <a:pt x="2203704" y="53339"/>
                  </a:lnTo>
                </a:path>
                <a:path w="2204084" h="99060">
                  <a:moveTo>
                    <a:pt x="0" y="60960"/>
                  </a:moveTo>
                  <a:lnTo>
                    <a:pt x="9144" y="60960"/>
                  </a:lnTo>
                </a:path>
                <a:path w="2204084" h="99060">
                  <a:moveTo>
                    <a:pt x="731519" y="60960"/>
                  </a:moveTo>
                  <a:lnTo>
                    <a:pt x="740664" y="60960"/>
                  </a:lnTo>
                </a:path>
                <a:path w="2204084" h="99060">
                  <a:moveTo>
                    <a:pt x="1481328" y="60960"/>
                  </a:moveTo>
                  <a:lnTo>
                    <a:pt x="1490472" y="60960"/>
                  </a:lnTo>
                </a:path>
                <a:path w="2204084" h="99060">
                  <a:moveTo>
                    <a:pt x="2194560" y="60960"/>
                  </a:moveTo>
                  <a:lnTo>
                    <a:pt x="2203704" y="60960"/>
                  </a:lnTo>
                </a:path>
                <a:path w="2204084" h="99060">
                  <a:moveTo>
                    <a:pt x="0" y="68580"/>
                  </a:moveTo>
                  <a:lnTo>
                    <a:pt x="9144" y="68580"/>
                  </a:lnTo>
                </a:path>
                <a:path w="2204084" h="99060">
                  <a:moveTo>
                    <a:pt x="731519" y="68579"/>
                  </a:moveTo>
                  <a:lnTo>
                    <a:pt x="740664" y="68579"/>
                  </a:lnTo>
                </a:path>
                <a:path w="2204084" h="99060">
                  <a:moveTo>
                    <a:pt x="1481328" y="68579"/>
                  </a:moveTo>
                  <a:lnTo>
                    <a:pt x="1490472" y="68579"/>
                  </a:lnTo>
                </a:path>
                <a:path w="2204084" h="99060">
                  <a:moveTo>
                    <a:pt x="2194560" y="68579"/>
                  </a:moveTo>
                  <a:lnTo>
                    <a:pt x="2203704" y="68579"/>
                  </a:lnTo>
                </a:path>
                <a:path w="2204084" h="99060">
                  <a:moveTo>
                    <a:pt x="0" y="76200"/>
                  </a:moveTo>
                  <a:lnTo>
                    <a:pt x="9144" y="76200"/>
                  </a:lnTo>
                </a:path>
                <a:path w="2204084" h="99060">
                  <a:moveTo>
                    <a:pt x="731519" y="76200"/>
                  </a:moveTo>
                  <a:lnTo>
                    <a:pt x="740664" y="76200"/>
                  </a:lnTo>
                </a:path>
                <a:path w="2204084" h="99060">
                  <a:moveTo>
                    <a:pt x="1481328" y="76200"/>
                  </a:moveTo>
                  <a:lnTo>
                    <a:pt x="1490472" y="76200"/>
                  </a:lnTo>
                </a:path>
                <a:path w="2204084" h="99060">
                  <a:moveTo>
                    <a:pt x="2194560" y="76200"/>
                  </a:moveTo>
                  <a:lnTo>
                    <a:pt x="2203704" y="76200"/>
                  </a:lnTo>
                </a:path>
                <a:path w="2204084" h="99060">
                  <a:moveTo>
                    <a:pt x="0" y="83820"/>
                  </a:moveTo>
                  <a:lnTo>
                    <a:pt x="9144" y="83820"/>
                  </a:lnTo>
                </a:path>
                <a:path w="2204084" h="99060">
                  <a:moveTo>
                    <a:pt x="731519" y="83820"/>
                  </a:moveTo>
                  <a:lnTo>
                    <a:pt x="740664" y="83820"/>
                  </a:lnTo>
                </a:path>
                <a:path w="2204084" h="99060">
                  <a:moveTo>
                    <a:pt x="1481328" y="83820"/>
                  </a:moveTo>
                  <a:lnTo>
                    <a:pt x="1490472" y="83820"/>
                  </a:lnTo>
                </a:path>
                <a:path w="2204084" h="99060">
                  <a:moveTo>
                    <a:pt x="2194560" y="83820"/>
                  </a:moveTo>
                  <a:lnTo>
                    <a:pt x="2203704" y="83820"/>
                  </a:lnTo>
                </a:path>
                <a:path w="2204084" h="99060">
                  <a:moveTo>
                    <a:pt x="0" y="91440"/>
                  </a:moveTo>
                  <a:lnTo>
                    <a:pt x="9144" y="91440"/>
                  </a:lnTo>
                </a:path>
                <a:path w="2204084" h="99060">
                  <a:moveTo>
                    <a:pt x="731519" y="91439"/>
                  </a:moveTo>
                  <a:lnTo>
                    <a:pt x="740664" y="91439"/>
                  </a:lnTo>
                </a:path>
                <a:path w="2204084" h="99060">
                  <a:moveTo>
                    <a:pt x="1481328" y="91439"/>
                  </a:moveTo>
                  <a:lnTo>
                    <a:pt x="1490472" y="91439"/>
                  </a:lnTo>
                </a:path>
                <a:path w="2204084" h="99060">
                  <a:moveTo>
                    <a:pt x="2194560" y="91439"/>
                  </a:moveTo>
                  <a:lnTo>
                    <a:pt x="2203704" y="91439"/>
                  </a:lnTo>
                </a:path>
                <a:path w="2204084" h="99060">
                  <a:moveTo>
                    <a:pt x="0" y="99060"/>
                  </a:moveTo>
                  <a:lnTo>
                    <a:pt x="9144" y="99060"/>
                  </a:lnTo>
                </a:path>
                <a:path w="2204084" h="99060">
                  <a:moveTo>
                    <a:pt x="731519" y="99060"/>
                  </a:moveTo>
                  <a:lnTo>
                    <a:pt x="740664" y="99060"/>
                  </a:lnTo>
                </a:path>
                <a:path w="2204084" h="99060">
                  <a:moveTo>
                    <a:pt x="1481328" y="99060"/>
                  </a:moveTo>
                  <a:lnTo>
                    <a:pt x="1490472" y="99060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295" name="object 29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746370" y="4465319"/>
              <a:ext cx="292608" cy="114300"/>
            </a:xfrm>
            <a:prstGeom prst="rect">
              <a:avLst/>
            </a:prstGeom>
          </p:spPr>
        </p:pic>
        <p:pic>
          <p:nvPicPr>
            <p:cNvPr id="296" name="object 29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89754" y="4457699"/>
              <a:ext cx="301752" cy="144780"/>
            </a:xfrm>
            <a:prstGeom prst="rect">
              <a:avLst/>
            </a:prstGeom>
          </p:spPr>
        </p:pic>
        <p:sp>
          <p:nvSpPr>
            <p:cNvPr id="297" name="object 297"/>
            <p:cNvSpPr/>
            <p:nvPr/>
          </p:nvSpPr>
          <p:spPr>
            <a:xfrm>
              <a:off x="5871850" y="4530089"/>
              <a:ext cx="2204085" cy="7620"/>
            </a:xfrm>
            <a:custGeom>
              <a:avLst/>
              <a:gdLst/>
              <a:ahLst/>
              <a:cxnLst/>
              <a:rect l="l" t="t" r="r" b="b"/>
              <a:pathLst>
                <a:path w="2204084" h="7620">
                  <a:moveTo>
                    <a:pt x="2194560" y="0"/>
                  </a:moveTo>
                  <a:lnTo>
                    <a:pt x="2203704" y="0"/>
                  </a:lnTo>
                </a:path>
                <a:path w="2204084" h="7620">
                  <a:moveTo>
                    <a:pt x="0" y="7620"/>
                  </a:moveTo>
                  <a:lnTo>
                    <a:pt x="9144" y="7620"/>
                  </a:lnTo>
                </a:path>
                <a:path w="2204084" h="7620">
                  <a:moveTo>
                    <a:pt x="731519" y="7619"/>
                  </a:moveTo>
                  <a:lnTo>
                    <a:pt x="740664" y="7619"/>
                  </a:lnTo>
                </a:path>
                <a:path w="2204084" h="7620">
                  <a:moveTo>
                    <a:pt x="1481328" y="7619"/>
                  </a:moveTo>
                  <a:lnTo>
                    <a:pt x="1490472" y="7619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pic>
          <p:nvPicPr>
            <p:cNvPr id="298" name="object 29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74186" y="4472939"/>
              <a:ext cx="274320" cy="121920"/>
            </a:xfrm>
            <a:prstGeom prst="rect">
              <a:avLst/>
            </a:prstGeom>
          </p:spPr>
        </p:pic>
        <p:pic>
          <p:nvPicPr>
            <p:cNvPr id="299" name="object 29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917570" y="4465319"/>
              <a:ext cx="301752" cy="144780"/>
            </a:xfrm>
            <a:prstGeom prst="rect">
              <a:avLst/>
            </a:prstGeom>
          </p:spPr>
        </p:pic>
        <p:sp>
          <p:nvSpPr>
            <p:cNvPr id="300" name="object 300"/>
            <p:cNvSpPr/>
            <p:nvPr/>
          </p:nvSpPr>
          <p:spPr>
            <a:xfrm>
              <a:off x="5871850" y="4537709"/>
              <a:ext cx="2204085" cy="320040"/>
            </a:xfrm>
            <a:custGeom>
              <a:avLst/>
              <a:gdLst/>
              <a:ahLst/>
              <a:cxnLst/>
              <a:rect l="l" t="t" r="r" b="b"/>
              <a:pathLst>
                <a:path w="2204084" h="320039">
                  <a:moveTo>
                    <a:pt x="2194560" y="0"/>
                  </a:moveTo>
                  <a:lnTo>
                    <a:pt x="2203704" y="0"/>
                  </a:lnTo>
                </a:path>
                <a:path w="2204084" h="320039">
                  <a:moveTo>
                    <a:pt x="0" y="7620"/>
                  </a:moveTo>
                  <a:lnTo>
                    <a:pt x="9144" y="7620"/>
                  </a:lnTo>
                </a:path>
                <a:path w="2204084" h="320039">
                  <a:moveTo>
                    <a:pt x="731519" y="7620"/>
                  </a:moveTo>
                  <a:lnTo>
                    <a:pt x="740664" y="7620"/>
                  </a:lnTo>
                </a:path>
                <a:path w="2204084" h="320039">
                  <a:moveTo>
                    <a:pt x="1481328" y="7620"/>
                  </a:moveTo>
                  <a:lnTo>
                    <a:pt x="1490472" y="7620"/>
                  </a:lnTo>
                </a:path>
                <a:path w="2204084" h="320039">
                  <a:moveTo>
                    <a:pt x="2194560" y="7620"/>
                  </a:moveTo>
                  <a:lnTo>
                    <a:pt x="2203704" y="7620"/>
                  </a:lnTo>
                </a:path>
                <a:path w="2204084" h="320039">
                  <a:moveTo>
                    <a:pt x="0" y="15240"/>
                  </a:moveTo>
                  <a:lnTo>
                    <a:pt x="9144" y="15240"/>
                  </a:lnTo>
                </a:path>
                <a:path w="2204084" h="320039">
                  <a:moveTo>
                    <a:pt x="731519" y="15240"/>
                  </a:moveTo>
                  <a:lnTo>
                    <a:pt x="740664" y="15240"/>
                  </a:lnTo>
                </a:path>
                <a:path w="2204084" h="320039">
                  <a:moveTo>
                    <a:pt x="1481328" y="15240"/>
                  </a:moveTo>
                  <a:lnTo>
                    <a:pt x="1490472" y="15240"/>
                  </a:lnTo>
                </a:path>
                <a:path w="2204084" h="320039">
                  <a:moveTo>
                    <a:pt x="2194560" y="15240"/>
                  </a:moveTo>
                  <a:lnTo>
                    <a:pt x="2203704" y="15240"/>
                  </a:lnTo>
                </a:path>
                <a:path w="2204084" h="320039">
                  <a:moveTo>
                    <a:pt x="0" y="22860"/>
                  </a:moveTo>
                  <a:lnTo>
                    <a:pt x="9144" y="22860"/>
                  </a:lnTo>
                </a:path>
                <a:path w="2204084" h="320039">
                  <a:moveTo>
                    <a:pt x="731519" y="22860"/>
                  </a:moveTo>
                  <a:lnTo>
                    <a:pt x="740664" y="22860"/>
                  </a:lnTo>
                </a:path>
                <a:path w="2204084" h="320039">
                  <a:moveTo>
                    <a:pt x="1481328" y="22860"/>
                  </a:moveTo>
                  <a:lnTo>
                    <a:pt x="1490472" y="22860"/>
                  </a:lnTo>
                </a:path>
                <a:path w="2204084" h="320039">
                  <a:moveTo>
                    <a:pt x="2194560" y="22860"/>
                  </a:moveTo>
                  <a:lnTo>
                    <a:pt x="2203704" y="22860"/>
                  </a:lnTo>
                </a:path>
                <a:path w="2204084" h="320039">
                  <a:moveTo>
                    <a:pt x="0" y="30480"/>
                  </a:moveTo>
                  <a:lnTo>
                    <a:pt x="9144" y="30480"/>
                  </a:lnTo>
                </a:path>
                <a:path w="2204084" h="320039">
                  <a:moveTo>
                    <a:pt x="731519" y="30480"/>
                  </a:moveTo>
                  <a:lnTo>
                    <a:pt x="740664" y="30480"/>
                  </a:lnTo>
                </a:path>
                <a:path w="2204084" h="320039">
                  <a:moveTo>
                    <a:pt x="1481328" y="30480"/>
                  </a:moveTo>
                  <a:lnTo>
                    <a:pt x="1490472" y="30480"/>
                  </a:lnTo>
                </a:path>
                <a:path w="2204084" h="320039">
                  <a:moveTo>
                    <a:pt x="2194560" y="30480"/>
                  </a:moveTo>
                  <a:lnTo>
                    <a:pt x="2203704" y="30480"/>
                  </a:lnTo>
                </a:path>
                <a:path w="2204084" h="320039">
                  <a:moveTo>
                    <a:pt x="0" y="38100"/>
                  </a:moveTo>
                  <a:lnTo>
                    <a:pt x="9144" y="38100"/>
                  </a:lnTo>
                </a:path>
                <a:path w="2204084" h="320039">
                  <a:moveTo>
                    <a:pt x="731519" y="38100"/>
                  </a:moveTo>
                  <a:lnTo>
                    <a:pt x="740664" y="38100"/>
                  </a:lnTo>
                </a:path>
                <a:path w="2204084" h="320039">
                  <a:moveTo>
                    <a:pt x="1481328" y="38100"/>
                  </a:moveTo>
                  <a:lnTo>
                    <a:pt x="1490472" y="38100"/>
                  </a:lnTo>
                </a:path>
                <a:path w="2204084" h="320039">
                  <a:moveTo>
                    <a:pt x="2194560" y="38100"/>
                  </a:moveTo>
                  <a:lnTo>
                    <a:pt x="2203704" y="38100"/>
                  </a:lnTo>
                </a:path>
                <a:path w="2204084" h="320039">
                  <a:moveTo>
                    <a:pt x="0" y="45720"/>
                  </a:moveTo>
                  <a:lnTo>
                    <a:pt x="9144" y="45720"/>
                  </a:lnTo>
                </a:path>
                <a:path w="2204084" h="320039">
                  <a:moveTo>
                    <a:pt x="731519" y="45720"/>
                  </a:moveTo>
                  <a:lnTo>
                    <a:pt x="740664" y="45720"/>
                  </a:lnTo>
                </a:path>
                <a:path w="2204084" h="320039">
                  <a:moveTo>
                    <a:pt x="1481328" y="45720"/>
                  </a:moveTo>
                  <a:lnTo>
                    <a:pt x="1490472" y="45720"/>
                  </a:lnTo>
                </a:path>
                <a:path w="2204084" h="320039">
                  <a:moveTo>
                    <a:pt x="2194560" y="45720"/>
                  </a:moveTo>
                  <a:lnTo>
                    <a:pt x="2203704" y="45720"/>
                  </a:lnTo>
                </a:path>
                <a:path w="2204084" h="320039">
                  <a:moveTo>
                    <a:pt x="0" y="53340"/>
                  </a:moveTo>
                  <a:lnTo>
                    <a:pt x="9144" y="53340"/>
                  </a:lnTo>
                </a:path>
                <a:path w="2204084" h="320039">
                  <a:moveTo>
                    <a:pt x="731519" y="53340"/>
                  </a:moveTo>
                  <a:lnTo>
                    <a:pt x="740664" y="53340"/>
                  </a:lnTo>
                </a:path>
                <a:path w="2204084" h="320039">
                  <a:moveTo>
                    <a:pt x="1481328" y="53340"/>
                  </a:moveTo>
                  <a:lnTo>
                    <a:pt x="1490472" y="53340"/>
                  </a:lnTo>
                </a:path>
                <a:path w="2204084" h="320039">
                  <a:moveTo>
                    <a:pt x="2194560" y="53340"/>
                  </a:moveTo>
                  <a:lnTo>
                    <a:pt x="2203704" y="53340"/>
                  </a:lnTo>
                </a:path>
                <a:path w="2204084" h="320039">
                  <a:moveTo>
                    <a:pt x="0" y="60960"/>
                  </a:moveTo>
                  <a:lnTo>
                    <a:pt x="9144" y="60960"/>
                  </a:lnTo>
                </a:path>
                <a:path w="2204084" h="320039">
                  <a:moveTo>
                    <a:pt x="731519" y="60960"/>
                  </a:moveTo>
                  <a:lnTo>
                    <a:pt x="740664" y="60960"/>
                  </a:lnTo>
                </a:path>
                <a:path w="2204084" h="320039">
                  <a:moveTo>
                    <a:pt x="1481328" y="60960"/>
                  </a:moveTo>
                  <a:lnTo>
                    <a:pt x="1490472" y="60960"/>
                  </a:lnTo>
                </a:path>
                <a:path w="2204084" h="320039">
                  <a:moveTo>
                    <a:pt x="2194560" y="60960"/>
                  </a:moveTo>
                  <a:lnTo>
                    <a:pt x="2203704" y="60960"/>
                  </a:lnTo>
                </a:path>
                <a:path w="2204084" h="320039">
                  <a:moveTo>
                    <a:pt x="0" y="68580"/>
                  </a:moveTo>
                  <a:lnTo>
                    <a:pt x="9144" y="68580"/>
                  </a:lnTo>
                </a:path>
                <a:path w="2204084" h="320039">
                  <a:moveTo>
                    <a:pt x="731519" y="68580"/>
                  </a:moveTo>
                  <a:lnTo>
                    <a:pt x="740664" y="68580"/>
                  </a:lnTo>
                </a:path>
                <a:path w="2204084" h="320039">
                  <a:moveTo>
                    <a:pt x="1481328" y="68580"/>
                  </a:moveTo>
                  <a:lnTo>
                    <a:pt x="1490472" y="68580"/>
                  </a:lnTo>
                </a:path>
                <a:path w="2204084" h="320039">
                  <a:moveTo>
                    <a:pt x="2194560" y="68580"/>
                  </a:moveTo>
                  <a:lnTo>
                    <a:pt x="2203704" y="68580"/>
                  </a:lnTo>
                </a:path>
                <a:path w="2204084" h="320039">
                  <a:moveTo>
                    <a:pt x="0" y="76200"/>
                  </a:moveTo>
                  <a:lnTo>
                    <a:pt x="9144" y="76200"/>
                  </a:lnTo>
                </a:path>
                <a:path w="2204084" h="320039">
                  <a:moveTo>
                    <a:pt x="731519" y="76200"/>
                  </a:moveTo>
                  <a:lnTo>
                    <a:pt x="740664" y="76200"/>
                  </a:lnTo>
                </a:path>
                <a:path w="2204084" h="320039">
                  <a:moveTo>
                    <a:pt x="1481328" y="76200"/>
                  </a:moveTo>
                  <a:lnTo>
                    <a:pt x="1490472" y="76200"/>
                  </a:lnTo>
                </a:path>
                <a:path w="2204084" h="320039">
                  <a:moveTo>
                    <a:pt x="2194560" y="76200"/>
                  </a:moveTo>
                  <a:lnTo>
                    <a:pt x="2203704" y="76200"/>
                  </a:lnTo>
                </a:path>
                <a:path w="2204084" h="320039">
                  <a:moveTo>
                    <a:pt x="0" y="83820"/>
                  </a:moveTo>
                  <a:lnTo>
                    <a:pt x="9144" y="83820"/>
                  </a:lnTo>
                </a:path>
                <a:path w="2204084" h="320039">
                  <a:moveTo>
                    <a:pt x="731519" y="83820"/>
                  </a:moveTo>
                  <a:lnTo>
                    <a:pt x="740664" y="83820"/>
                  </a:lnTo>
                </a:path>
                <a:path w="2204084" h="320039">
                  <a:moveTo>
                    <a:pt x="1481328" y="83820"/>
                  </a:moveTo>
                  <a:lnTo>
                    <a:pt x="1490472" y="83820"/>
                  </a:lnTo>
                </a:path>
                <a:path w="2204084" h="320039">
                  <a:moveTo>
                    <a:pt x="2194560" y="83820"/>
                  </a:moveTo>
                  <a:lnTo>
                    <a:pt x="2203704" y="83820"/>
                  </a:lnTo>
                </a:path>
                <a:path w="2204084" h="320039">
                  <a:moveTo>
                    <a:pt x="0" y="91440"/>
                  </a:moveTo>
                  <a:lnTo>
                    <a:pt x="9144" y="91440"/>
                  </a:lnTo>
                </a:path>
                <a:path w="2204084" h="320039">
                  <a:moveTo>
                    <a:pt x="731519" y="91440"/>
                  </a:moveTo>
                  <a:lnTo>
                    <a:pt x="740664" y="91440"/>
                  </a:lnTo>
                </a:path>
                <a:path w="2204084" h="320039">
                  <a:moveTo>
                    <a:pt x="1481328" y="91440"/>
                  </a:moveTo>
                  <a:lnTo>
                    <a:pt x="1490472" y="91440"/>
                  </a:lnTo>
                </a:path>
                <a:path w="2204084" h="320039">
                  <a:moveTo>
                    <a:pt x="2194560" y="91440"/>
                  </a:moveTo>
                  <a:lnTo>
                    <a:pt x="2203704" y="91440"/>
                  </a:lnTo>
                </a:path>
                <a:path w="2204084" h="320039">
                  <a:moveTo>
                    <a:pt x="0" y="99060"/>
                  </a:moveTo>
                  <a:lnTo>
                    <a:pt x="9144" y="99060"/>
                  </a:lnTo>
                </a:path>
                <a:path w="2204084" h="320039">
                  <a:moveTo>
                    <a:pt x="731519" y="99060"/>
                  </a:moveTo>
                  <a:lnTo>
                    <a:pt x="740664" y="99060"/>
                  </a:lnTo>
                </a:path>
                <a:path w="2204084" h="320039">
                  <a:moveTo>
                    <a:pt x="1481328" y="99060"/>
                  </a:moveTo>
                  <a:lnTo>
                    <a:pt x="2203704" y="99060"/>
                  </a:lnTo>
                </a:path>
                <a:path w="2204084" h="320039">
                  <a:moveTo>
                    <a:pt x="0" y="106680"/>
                  </a:moveTo>
                  <a:lnTo>
                    <a:pt x="740663" y="106680"/>
                  </a:lnTo>
                </a:path>
                <a:path w="2204084" h="320039">
                  <a:moveTo>
                    <a:pt x="1481328" y="106680"/>
                  </a:moveTo>
                  <a:lnTo>
                    <a:pt x="1490472" y="106680"/>
                  </a:lnTo>
                </a:path>
                <a:path w="2204084" h="320039">
                  <a:moveTo>
                    <a:pt x="2194560" y="106680"/>
                  </a:moveTo>
                  <a:lnTo>
                    <a:pt x="2203704" y="106680"/>
                  </a:lnTo>
                </a:path>
                <a:path w="2204084" h="320039">
                  <a:moveTo>
                    <a:pt x="0" y="114300"/>
                  </a:moveTo>
                  <a:lnTo>
                    <a:pt x="9144" y="114300"/>
                  </a:lnTo>
                </a:path>
                <a:path w="2204084" h="320039">
                  <a:moveTo>
                    <a:pt x="731519" y="114300"/>
                  </a:moveTo>
                  <a:lnTo>
                    <a:pt x="740664" y="114300"/>
                  </a:lnTo>
                </a:path>
                <a:path w="2204084" h="320039">
                  <a:moveTo>
                    <a:pt x="1481328" y="114300"/>
                  </a:moveTo>
                  <a:lnTo>
                    <a:pt x="1490472" y="114300"/>
                  </a:lnTo>
                </a:path>
                <a:path w="2204084" h="320039">
                  <a:moveTo>
                    <a:pt x="2194560" y="114300"/>
                  </a:moveTo>
                  <a:lnTo>
                    <a:pt x="2203704" y="114300"/>
                  </a:lnTo>
                </a:path>
                <a:path w="2204084" h="320039">
                  <a:moveTo>
                    <a:pt x="0" y="121920"/>
                  </a:moveTo>
                  <a:lnTo>
                    <a:pt x="9144" y="121920"/>
                  </a:lnTo>
                </a:path>
                <a:path w="2204084" h="320039">
                  <a:moveTo>
                    <a:pt x="731519" y="121920"/>
                  </a:moveTo>
                  <a:lnTo>
                    <a:pt x="740664" y="121920"/>
                  </a:lnTo>
                </a:path>
                <a:path w="2204084" h="320039">
                  <a:moveTo>
                    <a:pt x="1481328" y="121920"/>
                  </a:moveTo>
                  <a:lnTo>
                    <a:pt x="1490472" y="121920"/>
                  </a:lnTo>
                </a:path>
                <a:path w="2204084" h="320039">
                  <a:moveTo>
                    <a:pt x="2194560" y="121920"/>
                  </a:moveTo>
                  <a:lnTo>
                    <a:pt x="2203704" y="121920"/>
                  </a:lnTo>
                </a:path>
                <a:path w="2204084" h="320039">
                  <a:moveTo>
                    <a:pt x="0" y="129540"/>
                  </a:moveTo>
                  <a:lnTo>
                    <a:pt x="9144" y="129540"/>
                  </a:lnTo>
                </a:path>
                <a:path w="2204084" h="320039">
                  <a:moveTo>
                    <a:pt x="731519" y="129540"/>
                  </a:moveTo>
                  <a:lnTo>
                    <a:pt x="740664" y="129540"/>
                  </a:lnTo>
                </a:path>
                <a:path w="2204084" h="320039">
                  <a:moveTo>
                    <a:pt x="1481328" y="129540"/>
                  </a:moveTo>
                  <a:lnTo>
                    <a:pt x="1490472" y="129540"/>
                  </a:lnTo>
                </a:path>
                <a:path w="2204084" h="320039">
                  <a:moveTo>
                    <a:pt x="2194560" y="129540"/>
                  </a:moveTo>
                  <a:lnTo>
                    <a:pt x="2203704" y="129540"/>
                  </a:lnTo>
                </a:path>
                <a:path w="2204084" h="320039">
                  <a:moveTo>
                    <a:pt x="0" y="137160"/>
                  </a:moveTo>
                  <a:lnTo>
                    <a:pt x="9144" y="137160"/>
                  </a:lnTo>
                </a:path>
                <a:path w="2204084" h="320039">
                  <a:moveTo>
                    <a:pt x="731519" y="137160"/>
                  </a:moveTo>
                  <a:lnTo>
                    <a:pt x="740664" y="137160"/>
                  </a:lnTo>
                </a:path>
                <a:path w="2204084" h="320039">
                  <a:moveTo>
                    <a:pt x="1481328" y="137160"/>
                  </a:moveTo>
                  <a:lnTo>
                    <a:pt x="1490472" y="137160"/>
                  </a:lnTo>
                </a:path>
                <a:path w="2204084" h="320039">
                  <a:moveTo>
                    <a:pt x="2194560" y="137160"/>
                  </a:moveTo>
                  <a:lnTo>
                    <a:pt x="2203704" y="137160"/>
                  </a:lnTo>
                </a:path>
                <a:path w="2204084" h="320039">
                  <a:moveTo>
                    <a:pt x="0" y="144780"/>
                  </a:moveTo>
                  <a:lnTo>
                    <a:pt x="9144" y="144780"/>
                  </a:lnTo>
                </a:path>
                <a:path w="2204084" h="320039">
                  <a:moveTo>
                    <a:pt x="731519" y="144780"/>
                  </a:moveTo>
                  <a:lnTo>
                    <a:pt x="740664" y="144780"/>
                  </a:lnTo>
                </a:path>
                <a:path w="2204084" h="320039">
                  <a:moveTo>
                    <a:pt x="1481328" y="144780"/>
                  </a:moveTo>
                  <a:lnTo>
                    <a:pt x="1490472" y="144780"/>
                  </a:lnTo>
                </a:path>
                <a:path w="2204084" h="320039">
                  <a:moveTo>
                    <a:pt x="2194560" y="144780"/>
                  </a:moveTo>
                  <a:lnTo>
                    <a:pt x="2203704" y="144780"/>
                  </a:lnTo>
                </a:path>
                <a:path w="2204084" h="320039">
                  <a:moveTo>
                    <a:pt x="0" y="152400"/>
                  </a:moveTo>
                  <a:lnTo>
                    <a:pt x="9144" y="152400"/>
                  </a:lnTo>
                </a:path>
                <a:path w="2204084" h="320039">
                  <a:moveTo>
                    <a:pt x="731519" y="152400"/>
                  </a:moveTo>
                  <a:lnTo>
                    <a:pt x="740664" y="152400"/>
                  </a:lnTo>
                </a:path>
                <a:path w="2204084" h="320039">
                  <a:moveTo>
                    <a:pt x="1481328" y="152400"/>
                  </a:moveTo>
                  <a:lnTo>
                    <a:pt x="1490472" y="152400"/>
                  </a:lnTo>
                </a:path>
                <a:path w="2204084" h="320039">
                  <a:moveTo>
                    <a:pt x="2194560" y="152400"/>
                  </a:moveTo>
                  <a:lnTo>
                    <a:pt x="2203704" y="152400"/>
                  </a:lnTo>
                </a:path>
                <a:path w="2204084" h="320039">
                  <a:moveTo>
                    <a:pt x="0" y="160020"/>
                  </a:moveTo>
                  <a:lnTo>
                    <a:pt x="9144" y="160020"/>
                  </a:lnTo>
                </a:path>
                <a:path w="2204084" h="320039">
                  <a:moveTo>
                    <a:pt x="731519" y="160020"/>
                  </a:moveTo>
                  <a:lnTo>
                    <a:pt x="740664" y="160020"/>
                  </a:lnTo>
                </a:path>
                <a:path w="2204084" h="320039">
                  <a:moveTo>
                    <a:pt x="1481328" y="160020"/>
                  </a:moveTo>
                  <a:lnTo>
                    <a:pt x="1490472" y="160020"/>
                  </a:lnTo>
                </a:path>
                <a:path w="2204084" h="320039">
                  <a:moveTo>
                    <a:pt x="2194560" y="160020"/>
                  </a:moveTo>
                  <a:lnTo>
                    <a:pt x="2203704" y="160020"/>
                  </a:lnTo>
                </a:path>
                <a:path w="2204084" h="320039">
                  <a:moveTo>
                    <a:pt x="0" y="167640"/>
                  </a:moveTo>
                  <a:lnTo>
                    <a:pt x="9144" y="167640"/>
                  </a:lnTo>
                </a:path>
                <a:path w="2204084" h="320039">
                  <a:moveTo>
                    <a:pt x="731519" y="167640"/>
                  </a:moveTo>
                  <a:lnTo>
                    <a:pt x="740664" y="167640"/>
                  </a:lnTo>
                </a:path>
                <a:path w="2204084" h="320039">
                  <a:moveTo>
                    <a:pt x="1481328" y="167640"/>
                  </a:moveTo>
                  <a:lnTo>
                    <a:pt x="1490472" y="167640"/>
                  </a:lnTo>
                </a:path>
                <a:path w="2204084" h="320039">
                  <a:moveTo>
                    <a:pt x="2194560" y="167640"/>
                  </a:moveTo>
                  <a:lnTo>
                    <a:pt x="2203704" y="167640"/>
                  </a:lnTo>
                </a:path>
                <a:path w="2204084" h="320039">
                  <a:moveTo>
                    <a:pt x="0" y="175260"/>
                  </a:moveTo>
                  <a:lnTo>
                    <a:pt x="9144" y="175260"/>
                  </a:lnTo>
                </a:path>
                <a:path w="2204084" h="320039">
                  <a:moveTo>
                    <a:pt x="731519" y="175260"/>
                  </a:moveTo>
                  <a:lnTo>
                    <a:pt x="740664" y="175260"/>
                  </a:lnTo>
                </a:path>
                <a:path w="2204084" h="320039">
                  <a:moveTo>
                    <a:pt x="1481328" y="175260"/>
                  </a:moveTo>
                  <a:lnTo>
                    <a:pt x="1490472" y="175260"/>
                  </a:lnTo>
                </a:path>
                <a:path w="2204084" h="320039">
                  <a:moveTo>
                    <a:pt x="2194560" y="175260"/>
                  </a:moveTo>
                  <a:lnTo>
                    <a:pt x="2203704" y="175260"/>
                  </a:lnTo>
                </a:path>
                <a:path w="2204084" h="320039">
                  <a:moveTo>
                    <a:pt x="0" y="182880"/>
                  </a:moveTo>
                  <a:lnTo>
                    <a:pt x="9144" y="182880"/>
                  </a:lnTo>
                </a:path>
                <a:path w="2204084" h="320039">
                  <a:moveTo>
                    <a:pt x="731519" y="182880"/>
                  </a:moveTo>
                  <a:lnTo>
                    <a:pt x="740664" y="182880"/>
                  </a:lnTo>
                </a:path>
                <a:path w="2204084" h="320039">
                  <a:moveTo>
                    <a:pt x="1481328" y="182880"/>
                  </a:moveTo>
                  <a:lnTo>
                    <a:pt x="1490472" y="182880"/>
                  </a:lnTo>
                </a:path>
                <a:path w="2204084" h="320039">
                  <a:moveTo>
                    <a:pt x="2194560" y="182880"/>
                  </a:moveTo>
                  <a:lnTo>
                    <a:pt x="2203704" y="182880"/>
                  </a:lnTo>
                </a:path>
                <a:path w="2204084" h="320039">
                  <a:moveTo>
                    <a:pt x="0" y="190500"/>
                  </a:moveTo>
                  <a:lnTo>
                    <a:pt x="9144" y="190500"/>
                  </a:lnTo>
                </a:path>
                <a:path w="2204084" h="320039">
                  <a:moveTo>
                    <a:pt x="731519" y="190500"/>
                  </a:moveTo>
                  <a:lnTo>
                    <a:pt x="740664" y="190500"/>
                  </a:lnTo>
                </a:path>
                <a:path w="2204084" h="320039">
                  <a:moveTo>
                    <a:pt x="1481328" y="190500"/>
                  </a:moveTo>
                  <a:lnTo>
                    <a:pt x="1490472" y="190500"/>
                  </a:lnTo>
                </a:path>
                <a:path w="2204084" h="320039">
                  <a:moveTo>
                    <a:pt x="2194560" y="190500"/>
                  </a:moveTo>
                  <a:lnTo>
                    <a:pt x="2203704" y="190500"/>
                  </a:lnTo>
                </a:path>
                <a:path w="2204084" h="320039">
                  <a:moveTo>
                    <a:pt x="0" y="198120"/>
                  </a:moveTo>
                  <a:lnTo>
                    <a:pt x="9144" y="198120"/>
                  </a:lnTo>
                </a:path>
                <a:path w="2204084" h="320039">
                  <a:moveTo>
                    <a:pt x="731519" y="198120"/>
                  </a:moveTo>
                  <a:lnTo>
                    <a:pt x="740664" y="198120"/>
                  </a:lnTo>
                </a:path>
                <a:path w="2204084" h="320039">
                  <a:moveTo>
                    <a:pt x="1481328" y="198120"/>
                  </a:moveTo>
                  <a:lnTo>
                    <a:pt x="1490472" y="198120"/>
                  </a:lnTo>
                </a:path>
                <a:path w="2204084" h="320039">
                  <a:moveTo>
                    <a:pt x="2194560" y="198120"/>
                  </a:moveTo>
                  <a:lnTo>
                    <a:pt x="2203704" y="198120"/>
                  </a:lnTo>
                </a:path>
                <a:path w="2204084" h="320039">
                  <a:moveTo>
                    <a:pt x="0" y="205740"/>
                  </a:moveTo>
                  <a:lnTo>
                    <a:pt x="9144" y="205740"/>
                  </a:lnTo>
                </a:path>
                <a:path w="2204084" h="320039">
                  <a:moveTo>
                    <a:pt x="731519" y="205740"/>
                  </a:moveTo>
                  <a:lnTo>
                    <a:pt x="740664" y="205740"/>
                  </a:lnTo>
                </a:path>
                <a:path w="2204084" h="320039">
                  <a:moveTo>
                    <a:pt x="1481328" y="205740"/>
                  </a:moveTo>
                  <a:lnTo>
                    <a:pt x="1490472" y="205740"/>
                  </a:lnTo>
                </a:path>
                <a:path w="2204084" h="320039">
                  <a:moveTo>
                    <a:pt x="2194560" y="205740"/>
                  </a:moveTo>
                  <a:lnTo>
                    <a:pt x="2203704" y="205740"/>
                  </a:lnTo>
                </a:path>
                <a:path w="2204084" h="320039">
                  <a:moveTo>
                    <a:pt x="0" y="213360"/>
                  </a:moveTo>
                  <a:lnTo>
                    <a:pt x="9144" y="213360"/>
                  </a:lnTo>
                </a:path>
                <a:path w="2204084" h="320039">
                  <a:moveTo>
                    <a:pt x="731519" y="213360"/>
                  </a:moveTo>
                  <a:lnTo>
                    <a:pt x="740664" y="213360"/>
                  </a:lnTo>
                </a:path>
                <a:path w="2204084" h="320039">
                  <a:moveTo>
                    <a:pt x="1481328" y="213360"/>
                  </a:moveTo>
                  <a:lnTo>
                    <a:pt x="1490472" y="213360"/>
                  </a:lnTo>
                </a:path>
                <a:path w="2204084" h="320039">
                  <a:moveTo>
                    <a:pt x="2194560" y="213360"/>
                  </a:moveTo>
                  <a:lnTo>
                    <a:pt x="2203704" y="213360"/>
                  </a:lnTo>
                </a:path>
                <a:path w="2204084" h="320039">
                  <a:moveTo>
                    <a:pt x="0" y="220980"/>
                  </a:moveTo>
                  <a:lnTo>
                    <a:pt x="9144" y="220980"/>
                  </a:lnTo>
                </a:path>
                <a:path w="2204084" h="320039">
                  <a:moveTo>
                    <a:pt x="731519" y="220980"/>
                  </a:moveTo>
                  <a:lnTo>
                    <a:pt x="740664" y="220980"/>
                  </a:lnTo>
                </a:path>
                <a:path w="2204084" h="320039">
                  <a:moveTo>
                    <a:pt x="1481328" y="220980"/>
                  </a:moveTo>
                  <a:lnTo>
                    <a:pt x="1490472" y="220980"/>
                  </a:lnTo>
                </a:path>
                <a:path w="2204084" h="320039">
                  <a:moveTo>
                    <a:pt x="2194560" y="220980"/>
                  </a:moveTo>
                  <a:lnTo>
                    <a:pt x="2203704" y="220980"/>
                  </a:lnTo>
                </a:path>
                <a:path w="2204084" h="320039">
                  <a:moveTo>
                    <a:pt x="0" y="228600"/>
                  </a:moveTo>
                  <a:lnTo>
                    <a:pt x="9144" y="228600"/>
                  </a:lnTo>
                </a:path>
                <a:path w="2204084" h="320039">
                  <a:moveTo>
                    <a:pt x="731519" y="228600"/>
                  </a:moveTo>
                  <a:lnTo>
                    <a:pt x="740664" y="228600"/>
                  </a:lnTo>
                </a:path>
                <a:path w="2204084" h="320039">
                  <a:moveTo>
                    <a:pt x="1481328" y="228600"/>
                  </a:moveTo>
                  <a:lnTo>
                    <a:pt x="1490472" y="228600"/>
                  </a:lnTo>
                </a:path>
                <a:path w="2204084" h="320039">
                  <a:moveTo>
                    <a:pt x="2194560" y="228600"/>
                  </a:moveTo>
                  <a:lnTo>
                    <a:pt x="2203704" y="228600"/>
                  </a:lnTo>
                </a:path>
                <a:path w="2204084" h="320039">
                  <a:moveTo>
                    <a:pt x="0" y="236220"/>
                  </a:moveTo>
                  <a:lnTo>
                    <a:pt x="9144" y="236220"/>
                  </a:lnTo>
                </a:path>
                <a:path w="2204084" h="320039">
                  <a:moveTo>
                    <a:pt x="731519" y="236220"/>
                  </a:moveTo>
                  <a:lnTo>
                    <a:pt x="740664" y="236220"/>
                  </a:lnTo>
                </a:path>
                <a:path w="2204084" h="320039">
                  <a:moveTo>
                    <a:pt x="1481328" y="236220"/>
                  </a:moveTo>
                  <a:lnTo>
                    <a:pt x="1490472" y="236220"/>
                  </a:lnTo>
                </a:path>
                <a:path w="2204084" h="320039">
                  <a:moveTo>
                    <a:pt x="2194560" y="236220"/>
                  </a:moveTo>
                  <a:lnTo>
                    <a:pt x="2203704" y="236220"/>
                  </a:lnTo>
                </a:path>
                <a:path w="2204084" h="320039">
                  <a:moveTo>
                    <a:pt x="0" y="243840"/>
                  </a:moveTo>
                  <a:lnTo>
                    <a:pt x="9144" y="243840"/>
                  </a:lnTo>
                </a:path>
                <a:path w="2204084" h="320039">
                  <a:moveTo>
                    <a:pt x="731519" y="243840"/>
                  </a:moveTo>
                  <a:lnTo>
                    <a:pt x="740664" y="243840"/>
                  </a:lnTo>
                </a:path>
                <a:path w="2204084" h="320039">
                  <a:moveTo>
                    <a:pt x="1481328" y="243840"/>
                  </a:moveTo>
                  <a:lnTo>
                    <a:pt x="1490472" y="243840"/>
                  </a:lnTo>
                </a:path>
                <a:path w="2204084" h="320039">
                  <a:moveTo>
                    <a:pt x="2194560" y="243840"/>
                  </a:moveTo>
                  <a:lnTo>
                    <a:pt x="2203704" y="243840"/>
                  </a:lnTo>
                </a:path>
                <a:path w="2204084" h="320039">
                  <a:moveTo>
                    <a:pt x="0" y="251460"/>
                  </a:moveTo>
                  <a:lnTo>
                    <a:pt x="9144" y="251460"/>
                  </a:lnTo>
                </a:path>
                <a:path w="2204084" h="320039">
                  <a:moveTo>
                    <a:pt x="731519" y="251460"/>
                  </a:moveTo>
                  <a:lnTo>
                    <a:pt x="740664" y="251460"/>
                  </a:lnTo>
                </a:path>
                <a:path w="2204084" h="320039">
                  <a:moveTo>
                    <a:pt x="1481328" y="251460"/>
                  </a:moveTo>
                  <a:lnTo>
                    <a:pt x="1490472" y="251460"/>
                  </a:lnTo>
                </a:path>
                <a:path w="2204084" h="320039">
                  <a:moveTo>
                    <a:pt x="2194560" y="251460"/>
                  </a:moveTo>
                  <a:lnTo>
                    <a:pt x="2203704" y="251460"/>
                  </a:lnTo>
                </a:path>
                <a:path w="2204084" h="320039">
                  <a:moveTo>
                    <a:pt x="0" y="259080"/>
                  </a:moveTo>
                  <a:lnTo>
                    <a:pt x="9144" y="259080"/>
                  </a:lnTo>
                </a:path>
                <a:path w="2204084" h="320039">
                  <a:moveTo>
                    <a:pt x="731519" y="259080"/>
                  </a:moveTo>
                  <a:lnTo>
                    <a:pt x="740664" y="259080"/>
                  </a:lnTo>
                </a:path>
                <a:path w="2204084" h="320039">
                  <a:moveTo>
                    <a:pt x="1481328" y="259080"/>
                  </a:moveTo>
                  <a:lnTo>
                    <a:pt x="1490472" y="259080"/>
                  </a:lnTo>
                </a:path>
                <a:path w="2204084" h="320039">
                  <a:moveTo>
                    <a:pt x="2194560" y="259080"/>
                  </a:moveTo>
                  <a:lnTo>
                    <a:pt x="2203704" y="259080"/>
                  </a:lnTo>
                </a:path>
                <a:path w="2204084" h="320039">
                  <a:moveTo>
                    <a:pt x="0" y="266700"/>
                  </a:moveTo>
                  <a:lnTo>
                    <a:pt x="9144" y="266700"/>
                  </a:lnTo>
                </a:path>
                <a:path w="2204084" h="320039">
                  <a:moveTo>
                    <a:pt x="731519" y="266700"/>
                  </a:moveTo>
                  <a:lnTo>
                    <a:pt x="740664" y="266700"/>
                  </a:lnTo>
                </a:path>
                <a:path w="2204084" h="320039">
                  <a:moveTo>
                    <a:pt x="1481328" y="266700"/>
                  </a:moveTo>
                  <a:lnTo>
                    <a:pt x="1490472" y="266700"/>
                  </a:lnTo>
                </a:path>
                <a:path w="2204084" h="320039">
                  <a:moveTo>
                    <a:pt x="2194560" y="266700"/>
                  </a:moveTo>
                  <a:lnTo>
                    <a:pt x="2203704" y="266700"/>
                  </a:lnTo>
                </a:path>
                <a:path w="2204084" h="320039">
                  <a:moveTo>
                    <a:pt x="0" y="274320"/>
                  </a:moveTo>
                  <a:lnTo>
                    <a:pt x="9144" y="274320"/>
                  </a:lnTo>
                </a:path>
                <a:path w="2204084" h="320039">
                  <a:moveTo>
                    <a:pt x="731519" y="274320"/>
                  </a:moveTo>
                  <a:lnTo>
                    <a:pt x="740664" y="274320"/>
                  </a:lnTo>
                </a:path>
                <a:path w="2204084" h="320039">
                  <a:moveTo>
                    <a:pt x="1481328" y="274320"/>
                  </a:moveTo>
                  <a:lnTo>
                    <a:pt x="1490472" y="274320"/>
                  </a:lnTo>
                </a:path>
                <a:path w="2204084" h="320039">
                  <a:moveTo>
                    <a:pt x="2194560" y="274320"/>
                  </a:moveTo>
                  <a:lnTo>
                    <a:pt x="2203704" y="274320"/>
                  </a:lnTo>
                </a:path>
                <a:path w="2204084" h="320039">
                  <a:moveTo>
                    <a:pt x="0" y="281940"/>
                  </a:moveTo>
                  <a:lnTo>
                    <a:pt x="9144" y="281940"/>
                  </a:lnTo>
                </a:path>
                <a:path w="2204084" h="320039">
                  <a:moveTo>
                    <a:pt x="731519" y="281940"/>
                  </a:moveTo>
                  <a:lnTo>
                    <a:pt x="740664" y="281940"/>
                  </a:lnTo>
                </a:path>
                <a:path w="2204084" h="320039">
                  <a:moveTo>
                    <a:pt x="1481328" y="281940"/>
                  </a:moveTo>
                  <a:lnTo>
                    <a:pt x="1490472" y="281940"/>
                  </a:lnTo>
                </a:path>
                <a:path w="2204084" h="320039">
                  <a:moveTo>
                    <a:pt x="2194560" y="281940"/>
                  </a:moveTo>
                  <a:lnTo>
                    <a:pt x="2203704" y="281940"/>
                  </a:lnTo>
                </a:path>
                <a:path w="2204084" h="320039">
                  <a:moveTo>
                    <a:pt x="0" y="289560"/>
                  </a:moveTo>
                  <a:lnTo>
                    <a:pt x="9144" y="289560"/>
                  </a:lnTo>
                </a:path>
                <a:path w="2204084" h="320039">
                  <a:moveTo>
                    <a:pt x="731519" y="289560"/>
                  </a:moveTo>
                  <a:lnTo>
                    <a:pt x="740664" y="289560"/>
                  </a:lnTo>
                </a:path>
                <a:path w="2204084" h="320039">
                  <a:moveTo>
                    <a:pt x="1481328" y="289560"/>
                  </a:moveTo>
                  <a:lnTo>
                    <a:pt x="1490472" y="289560"/>
                  </a:lnTo>
                </a:path>
                <a:path w="2204084" h="320039">
                  <a:moveTo>
                    <a:pt x="2194560" y="289560"/>
                  </a:moveTo>
                  <a:lnTo>
                    <a:pt x="2203704" y="289560"/>
                  </a:lnTo>
                </a:path>
                <a:path w="2204084" h="320039">
                  <a:moveTo>
                    <a:pt x="0" y="297180"/>
                  </a:moveTo>
                  <a:lnTo>
                    <a:pt x="9144" y="297180"/>
                  </a:lnTo>
                </a:path>
                <a:path w="2204084" h="320039">
                  <a:moveTo>
                    <a:pt x="731519" y="297180"/>
                  </a:moveTo>
                  <a:lnTo>
                    <a:pt x="740664" y="297180"/>
                  </a:lnTo>
                </a:path>
                <a:path w="2204084" h="320039">
                  <a:moveTo>
                    <a:pt x="1481328" y="297180"/>
                  </a:moveTo>
                  <a:lnTo>
                    <a:pt x="1490472" y="297180"/>
                  </a:lnTo>
                </a:path>
                <a:path w="2204084" h="320039">
                  <a:moveTo>
                    <a:pt x="2194560" y="297180"/>
                  </a:moveTo>
                  <a:lnTo>
                    <a:pt x="2203704" y="297180"/>
                  </a:lnTo>
                </a:path>
                <a:path w="2204084" h="320039">
                  <a:moveTo>
                    <a:pt x="0" y="304800"/>
                  </a:moveTo>
                  <a:lnTo>
                    <a:pt x="9144" y="304800"/>
                  </a:lnTo>
                </a:path>
                <a:path w="2204084" h="320039">
                  <a:moveTo>
                    <a:pt x="731519" y="304800"/>
                  </a:moveTo>
                  <a:lnTo>
                    <a:pt x="740664" y="304800"/>
                  </a:lnTo>
                </a:path>
                <a:path w="2204084" h="320039">
                  <a:moveTo>
                    <a:pt x="1481328" y="304800"/>
                  </a:moveTo>
                  <a:lnTo>
                    <a:pt x="1490472" y="304800"/>
                  </a:lnTo>
                </a:path>
                <a:path w="2204084" h="320039">
                  <a:moveTo>
                    <a:pt x="2194560" y="304800"/>
                  </a:moveTo>
                  <a:lnTo>
                    <a:pt x="2203704" y="304800"/>
                  </a:lnTo>
                </a:path>
                <a:path w="2204084" h="320039">
                  <a:moveTo>
                    <a:pt x="0" y="312420"/>
                  </a:moveTo>
                  <a:lnTo>
                    <a:pt x="9144" y="312420"/>
                  </a:lnTo>
                </a:path>
                <a:path w="2204084" h="320039">
                  <a:moveTo>
                    <a:pt x="731519" y="312420"/>
                  </a:moveTo>
                  <a:lnTo>
                    <a:pt x="740664" y="312420"/>
                  </a:lnTo>
                </a:path>
                <a:path w="2204084" h="320039">
                  <a:moveTo>
                    <a:pt x="1481328" y="312420"/>
                  </a:moveTo>
                  <a:lnTo>
                    <a:pt x="2203704" y="312420"/>
                  </a:lnTo>
                </a:path>
                <a:path w="2204084" h="320039">
                  <a:moveTo>
                    <a:pt x="0" y="320040"/>
                  </a:moveTo>
                  <a:lnTo>
                    <a:pt x="740663" y="320040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305" name="object 305"/>
          <p:cNvSpPr txBox="1">
            <a:spLocks noGrp="1"/>
          </p:cNvSpPr>
          <p:nvPr>
            <p:ph type="sldNum" sz="quarter" idx="7"/>
          </p:nvPr>
        </p:nvSpPr>
        <p:spPr>
          <a:xfrm>
            <a:off x="8737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70" spc="-25" dirty="0"/>
            </a:fld>
            <a:endParaRPr sz="1270"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45" y="344805"/>
            <a:ext cx="3940175" cy="5651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Analysis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32080" y="1285240"/>
            <a:ext cx="8334375" cy="1777365"/>
          </a:xfrm>
          <a:prstGeom prst="rect">
            <a:avLst/>
          </a:prstGeom>
        </p:spPr>
        <p:txBody>
          <a:bodyPr vert="horz" wrap="square" lIns="0" tIns="887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80365" algn="l"/>
                <a:tab pos="381000" algn="l"/>
              </a:tabLst>
            </a:pPr>
            <a:r>
              <a:rPr sz="2540" dirty="0">
                <a:latin typeface="Calibri" panose="020F0502020204030204"/>
                <a:cs typeface="Calibri" panose="020F0502020204030204"/>
              </a:rPr>
              <a:t>Basic</a:t>
            </a:r>
            <a:r>
              <a:rPr sz="254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0" dirty="0">
                <a:latin typeface="Calibri" panose="020F0502020204030204"/>
                <a:cs typeface="Calibri" panose="020F0502020204030204"/>
              </a:rPr>
              <a:t>Operation</a:t>
            </a:r>
            <a:r>
              <a:rPr sz="254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:</a:t>
            </a:r>
            <a:r>
              <a:rPr sz="254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Key</a:t>
            </a:r>
            <a:r>
              <a:rPr sz="2540" spc="-1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Comparison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381000" indent="-34290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380365" algn="l"/>
                <a:tab pos="381000" algn="l"/>
              </a:tabLst>
            </a:pPr>
            <a:r>
              <a:rPr sz="25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Best</a:t>
            </a:r>
            <a:r>
              <a:rPr sz="2540" spc="-1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case</a:t>
            </a:r>
            <a:r>
              <a:rPr sz="2540" spc="-1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exists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781685" lvl="1" indent="-28765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–"/>
              <a:tabLst>
                <a:tab pos="782320" algn="l"/>
              </a:tabLst>
            </a:pPr>
            <a:r>
              <a:rPr sz="2180" dirty="0">
                <a:latin typeface="Calibri" panose="020F0502020204030204"/>
                <a:cs typeface="Calibri" panose="020F0502020204030204"/>
              </a:rPr>
              <a:t>all</a:t>
            </a:r>
            <a:r>
              <a:rPr sz="218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splits</a:t>
            </a:r>
            <a:r>
              <a:rPr sz="218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happen</a:t>
            </a:r>
            <a:r>
              <a:rPr sz="218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in</a:t>
            </a:r>
            <a:r>
              <a:rPr sz="218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middle</a:t>
            </a:r>
            <a:r>
              <a:rPr sz="2180" spc="-7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180" spc="-7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subarrays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,</a:t>
            </a:r>
            <a:endParaRPr sz="2180">
              <a:latin typeface="Calibri" panose="020F0502020204030204"/>
              <a:cs typeface="Calibri" panose="020F0502020204030204"/>
            </a:endParaRPr>
          </a:p>
          <a:p>
            <a:pPr marL="781685" lvl="1" indent="-287655">
              <a:lnSpc>
                <a:spcPct val="100000"/>
              </a:lnSpc>
              <a:spcBef>
                <a:spcPts val="580"/>
              </a:spcBef>
              <a:buFont typeface="Arial" panose="020B0604020202020204"/>
              <a:buChar char="–"/>
              <a:tabLst>
                <a:tab pos="782320" algn="l"/>
              </a:tabLst>
            </a:pPr>
            <a:r>
              <a:rPr sz="2180" dirty="0">
                <a:latin typeface="Calibri" panose="020F0502020204030204"/>
                <a:cs typeface="Calibri" panose="020F0502020204030204"/>
              </a:rPr>
              <a:t>So</a:t>
            </a:r>
            <a:r>
              <a:rPr sz="218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depth</a:t>
            </a:r>
            <a:r>
              <a:rPr sz="218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of</a:t>
            </a:r>
            <a:r>
              <a:rPr sz="218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recursion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in</a:t>
            </a:r>
            <a:r>
              <a:rPr sz="218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solidFill>
                  <a:srgbClr val="C04F4D"/>
                </a:solidFill>
                <a:latin typeface="Calibri" panose="020F0502020204030204"/>
                <a:cs typeface="Calibri" panose="020F0502020204030204"/>
              </a:rPr>
              <a:t>log</a:t>
            </a:r>
            <a:r>
              <a:rPr sz="2180" spc="-15" baseline="-21000" dirty="0">
                <a:solidFill>
                  <a:srgbClr val="C04F4D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2180" spc="-10" dirty="0">
                <a:solidFill>
                  <a:srgbClr val="C04F4D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218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0103" y="3214385"/>
            <a:ext cx="5739973" cy="223029"/>
            <a:chOff x="1979554" y="3541776"/>
            <a:chExt cx="6324600" cy="245745"/>
          </a:xfrm>
        </p:grpSpPr>
        <p:sp>
          <p:nvSpPr>
            <p:cNvPr id="5" name="object 5"/>
            <p:cNvSpPr/>
            <p:nvPr/>
          </p:nvSpPr>
          <p:spPr>
            <a:xfrm>
              <a:off x="1987174" y="3549395"/>
              <a:ext cx="262255" cy="228600"/>
            </a:xfrm>
            <a:custGeom>
              <a:avLst/>
              <a:gdLst/>
              <a:ahLst/>
              <a:cxnLst/>
              <a:rect l="l" t="t" r="r" b="b"/>
              <a:pathLst>
                <a:path w="262255" h="228600">
                  <a:moveTo>
                    <a:pt x="262127" y="228599"/>
                  </a:moveTo>
                  <a:lnTo>
                    <a:pt x="262127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2127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6" name="object 6"/>
            <p:cNvSpPr/>
            <p:nvPr/>
          </p:nvSpPr>
          <p:spPr>
            <a:xfrm>
              <a:off x="1979554" y="3541776"/>
              <a:ext cx="279400" cy="236220"/>
            </a:xfrm>
            <a:custGeom>
              <a:avLst/>
              <a:gdLst/>
              <a:ahLst/>
              <a:cxnLst/>
              <a:rect l="l" t="t" r="r" b="b"/>
              <a:pathLst>
                <a:path w="279400" h="236220">
                  <a:moveTo>
                    <a:pt x="278892" y="236220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62128" y="16764"/>
                  </a:lnTo>
                  <a:lnTo>
                    <a:pt x="262128" y="7620"/>
                  </a:lnTo>
                  <a:lnTo>
                    <a:pt x="269748" y="16764"/>
                  </a:lnTo>
                  <a:lnTo>
                    <a:pt x="269748" y="236220"/>
                  </a:lnTo>
                  <a:lnTo>
                    <a:pt x="278892" y="236220"/>
                  </a:lnTo>
                  <a:close/>
                </a:path>
                <a:path w="279400" h="236220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9400" h="236220">
                  <a:moveTo>
                    <a:pt x="15240" y="22860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228600"/>
                  </a:lnTo>
                  <a:lnTo>
                    <a:pt x="15240" y="228600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7620" y="228600"/>
                  </a:lnTo>
                  <a:lnTo>
                    <a:pt x="15240" y="236220"/>
                  </a:lnTo>
                  <a:lnTo>
                    <a:pt x="262128" y="23622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15240" y="236220"/>
                  </a:moveTo>
                  <a:lnTo>
                    <a:pt x="7620" y="228600"/>
                  </a:lnTo>
                  <a:lnTo>
                    <a:pt x="7620" y="236220"/>
                  </a:lnTo>
                  <a:lnTo>
                    <a:pt x="15240" y="236220"/>
                  </a:lnTo>
                  <a:close/>
                </a:path>
                <a:path w="279400" h="236220">
                  <a:moveTo>
                    <a:pt x="269748" y="16764"/>
                  </a:moveTo>
                  <a:lnTo>
                    <a:pt x="262128" y="7620"/>
                  </a:lnTo>
                  <a:lnTo>
                    <a:pt x="262128" y="16764"/>
                  </a:lnTo>
                  <a:lnTo>
                    <a:pt x="269748" y="16764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269748" y="16764"/>
                  </a:lnTo>
                  <a:lnTo>
                    <a:pt x="262128" y="16764"/>
                  </a:lnTo>
                  <a:lnTo>
                    <a:pt x="262128" y="22860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269748" y="236220"/>
                  </a:moveTo>
                  <a:lnTo>
                    <a:pt x="269748" y="228600"/>
                  </a:lnTo>
                  <a:lnTo>
                    <a:pt x="262128" y="236220"/>
                  </a:lnTo>
                  <a:lnTo>
                    <a:pt x="269748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7" name="object 7"/>
            <p:cNvSpPr/>
            <p:nvPr/>
          </p:nvSpPr>
          <p:spPr>
            <a:xfrm>
              <a:off x="2249302" y="3549395"/>
              <a:ext cx="264160" cy="228600"/>
            </a:xfrm>
            <a:custGeom>
              <a:avLst/>
              <a:gdLst/>
              <a:ahLst/>
              <a:cxnLst/>
              <a:rect l="l" t="t" r="r" b="b"/>
              <a:pathLst>
                <a:path w="264160" h="228600">
                  <a:moveTo>
                    <a:pt x="263651" y="228599"/>
                  </a:moveTo>
                  <a:lnTo>
                    <a:pt x="263651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3651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" name="object 8"/>
            <p:cNvSpPr/>
            <p:nvPr/>
          </p:nvSpPr>
          <p:spPr>
            <a:xfrm>
              <a:off x="2241682" y="3541776"/>
              <a:ext cx="279400" cy="236220"/>
            </a:xfrm>
            <a:custGeom>
              <a:avLst/>
              <a:gdLst/>
              <a:ahLst/>
              <a:cxnLst/>
              <a:rect l="l" t="t" r="r" b="b"/>
              <a:pathLst>
                <a:path w="279400" h="236220">
                  <a:moveTo>
                    <a:pt x="278892" y="236220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63652" y="16764"/>
                  </a:lnTo>
                  <a:lnTo>
                    <a:pt x="263652" y="7620"/>
                  </a:lnTo>
                  <a:lnTo>
                    <a:pt x="271272" y="16764"/>
                  </a:lnTo>
                  <a:lnTo>
                    <a:pt x="271272" y="236220"/>
                  </a:lnTo>
                  <a:lnTo>
                    <a:pt x="278892" y="236220"/>
                  </a:lnTo>
                  <a:close/>
                </a:path>
                <a:path w="279400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79400" h="236220">
                  <a:moveTo>
                    <a:pt x="16764" y="2286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28600"/>
                  </a:lnTo>
                  <a:lnTo>
                    <a:pt x="16764" y="228600"/>
                  </a:lnTo>
                  <a:close/>
                </a:path>
                <a:path w="279400" h="236220">
                  <a:moveTo>
                    <a:pt x="271272" y="228600"/>
                  </a:moveTo>
                  <a:lnTo>
                    <a:pt x="7620" y="228600"/>
                  </a:lnTo>
                  <a:lnTo>
                    <a:pt x="16764" y="236220"/>
                  </a:lnTo>
                  <a:lnTo>
                    <a:pt x="263652" y="236220"/>
                  </a:lnTo>
                  <a:lnTo>
                    <a:pt x="271272" y="228600"/>
                  </a:lnTo>
                  <a:close/>
                </a:path>
                <a:path w="279400" h="236220">
                  <a:moveTo>
                    <a:pt x="16764" y="236220"/>
                  </a:moveTo>
                  <a:lnTo>
                    <a:pt x="7620" y="228600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279400" h="236220">
                  <a:moveTo>
                    <a:pt x="271272" y="16764"/>
                  </a:moveTo>
                  <a:lnTo>
                    <a:pt x="263652" y="7620"/>
                  </a:lnTo>
                  <a:lnTo>
                    <a:pt x="263652" y="16764"/>
                  </a:lnTo>
                  <a:lnTo>
                    <a:pt x="271272" y="16764"/>
                  </a:lnTo>
                  <a:close/>
                </a:path>
                <a:path w="279400" h="236220">
                  <a:moveTo>
                    <a:pt x="271272" y="228600"/>
                  </a:moveTo>
                  <a:lnTo>
                    <a:pt x="271272" y="16764"/>
                  </a:lnTo>
                  <a:lnTo>
                    <a:pt x="263652" y="16764"/>
                  </a:lnTo>
                  <a:lnTo>
                    <a:pt x="263652" y="228600"/>
                  </a:lnTo>
                  <a:lnTo>
                    <a:pt x="271272" y="228600"/>
                  </a:lnTo>
                  <a:close/>
                </a:path>
                <a:path w="279400" h="236220">
                  <a:moveTo>
                    <a:pt x="271272" y="236220"/>
                  </a:moveTo>
                  <a:lnTo>
                    <a:pt x="271272" y="228600"/>
                  </a:lnTo>
                  <a:lnTo>
                    <a:pt x="263652" y="236220"/>
                  </a:lnTo>
                  <a:lnTo>
                    <a:pt x="271272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" name="object 9"/>
            <p:cNvSpPr/>
            <p:nvPr/>
          </p:nvSpPr>
          <p:spPr>
            <a:xfrm>
              <a:off x="2512954" y="3549395"/>
              <a:ext cx="262255" cy="228600"/>
            </a:xfrm>
            <a:custGeom>
              <a:avLst/>
              <a:gdLst/>
              <a:ahLst/>
              <a:cxnLst/>
              <a:rect l="l" t="t" r="r" b="b"/>
              <a:pathLst>
                <a:path w="262255" h="228600">
                  <a:moveTo>
                    <a:pt x="262127" y="228599"/>
                  </a:moveTo>
                  <a:lnTo>
                    <a:pt x="262127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2127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2505334" y="3541776"/>
              <a:ext cx="279400" cy="236220"/>
            </a:xfrm>
            <a:custGeom>
              <a:avLst/>
              <a:gdLst/>
              <a:ahLst/>
              <a:cxnLst/>
              <a:rect l="l" t="t" r="r" b="b"/>
              <a:pathLst>
                <a:path w="279400" h="236220">
                  <a:moveTo>
                    <a:pt x="278892" y="236220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62128" y="16764"/>
                  </a:lnTo>
                  <a:lnTo>
                    <a:pt x="262128" y="7620"/>
                  </a:lnTo>
                  <a:lnTo>
                    <a:pt x="269748" y="16764"/>
                  </a:lnTo>
                  <a:lnTo>
                    <a:pt x="269748" y="236220"/>
                  </a:lnTo>
                  <a:lnTo>
                    <a:pt x="278892" y="236220"/>
                  </a:lnTo>
                  <a:close/>
                </a:path>
                <a:path w="279400" h="236220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9400" h="236220">
                  <a:moveTo>
                    <a:pt x="15240" y="22860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228600"/>
                  </a:lnTo>
                  <a:lnTo>
                    <a:pt x="15240" y="228600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7620" y="228600"/>
                  </a:lnTo>
                  <a:lnTo>
                    <a:pt x="15240" y="236220"/>
                  </a:lnTo>
                  <a:lnTo>
                    <a:pt x="262128" y="23622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15240" y="236220"/>
                  </a:moveTo>
                  <a:lnTo>
                    <a:pt x="7620" y="228600"/>
                  </a:lnTo>
                  <a:lnTo>
                    <a:pt x="7620" y="236220"/>
                  </a:lnTo>
                  <a:lnTo>
                    <a:pt x="15240" y="236220"/>
                  </a:lnTo>
                  <a:close/>
                </a:path>
                <a:path w="279400" h="236220">
                  <a:moveTo>
                    <a:pt x="269748" y="16764"/>
                  </a:moveTo>
                  <a:lnTo>
                    <a:pt x="262128" y="7620"/>
                  </a:lnTo>
                  <a:lnTo>
                    <a:pt x="262128" y="16764"/>
                  </a:lnTo>
                  <a:lnTo>
                    <a:pt x="269748" y="16764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269748" y="16764"/>
                  </a:lnTo>
                  <a:lnTo>
                    <a:pt x="262128" y="16764"/>
                  </a:lnTo>
                  <a:lnTo>
                    <a:pt x="262128" y="22860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269748" y="236220"/>
                  </a:moveTo>
                  <a:lnTo>
                    <a:pt x="269748" y="228600"/>
                  </a:lnTo>
                  <a:lnTo>
                    <a:pt x="262128" y="236220"/>
                  </a:lnTo>
                  <a:lnTo>
                    <a:pt x="269748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2775082" y="3549395"/>
              <a:ext cx="264160" cy="228600"/>
            </a:xfrm>
            <a:custGeom>
              <a:avLst/>
              <a:gdLst/>
              <a:ahLst/>
              <a:cxnLst/>
              <a:rect l="l" t="t" r="r" b="b"/>
              <a:pathLst>
                <a:path w="264160" h="228600">
                  <a:moveTo>
                    <a:pt x="263651" y="228599"/>
                  </a:moveTo>
                  <a:lnTo>
                    <a:pt x="263651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3651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2767462" y="3541776"/>
              <a:ext cx="279400" cy="236220"/>
            </a:xfrm>
            <a:custGeom>
              <a:avLst/>
              <a:gdLst/>
              <a:ahLst/>
              <a:cxnLst/>
              <a:rect l="l" t="t" r="r" b="b"/>
              <a:pathLst>
                <a:path w="279400" h="236220">
                  <a:moveTo>
                    <a:pt x="278892" y="236220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63652" y="16764"/>
                  </a:lnTo>
                  <a:lnTo>
                    <a:pt x="263652" y="7620"/>
                  </a:lnTo>
                  <a:lnTo>
                    <a:pt x="271272" y="16764"/>
                  </a:lnTo>
                  <a:lnTo>
                    <a:pt x="271272" y="236220"/>
                  </a:lnTo>
                  <a:lnTo>
                    <a:pt x="278892" y="236220"/>
                  </a:lnTo>
                  <a:close/>
                </a:path>
                <a:path w="279400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79400" h="236220">
                  <a:moveTo>
                    <a:pt x="16764" y="2286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28600"/>
                  </a:lnTo>
                  <a:lnTo>
                    <a:pt x="16764" y="228600"/>
                  </a:lnTo>
                  <a:close/>
                </a:path>
                <a:path w="279400" h="236220">
                  <a:moveTo>
                    <a:pt x="271272" y="228600"/>
                  </a:moveTo>
                  <a:lnTo>
                    <a:pt x="7620" y="228600"/>
                  </a:lnTo>
                  <a:lnTo>
                    <a:pt x="16764" y="236220"/>
                  </a:lnTo>
                  <a:lnTo>
                    <a:pt x="263652" y="236220"/>
                  </a:lnTo>
                  <a:lnTo>
                    <a:pt x="271272" y="228600"/>
                  </a:lnTo>
                  <a:close/>
                </a:path>
                <a:path w="279400" h="236220">
                  <a:moveTo>
                    <a:pt x="16764" y="236220"/>
                  </a:moveTo>
                  <a:lnTo>
                    <a:pt x="7620" y="228600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279400" h="236220">
                  <a:moveTo>
                    <a:pt x="271272" y="16764"/>
                  </a:moveTo>
                  <a:lnTo>
                    <a:pt x="263652" y="7620"/>
                  </a:lnTo>
                  <a:lnTo>
                    <a:pt x="263652" y="16764"/>
                  </a:lnTo>
                  <a:lnTo>
                    <a:pt x="271272" y="16764"/>
                  </a:lnTo>
                  <a:close/>
                </a:path>
                <a:path w="279400" h="236220">
                  <a:moveTo>
                    <a:pt x="271272" y="228600"/>
                  </a:moveTo>
                  <a:lnTo>
                    <a:pt x="271272" y="16764"/>
                  </a:lnTo>
                  <a:lnTo>
                    <a:pt x="263652" y="16764"/>
                  </a:lnTo>
                  <a:lnTo>
                    <a:pt x="263652" y="228600"/>
                  </a:lnTo>
                  <a:lnTo>
                    <a:pt x="271272" y="228600"/>
                  </a:lnTo>
                  <a:close/>
                </a:path>
                <a:path w="279400" h="236220">
                  <a:moveTo>
                    <a:pt x="271272" y="236220"/>
                  </a:moveTo>
                  <a:lnTo>
                    <a:pt x="271272" y="228600"/>
                  </a:lnTo>
                  <a:lnTo>
                    <a:pt x="263652" y="236220"/>
                  </a:lnTo>
                  <a:lnTo>
                    <a:pt x="271272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" name="object 13"/>
            <p:cNvSpPr/>
            <p:nvPr/>
          </p:nvSpPr>
          <p:spPr>
            <a:xfrm>
              <a:off x="3038733" y="3549395"/>
              <a:ext cx="262255" cy="228600"/>
            </a:xfrm>
            <a:custGeom>
              <a:avLst/>
              <a:gdLst/>
              <a:ahLst/>
              <a:cxnLst/>
              <a:rect l="l" t="t" r="r" b="b"/>
              <a:pathLst>
                <a:path w="262254" h="228600">
                  <a:moveTo>
                    <a:pt x="262127" y="228599"/>
                  </a:moveTo>
                  <a:lnTo>
                    <a:pt x="262127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2127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" name="object 14"/>
            <p:cNvSpPr/>
            <p:nvPr/>
          </p:nvSpPr>
          <p:spPr>
            <a:xfrm>
              <a:off x="3031114" y="3541776"/>
              <a:ext cx="279400" cy="236220"/>
            </a:xfrm>
            <a:custGeom>
              <a:avLst/>
              <a:gdLst/>
              <a:ahLst/>
              <a:cxnLst/>
              <a:rect l="l" t="t" r="r" b="b"/>
              <a:pathLst>
                <a:path w="279400" h="236220">
                  <a:moveTo>
                    <a:pt x="278892" y="236220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62128" y="16764"/>
                  </a:lnTo>
                  <a:lnTo>
                    <a:pt x="262128" y="7620"/>
                  </a:lnTo>
                  <a:lnTo>
                    <a:pt x="269748" y="16764"/>
                  </a:lnTo>
                  <a:lnTo>
                    <a:pt x="269748" y="236220"/>
                  </a:lnTo>
                  <a:lnTo>
                    <a:pt x="278892" y="236220"/>
                  </a:lnTo>
                  <a:close/>
                </a:path>
                <a:path w="279400" h="236220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9400" h="236220">
                  <a:moveTo>
                    <a:pt x="15240" y="22860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228600"/>
                  </a:lnTo>
                  <a:lnTo>
                    <a:pt x="15240" y="228600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7620" y="228600"/>
                  </a:lnTo>
                  <a:lnTo>
                    <a:pt x="15240" y="236220"/>
                  </a:lnTo>
                  <a:lnTo>
                    <a:pt x="262128" y="23622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15240" y="236220"/>
                  </a:moveTo>
                  <a:lnTo>
                    <a:pt x="7620" y="228600"/>
                  </a:lnTo>
                  <a:lnTo>
                    <a:pt x="7620" y="236220"/>
                  </a:lnTo>
                  <a:lnTo>
                    <a:pt x="15240" y="236220"/>
                  </a:lnTo>
                  <a:close/>
                </a:path>
                <a:path w="279400" h="236220">
                  <a:moveTo>
                    <a:pt x="269748" y="16764"/>
                  </a:moveTo>
                  <a:lnTo>
                    <a:pt x="262128" y="7620"/>
                  </a:lnTo>
                  <a:lnTo>
                    <a:pt x="262128" y="16764"/>
                  </a:lnTo>
                  <a:lnTo>
                    <a:pt x="269748" y="16764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269748" y="16764"/>
                  </a:lnTo>
                  <a:lnTo>
                    <a:pt x="262128" y="16764"/>
                  </a:lnTo>
                  <a:lnTo>
                    <a:pt x="262128" y="22860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269748" y="236220"/>
                  </a:moveTo>
                  <a:lnTo>
                    <a:pt x="269748" y="228600"/>
                  </a:lnTo>
                  <a:lnTo>
                    <a:pt x="262128" y="236220"/>
                  </a:lnTo>
                  <a:lnTo>
                    <a:pt x="269748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0861" y="3549395"/>
              <a:ext cx="264160" cy="228600"/>
            </a:xfrm>
            <a:custGeom>
              <a:avLst/>
              <a:gdLst/>
              <a:ahLst/>
              <a:cxnLst/>
              <a:rect l="l" t="t" r="r" b="b"/>
              <a:pathLst>
                <a:path w="264160" h="228600">
                  <a:moveTo>
                    <a:pt x="263651" y="228599"/>
                  </a:moveTo>
                  <a:lnTo>
                    <a:pt x="263651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3651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93242" y="3541776"/>
              <a:ext cx="279400" cy="236220"/>
            </a:xfrm>
            <a:custGeom>
              <a:avLst/>
              <a:gdLst/>
              <a:ahLst/>
              <a:cxnLst/>
              <a:rect l="l" t="t" r="r" b="b"/>
              <a:pathLst>
                <a:path w="279400" h="236220">
                  <a:moveTo>
                    <a:pt x="278892" y="236220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63652" y="16764"/>
                  </a:lnTo>
                  <a:lnTo>
                    <a:pt x="263652" y="7620"/>
                  </a:lnTo>
                  <a:lnTo>
                    <a:pt x="271272" y="16764"/>
                  </a:lnTo>
                  <a:lnTo>
                    <a:pt x="271272" y="236220"/>
                  </a:lnTo>
                  <a:lnTo>
                    <a:pt x="278892" y="236220"/>
                  </a:lnTo>
                  <a:close/>
                </a:path>
                <a:path w="279400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79400" h="236220">
                  <a:moveTo>
                    <a:pt x="16764" y="2286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28600"/>
                  </a:lnTo>
                  <a:lnTo>
                    <a:pt x="16764" y="228600"/>
                  </a:lnTo>
                  <a:close/>
                </a:path>
                <a:path w="279400" h="236220">
                  <a:moveTo>
                    <a:pt x="271272" y="228600"/>
                  </a:moveTo>
                  <a:lnTo>
                    <a:pt x="7620" y="228600"/>
                  </a:lnTo>
                  <a:lnTo>
                    <a:pt x="16764" y="236220"/>
                  </a:lnTo>
                  <a:lnTo>
                    <a:pt x="263652" y="236220"/>
                  </a:lnTo>
                  <a:lnTo>
                    <a:pt x="271272" y="228600"/>
                  </a:lnTo>
                  <a:close/>
                </a:path>
                <a:path w="279400" h="236220">
                  <a:moveTo>
                    <a:pt x="16764" y="236220"/>
                  </a:moveTo>
                  <a:lnTo>
                    <a:pt x="7620" y="228600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279400" h="236220">
                  <a:moveTo>
                    <a:pt x="271272" y="16764"/>
                  </a:moveTo>
                  <a:lnTo>
                    <a:pt x="263652" y="7620"/>
                  </a:lnTo>
                  <a:lnTo>
                    <a:pt x="263652" y="16764"/>
                  </a:lnTo>
                  <a:lnTo>
                    <a:pt x="271272" y="16764"/>
                  </a:lnTo>
                  <a:close/>
                </a:path>
                <a:path w="279400" h="236220">
                  <a:moveTo>
                    <a:pt x="271272" y="228600"/>
                  </a:moveTo>
                  <a:lnTo>
                    <a:pt x="271272" y="16764"/>
                  </a:lnTo>
                  <a:lnTo>
                    <a:pt x="263652" y="16764"/>
                  </a:lnTo>
                  <a:lnTo>
                    <a:pt x="263652" y="228600"/>
                  </a:lnTo>
                  <a:lnTo>
                    <a:pt x="271272" y="228600"/>
                  </a:lnTo>
                  <a:close/>
                </a:path>
                <a:path w="279400" h="236220">
                  <a:moveTo>
                    <a:pt x="271272" y="236220"/>
                  </a:moveTo>
                  <a:lnTo>
                    <a:pt x="271272" y="228600"/>
                  </a:lnTo>
                  <a:lnTo>
                    <a:pt x="263652" y="236220"/>
                  </a:lnTo>
                  <a:lnTo>
                    <a:pt x="271272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64514" y="3549395"/>
              <a:ext cx="262255" cy="228600"/>
            </a:xfrm>
            <a:custGeom>
              <a:avLst/>
              <a:gdLst/>
              <a:ahLst/>
              <a:cxnLst/>
              <a:rect l="l" t="t" r="r" b="b"/>
              <a:pathLst>
                <a:path w="262254" h="228600">
                  <a:moveTo>
                    <a:pt x="262127" y="228599"/>
                  </a:moveTo>
                  <a:lnTo>
                    <a:pt x="262127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2127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56894" y="3541776"/>
              <a:ext cx="279400" cy="236220"/>
            </a:xfrm>
            <a:custGeom>
              <a:avLst/>
              <a:gdLst/>
              <a:ahLst/>
              <a:cxnLst/>
              <a:rect l="l" t="t" r="r" b="b"/>
              <a:pathLst>
                <a:path w="279400" h="236220">
                  <a:moveTo>
                    <a:pt x="278892" y="236220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62128" y="16764"/>
                  </a:lnTo>
                  <a:lnTo>
                    <a:pt x="262128" y="7620"/>
                  </a:lnTo>
                  <a:lnTo>
                    <a:pt x="269748" y="16764"/>
                  </a:lnTo>
                  <a:lnTo>
                    <a:pt x="269748" y="236220"/>
                  </a:lnTo>
                  <a:lnTo>
                    <a:pt x="278892" y="236220"/>
                  </a:lnTo>
                  <a:close/>
                </a:path>
                <a:path w="279400" h="236220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9400" h="236220">
                  <a:moveTo>
                    <a:pt x="15240" y="22860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228600"/>
                  </a:lnTo>
                  <a:lnTo>
                    <a:pt x="15240" y="228600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7620" y="228600"/>
                  </a:lnTo>
                  <a:lnTo>
                    <a:pt x="15240" y="236220"/>
                  </a:lnTo>
                  <a:lnTo>
                    <a:pt x="262128" y="23622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15240" y="236220"/>
                  </a:moveTo>
                  <a:lnTo>
                    <a:pt x="7620" y="228600"/>
                  </a:lnTo>
                  <a:lnTo>
                    <a:pt x="7620" y="236220"/>
                  </a:lnTo>
                  <a:lnTo>
                    <a:pt x="15240" y="236220"/>
                  </a:lnTo>
                  <a:close/>
                </a:path>
                <a:path w="279400" h="236220">
                  <a:moveTo>
                    <a:pt x="269748" y="16764"/>
                  </a:moveTo>
                  <a:lnTo>
                    <a:pt x="262128" y="7620"/>
                  </a:lnTo>
                  <a:lnTo>
                    <a:pt x="262128" y="16764"/>
                  </a:lnTo>
                  <a:lnTo>
                    <a:pt x="269748" y="16764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269748" y="16764"/>
                  </a:lnTo>
                  <a:lnTo>
                    <a:pt x="262128" y="16764"/>
                  </a:lnTo>
                  <a:lnTo>
                    <a:pt x="262128" y="22860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269748" y="236220"/>
                  </a:moveTo>
                  <a:lnTo>
                    <a:pt x="269748" y="228600"/>
                  </a:lnTo>
                  <a:lnTo>
                    <a:pt x="262128" y="236220"/>
                  </a:lnTo>
                  <a:lnTo>
                    <a:pt x="269748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" name="object 19"/>
            <p:cNvSpPr/>
            <p:nvPr/>
          </p:nvSpPr>
          <p:spPr>
            <a:xfrm>
              <a:off x="3826642" y="3549395"/>
              <a:ext cx="264160" cy="228600"/>
            </a:xfrm>
            <a:custGeom>
              <a:avLst/>
              <a:gdLst/>
              <a:ahLst/>
              <a:cxnLst/>
              <a:rect l="l" t="t" r="r" b="b"/>
              <a:pathLst>
                <a:path w="264160" h="228600">
                  <a:moveTo>
                    <a:pt x="263651" y="228599"/>
                  </a:moveTo>
                  <a:lnTo>
                    <a:pt x="263651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3651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9022" y="3541776"/>
              <a:ext cx="279400" cy="236220"/>
            </a:xfrm>
            <a:custGeom>
              <a:avLst/>
              <a:gdLst/>
              <a:ahLst/>
              <a:cxnLst/>
              <a:rect l="l" t="t" r="r" b="b"/>
              <a:pathLst>
                <a:path w="279400" h="236220">
                  <a:moveTo>
                    <a:pt x="278892" y="236220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63652" y="16764"/>
                  </a:lnTo>
                  <a:lnTo>
                    <a:pt x="263652" y="7620"/>
                  </a:lnTo>
                  <a:lnTo>
                    <a:pt x="271272" y="16764"/>
                  </a:lnTo>
                  <a:lnTo>
                    <a:pt x="271272" y="236220"/>
                  </a:lnTo>
                  <a:lnTo>
                    <a:pt x="278892" y="236220"/>
                  </a:lnTo>
                  <a:close/>
                </a:path>
                <a:path w="279400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79400" h="236220">
                  <a:moveTo>
                    <a:pt x="16764" y="2286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28600"/>
                  </a:lnTo>
                  <a:lnTo>
                    <a:pt x="16764" y="228600"/>
                  </a:lnTo>
                  <a:close/>
                </a:path>
                <a:path w="279400" h="236220">
                  <a:moveTo>
                    <a:pt x="271272" y="228600"/>
                  </a:moveTo>
                  <a:lnTo>
                    <a:pt x="7620" y="228600"/>
                  </a:lnTo>
                  <a:lnTo>
                    <a:pt x="16764" y="236220"/>
                  </a:lnTo>
                  <a:lnTo>
                    <a:pt x="263652" y="236220"/>
                  </a:lnTo>
                  <a:lnTo>
                    <a:pt x="271272" y="228600"/>
                  </a:lnTo>
                  <a:close/>
                </a:path>
                <a:path w="279400" h="236220">
                  <a:moveTo>
                    <a:pt x="16764" y="236220"/>
                  </a:moveTo>
                  <a:lnTo>
                    <a:pt x="7620" y="228600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279400" h="236220">
                  <a:moveTo>
                    <a:pt x="271272" y="16764"/>
                  </a:moveTo>
                  <a:lnTo>
                    <a:pt x="263652" y="7620"/>
                  </a:lnTo>
                  <a:lnTo>
                    <a:pt x="263652" y="16764"/>
                  </a:lnTo>
                  <a:lnTo>
                    <a:pt x="271272" y="16764"/>
                  </a:lnTo>
                  <a:close/>
                </a:path>
                <a:path w="279400" h="236220">
                  <a:moveTo>
                    <a:pt x="271272" y="228600"/>
                  </a:moveTo>
                  <a:lnTo>
                    <a:pt x="271272" y="16764"/>
                  </a:lnTo>
                  <a:lnTo>
                    <a:pt x="263652" y="16764"/>
                  </a:lnTo>
                  <a:lnTo>
                    <a:pt x="263652" y="228600"/>
                  </a:lnTo>
                  <a:lnTo>
                    <a:pt x="271272" y="228600"/>
                  </a:lnTo>
                  <a:close/>
                </a:path>
                <a:path w="279400" h="236220">
                  <a:moveTo>
                    <a:pt x="271272" y="236220"/>
                  </a:moveTo>
                  <a:lnTo>
                    <a:pt x="271272" y="228600"/>
                  </a:lnTo>
                  <a:lnTo>
                    <a:pt x="263652" y="236220"/>
                  </a:lnTo>
                  <a:lnTo>
                    <a:pt x="271272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" name="object 21"/>
            <p:cNvSpPr/>
            <p:nvPr/>
          </p:nvSpPr>
          <p:spPr>
            <a:xfrm>
              <a:off x="4090293" y="3549395"/>
              <a:ext cx="262255" cy="228600"/>
            </a:xfrm>
            <a:custGeom>
              <a:avLst/>
              <a:gdLst/>
              <a:ahLst/>
              <a:cxnLst/>
              <a:rect l="l" t="t" r="r" b="b"/>
              <a:pathLst>
                <a:path w="262254" h="228600">
                  <a:moveTo>
                    <a:pt x="262127" y="228599"/>
                  </a:moveTo>
                  <a:lnTo>
                    <a:pt x="262127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2127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4082674" y="3541776"/>
              <a:ext cx="279400" cy="236220"/>
            </a:xfrm>
            <a:custGeom>
              <a:avLst/>
              <a:gdLst/>
              <a:ahLst/>
              <a:cxnLst/>
              <a:rect l="l" t="t" r="r" b="b"/>
              <a:pathLst>
                <a:path w="279400" h="236220">
                  <a:moveTo>
                    <a:pt x="278892" y="236220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62128" y="16764"/>
                  </a:lnTo>
                  <a:lnTo>
                    <a:pt x="262128" y="7620"/>
                  </a:lnTo>
                  <a:lnTo>
                    <a:pt x="269748" y="16764"/>
                  </a:lnTo>
                  <a:lnTo>
                    <a:pt x="269748" y="236220"/>
                  </a:lnTo>
                  <a:lnTo>
                    <a:pt x="278892" y="236220"/>
                  </a:lnTo>
                  <a:close/>
                </a:path>
                <a:path w="279400" h="236220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9400" h="236220">
                  <a:moveTo>
                    <a:pt x="15240" y="22860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228600"/>
                  </a:lnTo>
                  <a:lnTo>
                    <a:pt x="15240" y="228600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7620" y="228600"/>
                  </a:lnTo>
                  <a:lnTo>
                    <a:pt x="15240" y="236220"/>
                  </a:lnTo>
                  <a:lnTo>
                    <a:pt x="262128" y="23622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15240" y="236220"/>
                  </a:moveTo>
                  <a:lnTo>
                    <a:pt x="7620" y="228600"/>
                  </a:lnTo>
                  <a:lnTo>
                    <a:pt x="7620" y="236220"/>
                  </a:lnTo>
                  <a:lnTo>
                    <a:pt x="15240" y="236220"/>
                  </a:lnTo>
                  <a:close/>
                </a:path>
                <a:path w="279400" h="236220">
                  <a:moveTo>
                    <a:pt x="269748" y="16764"/>
                  </a:moveTo>
                  <a:lnTo>
                    <a:pt x="262128" y="7620"/>
                  </a:lnTo>
                  <a:lnTo>
                    <a:pt x="262128" y="16764"/>
                  </a:lnTo>
                  <a:lnTo>
                    <a:pt x="269748" y="16764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269748" y="16764"/>
                  </a:lnTo>
                  <a:lnTo>
                    <a:pt x="262128" y="16764"/>
                  </a:lnTo>
                  <a:lnTo>
                    <a:pt x="262128" y="22860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269748" y="236220"/>
                  </a:moveTo>
                  <a:lnTo>
                    <a:pt x="269748" y="228600"/>
                  </a:lnTo>
                  <a:lnTo>
                    <a:pt x="262128" y="236220"/>
                  </a:lnTo>
                  <a:lnTo>
                    <a:pt x="269748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" name="object 23"/>
            <p:cNvSpPr/>
            <p:nvPr/>
          </p:nvSpPr>
          <p:spPr>
            <a:xfrm>
              <a:off x="4352421" y="3549395"/>
              <a:ext cx="264160" cy="228600"/>
            </a:xfrm>
            <a:custGeom>
              <a:avLst/>
              <a:gdLst/>
              <a:ahLst/>
              <a:cxnLst/>
              <a:rect l="l" t="t" r="r" b="b"/>
              <a:pathLst>
                <a:path w="264160" h="228600">
                  <a:moveTo>
                    <a:pt x="263651" y="228599"/>
                  </a:moveTo>
                  <a:lnTo>
                    <a:pt x="263651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3651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" name="object 24"/>
            <p:cNvSpPr/>
            <p:nvPr/>
          </p:nvSpPr>
          <p:spPr>
            <a:xfrm>
              <a:off x="4344802" y="3541776"/>
              <a:ext cx="279400" cy="236220"/>
            </a:xfrm>
            <a:custGeom>
              <a:avLst/>
              <a:gdLst/>
              <a:ahLst/>
              <a:cxnLst/>
              <a:rect l="l" t="t" r="r" b="b"/>
              <a:pathLst>
                <a:path w="279400" h="236220">
                  <a:moveTo>
                    <a:pt x="278892" y="236220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63652" y="16764"/>
                  </a:lnTo>
                  <a:lnTo>
                    <a:pt x="263652" y="7620"/>
                  </a:lnTo>
                  <a:lnTo>
                    <a:pt x="271272" y="16764"/>
                  </a:lnTo>
                  <a:lnTo>
                    <a:pt x="271272" y="236220"/>
                  </a:lnTo>
                  <a:lnTo>
                    <a:pt x="278892" y="236220"/>
                  </a:lnTo>
                  <a:close/>
                </a:path>
                <a:path w="279400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79400" h="236220">
                  <a:moveTo>
                    <a:pt x="16764" y="2286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28600"/>
                  </a:lnTo>
                  <a:lnTo>
                    <a:pt x="16764" y="228600"/>
                  </a:lnTo>
                  <a:close/>
                </a:path>
                <a:path w="279400" h="236220">
                  <a:moveTo>
                    <a:pt x="271272" y="228600"/>
                  </a:moveTo>
                  <a:lnTo>
                    <a:pt x="7620" y="228600"/>
                  </a:lnTo>
                  <a:lnTo>
                    <a:pt x="16764" y="236220"/>
                  </a:lnTo>
                  <a:lnTo>
                    <a:pt x="263652" y="236220"/>
                  </a:lnTo>
                  <a:lnTo>
                    <a:pt x="271272" y="228600"/>
                  </a:lnTo>
                  <a:close/>
                </a:path>
                <a:path w="279400" h="236220">
                  <a:moveTo>
                    <a:pt x="16764" y="236220"/>
                  </a:moveTo>
                  <a:lnTo>
                    <a:pt x="7620" y="228600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279400" h="236220">
                  <a:moveTo>
                    <a:pt x="271272" y="16764"/>
                  </a:moveTo>
                  <a:lnTo>
                    <a:pt x="263652" y="7620"/>
                  </a:lnTo>
                  <a:lnTo>
                    <a:pt x="263652" y="16764"/>
                  </a:lnTo>
                  <a:lnTo>
                    <a:pt x="271272" y="16764"/>
                  </a:lnTo>
                  <a:close/>
                </a:path>
                <a:path w="279400" h="236220">
                  <a:moveTo>
                    <a:pt x="271272" y="228600"/>
                  </a:moveTo>
                  <a:lnTo>
                    <a:pt x="271272" y="16764"/>
                  </a:lnTo>
                  <a:lnTo>
                    <a:pt x="263652" y="16764"/>
                  </a:lnTo>
                  <a:lnTo>
                    <a:pt x="263652" y="228600"/>
                  </a:lnTo>
                  <a:lnTo>
                    <a:pt x="271272" y="228600"/>
                  </a:lnTo>
                  <a:close/>
                </a:path>
                <a:path w="279400" h="236220">
                  <a:moveTo>
                    <a:pt x="271272" y="236220"/>
                  </a:moveTo>
                  <a:lnTo>
                    <a:pt x="271272" y="228600"/>
                  </a:lnTo>
                  <a:lnTo>
                    <a:pt x="263652" y="236220"/>
                  </a:lnTo>
                  <a:lnTo>
                    <a:pt x="271272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5" name="object 25"/>
            <p:cNvSpPr/>
            <p:nvPr/>
          </p:nvSpPr>
          <p:spPr>
            <a:xfrm>
              <a:off x="4616074" y="3549395"/>
              <a:ext cx="262255" cy="228600"/>
            </a:xfrm>
            <a:custGeom>
              <a:avLst/>
              <a:gdLst/>
              <a:ahLst/>
              <a:cxnLst/>
              <a:rect l="l" t="t" r="r" b="b"/>
              <a:pathLst>
                <a:path w="262254" h="228600">
                  <a:moveTo>
                    <a:pt x="262127" y="228599"/>
                  </a:moveTo>
                  <a:lnTo>
                    <a:pt x="262127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2127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" name="object 26"/>
            <p:cNvSpPr/>
            <p:nvPr/>
          </p:nvSpPr>
          <p:spPr>
            <a:xfrm>
              <a:off x="4608454" y="3541776"/>
              <a:ext cx="279400" cy="236220"/>
            </a:xfrm>
            <a:custGeom>
              <a:avLst/>
              <a:gdLst/>
              <a:ahLst/>
              <a:cxnLst/>
              <a:rect l="l" t="t" r="r" b="b"/>
              <a:pathLst>
                <a:path w="279400" h="236220">
                  <a:moveTo>
                    <a:pt x="278892" y="236220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62128" y="16764"/>
                  </a:lnTo>
                  <a:lnTo>
                    <a:pt x="262128" y="7620"/>
                  </a:lnTo>
                  <a:lnTo>
                    <a:pt x="269748" y="16764"/>
                  </a:lnTo>
                  <a:lnTo>
                    <a:pt x="269748" y="236220"/>
                  </a:lnTo>
                  <a:lnTo>
                    <a:pt x="278892" y="236220"/>
                  </a:lnTo>
                  <a:close/>
                </a:path>
                <a:path w="279400" h="236220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9400" h="236220">
                  <a:moveTo>
                    <a:pt x="15240" y="22860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228600"/>
                  </a:lnTo>
                  <a:lnTo>
                    <a:pt x="15240" y="228600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7620" y="228600"/>
                  </a:lnTo>
                  <a:lnTo>
                    <a:pt x="15240" y="236220"/>
                  </a:lnTo>
                  <a:lnTo>
                    <a:pt x="262128" y="23622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15240" y="236220"/>
                  </a:moveTo>
                  <a:lnTo>
                    <a:pt x="7620" y="228600"/>
                  </a:lnTo>
                  <a:lnTo>
                    <a:pt x="7620" y="236220"/>
                  </a:lnTo>
                  <a:lnTo>
                    <a:pt x="15240" y="236220"/>
                  </a:lnTo>
                  <a:close/>
                </a:path>
                <a:path w="279400" h="236220">
                  <a:moveTo>
                    <a:pt x="269748" y="16764"/>
                  </a:moveTo>
                  <a:lnTo>
                    <a:pt x="262128" y="7620"/>
                  </a:lnTo>
                  <a:lnTo>
                    <a:pt x="262128" y="16764"/>
                  </a:lnTo>
                  <a:lnTo>
                    <a:pt x="269748" y="16764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269748" y="16764"/>
                  </a:lnTo>
                  <a:lnTo>
                    <a:pt x="262128" y="16764"/>
                  </a:lnTo>
                  <a:lnTo>
                    <a:pt x="262128" y="22860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269748" y="236220"/>
                  </a:moveTo>
                  <a:lnTo>
                    <a:pt x="269748" y="228600"/>
                  </a:lnTo>
                  <a:lnTo>
                    <a:pt x="262128" y="236220"/>
                  </a:lnTo>
                  <a:lnTo>
                    <a:pt x="269748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4878202" y="3549395"/>
              <a:ext cx="264160" cy="228600"/>
            </a:xfrm>
            <a:custGeom>
              <a:avLst/>
              <a:gdLst/>
              <a:ahLst/>
              <a:cxnLst/>
              <a:rect l="l" t="t" r="r" b="b"/>
              <a:pathLst>
                <a:path w="264160" h="228600">
                  <a:moveTo>
                    <a:pt x="263651" y="228599"/>
                  </a:moveTo>
                  <a:lnTo>
                    <a:pt x="263651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3651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8" name="object 28"/>
            <p:cNvSpPr/>
            <p:nvPr/>
          </p:nvSpPr>
          <p:spPr>
            <a:xfrm>
              <a:off x="4870582" y="3541776"/>
              <a:ext cx="279400" cy="236220"/>
            </a:xfrm>
            <a:custGeom>
              <a:avLst/>
              <a:gdLst/>
              <a:ahLst/>
              <a:cxnLst/>
              <a:rect l="l" t="t" r="r" b="b"/>
              <a:pathLst>
                <a:path w="279400" h="236220">
                  <a:moveTo>
                    <a:pt x="278892" y="236220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63652" y="16764"/>
                  </a:lnTo>
                  <a:lnTo>
                    <a:pt x="263652" y="7620"/>
                  </a:lnTo>
                  <a:lnTo>
                    <a:pt x="271272" y="16764"/>
                  </a:lnTo>
                  <a:lnTo>
                    <a:pt x="271272" y="236220"/>
                  </a:lnTo>
                  <a:lnTo>
                    <a:pt x="278892" y="236220"/>
                  </a:lnTo>
                  <a:close/>
                </a:path>
                <a:path w="279400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79400" h="236220">
                  <a:moveTo>
                    <a:pt x="16764" y="2286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28600"/>
                  </a:lnTo>
                  <a:lnTo>
                    <a:pt x="16764" y="228600"/>
                  </a:lnTo>
                  <a:close/>
                </a:path>
                <a:path w="279400" h="236220">
                  <a:moveTo>
                    <a:pt x="271272" y="228600"/>
                  </a:moveTo>
                  <a:lnTo>
                    <a:pt x="7620" y="228600"/>
                  </a:lnTo>
                  <a:lnTo>
                    <a:pt x="16764" y="236220"/>
                  </a:lnTo>
                  <a:lnTo>
                    <a:pt x="263652" y="236220"/>
                  </a:lnTo>
                  <a:lnTo>
                    <a:pt x="271272" y="228600"/>
                  </a:lnTo>
                  <a:close/>
                </a:path>
                <a:path w="279400" h="236220">
                  <a:moveTo>
                    <a:pt x="16764" y="236220"/>
                  </a:moveTo>
                  <a:lnTo>
                    <a:pt x="7620" y="228600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279400" h="236220">
                  <a:moveTo>
                    <a:pt x="271272" y="16764"/>
                  </a:moveTo>
                  <a:lnTo>
                    <a:pt x="263652" y="7620"/>
                  </a:lnTo>
                  <a:lnTo>
                    <a:pt x="263652" y="16764"/>
                  </a:lnTo>
                  <a:lnTo>
                    <a:pt x="271272" y="16764"/>
                  </a:lnTo>
                  <a:close/>
                </a:path>
                <a:path w="279400" h="236220">
                  <a:moveTo>
                    <a:pt x="271272" y="228600"/>
                  </a:moveTo>
                  <a:lnTo>
                    <a:pt x="271272" y="16764"/>
                  </a:lnTo>
                  <a:lnTo>
                    <a:pt x="263652" y="16764"/>
                  </a:lnTo>
                  <a:lnTo>
                    <a:pt x="263652" y="228600"/>
                  </a:lnTo>
                  <a:lnTo>
                    <a:pt x="271272" y="228600"/>
                  </a:lnTo>
                  <a:close/>
                </a:path>
                <a:path w="279400" h="236220">
                  <a:moveTo>
                    <a:pt x="271272" y="236220"/>
                  </a:moveTo>
                  <a:lnTo>
                    <a:pt x="271272" y="228600"/>
                  </a:lnTo>
                  <a:lnTo>
                    <a:pt x="263652" y="236220"/>
                  </a:lnTo>
                  <a:lnTo>
                    <a:pt x="271272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9" name="object 29"/>
            <p:cNvSpPr/>
            <p:nvPr/>
          </p:nvSpPr>
          <p:spPr>
            <a:xfrm>
              <a:off x="5141853" y="3549395"/>
              <a:ext cx="262255" cy="228600"/>
            </a:xfrm>
            <a:custGeom>
              <a:avLst/>
              <a:gdLst/>
              <a:ahLst/>
              <a:cxnLst/>
              <a:rect l="l" t="t" r="r" b="b"/>
              <a:pathLst>
                <a:path w="262254" h="228600">
                  <a:moveTo>
                    <a:pt x="262127" y="228599"/>
                  </a:moveTo>
                  <a:lnTo>
                    <a:pt x="262127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2127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0" name="object 30"/>
            <p:cNvSpPr/>
            <p:nvPr/>
          </p:nvSpPr>
          <p:spPr>
            <a:xfrm>
              <a:off x="5134234" y="3541776"/>
              <a:ext cx="279400" cy="236220"/>
            </a:xfrm>
            <a:custGeom>
              <a:avLst/>
              <a:gdLst/>
              <a:ahLst/>
              <a:cxnLst/>
              <a:rect l="l" t="t" r="r" b="b"/>
              <a:pathLst>
                <a:path w="279400" h="236220">
                  <a:moveTo>
                    <a:pt x="278892" y="236220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62128" y="16764"/>
                  </a:lnTo>
                  <a:lnTo>
                    <a:pt x="262128" y="7620"/>
                  </a:lnTo>
                  <a:lnTo>
                    <a:pt x="269748" y="16764"/>
                  </a:lnTo>
                  <a:lnTo>
                    <a:pt x="269748" y="236220"/>
                  </a:lnTo>
                  <a:lnTo>
                    <a:pt x="278892" y="236220"/>
                  </a:lnTo>
                  <a:close/>
                </a:path>
                <a:path w="279400" h="236220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9400" h="236220">
                  <a:moveTo>
                    <a:pt x="15240" y="22860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228600"/>
                  </a:lnTo>
                  <a:lnTo>
                    <a:pt x="15240" y="228600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7620" y="228600"/>
                  </a:lnTo>
                  <a:lnTo>
                    <a:pt x="15240" y="236220"/>
                  </a:lnTo>
                  <a:lnTo>
                    <a:pt x="262128" y="23622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15240" y="236220"/>
                  </a:moveTo>
                  <a:lnTo>
                    <a:pt x="7620" y="228600"/>
                  </a:lnTo>
                  <a:lnTo>
                    <a:pt x="7620" y="236220"/>
                  </a:lnTo>
                  <a:lnTo>
                    <a:pt x="15240" y="236220"/>
                  </a:lnTo>
                  <a:close/>
                </a:path>
                <a:path w="279400" h="236220">
                  <a:moveTo>
                    <a:pt x="269748" y="16764"/>
                  </a:moveTo>
                  <a:lnTo>
                    <a:pt x="262128" y="7620"/>
                  </a:lnTo>
                  <a:lnTo>
                    <a:pt x="262128" y="16764"/>
                  </a:lnTo>
                  <a:lnTo>
                    <a:pt x="269748" y="16764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269748" y="16764"/>
                  </a:lnTo>
                  <a:lnTo>
                    <a:pt x="262128" y="16764"/>
                  </a:lnTo>
                  <a:lnTo>
                    <a:pt x="262128" y="22860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269748" y="236220"/>
                  </a:moveTo>
                  <a:lnTo>
                    <a:pt x="269748" y="228600"/>
                  </a:lnTo>
                  <a:lnTo>
                    <a:pt x="262128" y="236220"/>
                  </a:lnTo>
                  <a:lnTo>
                    <a:pt x="269748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1" name="object 31"/>
            <p:cNvSpPr/>
            <p:nvPr/>
          </p:nvSpPr>
          <p:spPr>
            <a:xfrm>
              <a:off x="5403981" y="3549395"/>
              <a:ext cx="264160" cy="228600"/>
            </a:xfrm>
            <a:custGeom>
              <a:avLst/>
              <a:gdLst/>
              <a:ahLst/>
              <a:cxnLst/>
              <a:rect l="l" t="t" r="r" b="b"/>
              <a:pathLst>
                <a:path w="264160" h="228600">
                  <a:moveTo>
                    <a:pt x="263651" y="228599"/>
                  </a:moveTo>
                  <a:lnTo>
                    <a:pt x="263651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3651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2" name="object 32"/>
            <p:cNvSpPr/>
            <p:nvPr/>
          </p:nvSpPr>
          <p:spPr>
            <a:xfrm>
              <a:off x="5396362" y="3541776"/>
              <a:ext cx="279400" cy="236220"/>
            </a:xfrm>
            <a:custGeom>
              <a:avLst/>
              <a:gdLst/>
              <a:ahLst/>
              <a:cxnLst/>
              <a:rect l="l" t="t" r="r" b="b"/>
              <a:pathLst>
                <a:path w="279400" h="236220">
                  <a:moveTo>
                    <a:pt x="278892" y="236220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63652" y="16764"/>
                  </a:lnTo>
                  <a:lnTo>
                    <a:pt x="263652" y="7620"/>
                  </a:lnTo>
                  <a:lnTo>
                    <a:pt x="271272" y="16764"/>
                  </a:lnTo>
                  <a:lnTo>
                    <a:pt x="271272" y="236220"/>
                  </a:lnTo>
                  <a:lnTo>
                    <a:pt x="278892" y="236220"/>
                  </a:lnTo>
                  <a:close/>
                </a:path>
                <a:path w="279400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79400" h="236220">
                  <a:moveTo>
                    <a:pt x="16764" y="2286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28600"/>
                  </a:lnTo>
                  <a:lnTo>
                    <a:pt x="16764" y="228600"/>
                  </a:lnTo>
                  <a:close/>
                </a:path>
                <a:path w="279400" h="236220">
                  <a:moveTo>
                    <a:pt x="271272" y="228600"/>
                  </a:moveTo>
                  <a:lnTo>
                    <a:pt x="7620" y="228600"/>
                  </a:lnTo>
                  <a:lnTo>
                    <a:pt x="16764" y="236220"/>
                  </a:lnTo>
                  <a:lnTo>
                    <a:pt x="263652" y="236220"/>
                  </a:lnTo>
                  <a:lnTo>
                    <a:pt x="271272" y="228600"/>
                  </a:lnTo>
                  <a:close/>
                </a:path>
                <a:path w="279400" h="236220">
                  <a:moveTo>
                    <a:pt x="16764" y="236220"/>
                  </a:moveTo>
                  <a:lnTo>
                    <a:pt x="7620" y="228600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279400" h="236220">
                  <a:moveTo>
                    <a:pt x="271272" y="16764"/>
                  </a:moveTo>
                  <a:lnTo>
                    <a:pt x="263652" y="7620"/>
                  </a:lnTo>
                  <a:lnTo>
                    <a:pt x="263652" y="16764"/>
                  </a:lnTo>
                  <a:lnTo>
                    <a:pt x="271272" y="16764"/>
                  </a:lnTo>
                  <a:close/>
                </a:path>
                <a:path w="279400" h="236220">
                  <a:moveTo>
                    <a:pt x="271272" y="228600"/>
                  </a:moveTo>
                  <a:lnTo>
                    <a:pt x="271272" y="16764"/>
                  </a:lnTo>
                  <a:lnTo>
                    <a:pt x="263652" y="16764"/>
                  </a:lnTo>
                  <a:lnTo>
                    <a:pt x="263652" y="228600"/>
                  </a:lnTo>
                  <a:lnTo>
                    <a:pt x="271272" y="228600"/>
                  </a:lnTo>
                  <a:close/>
                </a:path>
                <a:path w="279400" h="236220">
                  <a:moveTo>
                    <a:pt x="271272" y="236220"/>
                  </a:moveTo>
                  <a:lnTo>
                    <a:pt x="271272" y="228600"/>
                  </a:lnTo>
                  <a:lnTo>
                    <a:pt x="263652" y="236220"/>
                  </a:lnTo>
                  <a:lnTo>
                    <a:pt x="271272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3" name="object 33"/>
            <p:cNvSpPr/>
            <p:nvPr/>
          </p:nvSpPr>
          <p:spPr>
            <a:xfrm>
              <a:off x="5667634" y="3549395"/>
              <a:ext cx="262255" cy="228600"/>
            </a:xfrm>
            <a:custGeom>
              <a:avLst/>
              <a:gdLst/>
              <a:ahLst/>
              <a:cxnLst/>
              <a:rect l="l" t="t" r="r" b="b"/>
              <a:pathLst>
                <a:path w="262254" h="228600">
                  <a:moveTo>
                    <a:pt x="262127" y="228599"/>
                  </a:moveTo>
                  <a:lnTo>
                    <a:pt x="262127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2127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4" name="object 34"/>
            <p:cNvSpPr/>
            <p:nvPr/>
          </p:nvSpPr>
          <p:spPr>
            <a:xfrm>
              <a:off x="5660014" y="3541776"/>
              <a:ext cx="279400" cy="236220"/>
            </a:xfrm>
            <a:custGeom>
              <a:avLst/>
              <a:gdLst/>
              <a:ahLst/>
              <a:cxnLst/>
              <a:rect l="l" t="t" r="r" b="b"/>
              <a:pathLst>
                <a:path w="279400" h="236220">
                  <a:moveTo>
                    <a:pt x="278892" y="236220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62128" y="16764"/>
                  </a:lnTo>
                  <a:lnTo>
                    <a:pt x="262128" y="7620"/>
                  </a:lnTo>
                  <a:lnTo>
                    <a:pt x="269748" y="16764"/>
                  </a:lnTo>
                  <a:lnTo>
                    <a:pt x="269748" y="236220"/>
                  </a:lnTo>
                  <a:lnTo>
                    <a:pt x="278892" y="236220"/>
                  </a:lnTo>
                  <a:close/>
                </a:path>
                <a:path w="279400" h="236220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9400" h="236220">
                  <a:moveTo>
                    <a:pt x="15240" y="22860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228600"/>
                  </a:lnTo>
                  <a:lnTo>
                    <a:pt x="15240" y="228600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7620" y="228600"/>
                  </a:lnTo>
                  <a:lnTo>
                    <a:pt x="15240" y="236220"/>
                  </a:lnTo>
                  <a:lnTo>
                    <a:pt x="262128" y="23622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15240" y="236220"/>
                  </a:moveTo>
                  <a:lnTo>
                    <a:pt x="7620" y="228600"/>
                  </a:lnTo>
                  <a:lnTo>
                    <a:pt x="7620" y="236220"/>
                  </a:lnTo>
                  <a:lnTo>
                    <a:pt x="15240" y="236220"/>
                  </a:lnTo>
                  <a:close/>
                </a:path>
                <a:path w="279400" h="236220">
                  <a:moveTo>
                    <a:pt x="269748" y="16764"/>
                  </a:moveTo>
                  <a:lnTo>
                    <a:pt x="262128" y="7620"/>
                  </a:lnTo>
                  <a:lnTo>
                    <a:pt x="262128" y="16764"/>
                  </a:lnTo>
                  <a:lnTo>
                    <a:pt x="269748" y="16764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269748" y="16764"/>
                  </a:lnTo>
                  <a:lnTo>
                    <a:pt x="262128" y="16764"/>
                  </a:lnTo>
                  <a:lnTo>
                    <a:pt x="262128" y="22860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269748" y="236220"/>
                  </a:moveTo>
                  <a:lnTo>
                    <a:pt x="269748" y="228600"/>
                  </a:lnTo>
                  <a:lnTo>
                    <a:pt x="262128" y="236220"/>
                  </a:lnTo>
                  <a:lnTo>
                    <a:pt x="269748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5" name="object 35"/>
            <p:cNvSpPr/>
            <p:nvPr/>
          </p:nvSpPr>
          <p:spPr>
            <a:xfrm>
              <a:off x="5929761" y="3549395"/>
              <a:ext cx="264160" cy="228600"/>
            </a:xfrm>
            <a:custGeom>
              <a:avLst/>
              <a:gdLst/>
              <a:ahLst/>
              <a:cxnLst/>
              <a:rect l="l" t="t" r="r" b="b"/>
              <a:pathLst>
                <a:path w="264160" h="228600">
                  <a:moveTo>
                    <a:pt x="263651" y="228599"/>
                  </a:moveTo>
                  <a:lnTo>
                    <a:pt x="263651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3651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6" name="object 36"/>
            <p:cNvSpPr/>
            <p:nvPr/>
          </p:nvSpPr>
          <p:spPr>
            <a:xfrm>
              <a:off x="5922142" y="3541776"/>
              <a:ext cx="279400" cy="236220"/>
            </a:xfrm>
            <a:custGeom>
              <a:avLst/>
              <a:gdLst/>
              <a:ahLst/>
              <a:cxnLst/>
              <a:rect l="l" t="t" r="r" b="b"/>
              <a:pathLst>
                <a:path w="279400" h="236220">
                  <a:moveTo>
                    <a:pt x="278892" y="236220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63652" y="16764"/>
                  </a:lnTo>
                  <a:lnTo>
                    <a:pt x="263652" y="7620"/>
                  </a:lnTo>
                  <a:lnTo>
                    <a:pt x="271272" y="16764"/>
                  </a:lnTo>
                  <a:lnTo>
                    <a:pt x="271272" y="236220"/>
                  </a:lnTo>
                  <a:lnTo>
                    <a:pt x="278892" y="236220"/>
                  </a:lnTo>
                  <a:close/>
                </a:path>
                <a:path w="279400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79400" h="236220">
                  <a:moveTo>
                    <a:pt x="16764" y="2286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28600"/>
                  </a:lnTo>
                  <a:lnTo>
                    <a:pt x="16764" y="228600"/>
                  </a:lnTo>
                  <a:close/>
                </a:path>
                <a:path w="279400" h="236220">
                  <a:moveTo>
                    <a:pt x="271272" y="228600"/>
                  </a:moveTo>
                  <a:lnTo>
                    <a:pt x="7620" y="228600"/>
                  </a:lnTo>
                  <a:lnTo>
                    <a:pt x="16764" y="236220"/>
                  </a:lnTo>
                  <a:lnTo>
                    <a:pt x="263652" y="236220"/>
                  </a:lnTo>
                  <a:lnTo>
                    <a:pt x="271272" y="228600"/>
                  </a:lnTo>
                  <a:close/>
                </a:path>
                <a:path w="279400" h="236220">
                  <a:moveTo>
                    <a:pt x="16764" y="236220"/>
                  </a:moveTo>
                  <a:lnTo>
                    <a:pt x="7620" y="228600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279400" h="236220">
                  <a:moveTo>
                    <a:pt x="271272" y="16764"/>
                  </a:moveTo>
                  <a:lnTo>
                    <a:pt x="263652" y="7620"/>
                  </a:lnTo>
                  <a:lnTo>
                    <a:pt x="263652" y="16764"/>
                  </a:lnTo>
                  <a:lnTo>
                    <a:pt x="271272" y="16764"/>
                  </a:lnTo>
                  <a:close/>
                </a:path>
                <a:path w="279400" h="236220">
                  <a:moveTo>
                    <a:pt x="271272" y="228600"/>
                  </a:moveTo>
                  <a:lnTo>
                    <a:pt x="271272" y="16764"/>
                  </a:lnTo>
                  <a:lnTo>
                    <a:pt x="263652" y="16764"/>
                  </a:lnTo>
                  <a:lnTo>
                    <a:pt x="263652" y="228600"/>
                  </a:lnTo>
                  <a:lnTo>
                    <a:pt x="271272" y="228600"/>
                  </a:lnTo>
                  <a:close/>
                </a:path>
                <a:path w="279400" h="236220">
                  <a:moveTo>
                    <a:pt x="271272" y="236220"/>
                  </a:moveTo>
                  <a:lnTo>
                    <a:pt x="271272" y="228600"/>
                  </a:lnTo>
                  <a:lnTo>
                    <a:pt x="263652" y="236220"/>
                  </a:lnTo>
                  <a:lnTo>
                    <a:pt x="271272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7" name="object 37"/>
            <p:cNvSpPr/>
            <p:nvPr/>
          </p:nvSpPr>
          <p:spPr>
            <a:xfrm>
              <a:off x="6193414" y="3549395"/>
              <a:ext cx="262255" cy="228600"/>
            </a:xfrm>
            <a:custGeom>
              <a:avLst/>
              <a:gdLst/>
              <a:ahLst/>
              <a:cxnLst/>
              <a:rect l="l" t="t" r="r" b="b"/>
              <a:pathLst>
                <a:path w="262254" h="228600">
                  <a:moveTo>
                    <a:pt x="262127" y="228599"/>
                  </a:moveTo>
                  <a:lnTo>
                    <a:pt x="262127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2127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8" name="object 38"/>
            <p:cNvSpPr/>
            <p:nvPr/>
          </p:nvSpPr>
          <p:spPr>
            <a:xfrm>
              <a:off x="6185794" y="3541776"/>
              <a:ext cx="279400" cy="236220"/>
            </a:xfrm>
            <a:custGeom>
              <a:avLst/>
              <a:gdLst/>
              <a:ahLst/>
              <a:cxnLst/>
              <a:rect l="l" t="t" r="r" b="b"/>
              <a:pathLst>
                <a:path w="279400" h="236220">
                  <a:moveTo>
                    <a:pt x="278892" y="236220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62128" y="16764"/>
                  </a:lnTo>
                  <a:lnTo>
                    <a:pt x="262128" y="7620"/>
                  </a:lnTo>
                  <a:lnTo>
                    <a:pt x="269748" y="16764"/>
                  </a:lnTo>
                  <a:lnTo>
                    <a:pt x="269748" y="236220"/>
                  </a:lnTo>
                  <a:lnTo>
                    <a:pt x="278892" y="236220"/>
                  </a:lnTo>
                  <a:close/>
                </a:path>
                <a:path w="279400" h="236220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9400" h="236220">
                  <a:moveTo>
                    <a:pt x="15240" y="22860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228600"/>
                  </a:lnTo>
                  <a:lnTo>
                    <a:pt x="15240" y="228600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7620" y="228600"/>
                  </a:lnTo>
                  <a:lnTo>
                    <a:pt x="15240" y="236220"/>
                  </a:lnTo>
                  <a:lnTo>
                    <a:pt x="262128" y="23622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15240" y="236220"/>
                  </a:moveTo>
                  <a:lnTo>
                    <a:pt x="7620" y="228600"/>
                  </a:lnTo>
                  <a:lnTo>
                    <a:pt x="7620" y="236220"/>
                  </a:lnTo>
                  <a:lnTo>
                    <a:pt x="15240" y="236220"/>
                  </a:lnTo>
                  <a:close/>
                </a:path>
                <a:path w="279400" h="236220">
                  <a:moveTo>
                    <a:pt x="269748" y="16764"/>
                  </a:moveTo>
                  <a:lnTo>
                    <a:pt x="262128" y="7620"/>
                  </a:lnTo>
                  <a:lnTo>
                    <a:pt x="262128" y="16764"/>
                  </a:lnTo>
                  <a:lnTo>
                    <a:pt x="269748" y="16764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269748" y="16764"/>
                  </a:lnTo>
                  <a:lnTo>
                    <a:pt x="262128" y="16764"/>
                  </a:lnTo>
                  <a:lnTo>
                    <a:pt x="262128" y="22860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269748" y="236220"/>
                  </a:moveTo>
                  <a:lnTo>
                    <a:pt x="269748" y="228600"/>
                  </a:lnTo>
                  <a:lnTo>
                    <a:pt x="262128" y="236220"/>
                  </a:lnTo>
                  <a:lnTo>
                    <a:pt x="269748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9" name="object 39"/>
            <p:cNvSpPr/>
            <p:nvPr/>
          </p:nvSpPr>
          <p:spPr>
            <a:xfrm>
              <a:off x="6455541" y="3549395"/>
              <a:ext cx="264160" cy="228600"/>
            </a:xfrm>
            <a:custGeom>
              <a:avLst/>
              <a:gdLst/>
              <a:ahLst/>
              <a:cxnLst/>
              <a:rect l="l" t="t" r="r" b="b"/>
              <a:pathLst>
                <a:path w="264159" h="228600">
                  <a:moveTo>
                    <a:pt x="263651" y="228599"/>
                  </a:moveTo>
                  <a:lnTo>
                    <a:pt x="263651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3651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0" name="object 40"/>
            <p:cNvSpPr/>
            <p:nvPr/>
          </p:nvSpPr>
          <p:spPr>
            <a:xfrm>
              <a:off x="6447922" y="3541776"/>
              <a:ext cx="279400" cy="236220"/>
            </a:xfrm>
            <a:custGeom>
              <a:avLst/>
              <a:gdLst/>
              <a:ahLst/>
              <a:cxnLst/>
              <a:rect l="l" t="t" r="r" b="b"/>
              <a:pathLst>
                <a:path w="279400" h="236220">
                  <a:moveTo>
                    <a:pt x="278892" y="236220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63652" y="16764"/>
                  </a:lnTo>
                  <a:lnTo>
                    <a:pt x="263652" y="7620"/>
                  </a:lnTo>
                  <a:lnTo>
                    <a:pt x="271272" y="16764"/>
                  </a:lnTo>
                  <a:lnTo>
                    <a:pt x="271272" y="236220"/>
                  </a:lnTo>
                  <a:lnTo>
                    <a:pt x="278892" y="236220"/>
                  </a:lnTo>
                  <a:close/>
                </a:path>
                <a:path w="279400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79400" h="236220">
                  <a:moveTo>
                    <a:pt x="16764" y="2286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28600"/>
                  </a:lnTo>
                  <a:lnTo>
                    <a:pt x="16764" y="228600"/>
                  </a:lnTo>
                  <a:close/>
                </a:path>
                <a:path w="279400" h="236220">
                  <a:moveTo>
                    <a:pt x="271272" y="228600"/>
                  </a:moveTo>
                  <a:lnTo>
                    <a:pt x="7620" y="228600"/>
                  </a:lnTo>
                  <a:lnTo>
                    <a:pt x="16764" y="236220"/>
                  </a:lnTo>
                  <a:lnTo>
                    <a:pt x="263652" y="236220"/>
                  </a:lnTo>
                  <a:lnTo>
                    <a:pt x="271272" y="228600"/>
                  </a:lnTo>
                  <a:close/>
                </a:path>
                <a:path w="279400" h="236220">
                  <a:moveTo>
                    <a:pt x="16764" y="236220"/>
                  </a:moveTo>
                  <a:lnTo>
                    <a:pt x="7620" y="228600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279400" h="236220">
                  <a:moveTo>
                    <a:pt x="271272" y="16764"/>
                  </a:moveTo>
                  <a:lnTo>
                    <a:pt x="263652" y="7620"/>
                  </a:lnTo>
                  <a:lnTo>
                    <a:pt x="263652" y="16764"/>
                  </a:lnTo>
                  <a:lnTo>
                    <a:pt x="271272" y="16764"/>
                  </a:lnTo>
                  <a:close/>
                </a:path>
                <a:path w="279400" h="236220">
                  <a:moveTo>
                    <a:pt x="271272" y="228600"/>
                  </a:moveTo>
                  <a:lnTo>
                    <a:pt x="271272" y="16764"/>
                  </a:lnTo>
                  <a:lnTo>
                    <a:pt x="263652" y="16764"/>
                  </a:lnTo>
                  <a:lnTo>
                    <a:pt x="263652" y="228600"/>
                  </a:lnTo>
                  <a:lnTo>
                    <a:pt x="271272" y="228600"/>
                  </a:lnTo>
                  <a:close/>
                </a:path>
                <a:path w="279400" h="236220">
                  <a:moveTo>
                    <a:pt x="271272" y="236220"/>
                  </a:moveTo>
                  <a:lnTo>
                    <a:pt x="271272" y="228600"/>
                  </a:lnTo>
                  <a:lnTo>
                    <a:pt x="263652" y="236220"/>
                  </a:lnTo>
                  <a:lnTo>
                    <a:pt x="271272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1" name="object 41"/>
            <p:cNvSpPr/>
            <p:nvPr/>
          </p:nvSpPr>
          <p:spPr>
            <a:xfrm>
              <a:off x="6719193" y="3549395"/>
              <a:ext cx="262255" cy="228600"/>
            </a:xfrm>
            <a:custGeom>
              <a:avLst/>
              <a:gdLst/>
              <a:ahLst/>
              <a:cxnLst/>
              <a:rect l="l" t="t" r="r" b="b"/>
              <a:pathLst>
                <a:path w="262254" h="228600">
                  <a:moveTo>
                    <a:pt x="262127" y="228599"/>
                  </a:moveTo>
                  <a:lnTo>
                    <a:pt x="262127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2127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2" name="object 42"/>
            <p:cNvSpPr/>
            <p:nvPr/>
          </p:nvSpPr>
          <p:spPr>
            <a:xfrm>
              <a:off x="6711574" y="3541776"/>
              <a:ext cx="279400" cy="236220"/>
            </a:xfrm>
            <a:custGeom>
              <a:avLst/>
              <a:gdLst/>
              <a:ahLst/>
              <a:cxnLst/>
              <a:rect l="l" t="t" r="r" b="b"/>
              <a:pathLst>
                <a:path w="279400" h="236220">
                  <a:moveTo>
                    <a:pt x="278892" y="236220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62128" y="16764"/>
                  </a:lnTo>
                  <a:lnTo>
                    <a:pt x="262128" y="7620"/>
                  </a:lnTo>
                  <a:lnTo>
                    <a:pt x="269748" y="16764"/>
                  </a:lnTo>
                  <a:lnTo>
                    <a:pt x="269748" y="236220"/>
                  </a:lnTo>
                  <a:lnTo>
                    <a:pt x="278892" y="236220"/>
                  </a:lnTo>
                  <a:close/>
                </a:path>
                <a:path w="279400" h="236220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9400" h="236220">
                  <a:moveTo>
                    <a:pt x="15240" y="22860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228600"/>
                  </a:lnTo>
                  <a:lnTo>
                    <a:pt x="15240" y="228600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7620" y="228600"/>
                  </a:lnTo>
                  <a:lnTo>
                    <a:pt x="15240" y="236220"/>
                  </a:lnTo>
                  <a:lnTo>
                    <a:pt x="262128" y="23622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15240" y="236220"/>
                  </a:moveTo>
                  <a:lnTo>
                    <a:pt x="7620" y="228600"/>
                  </a:lnTo>
                  <a:lnTo>
                    <a:pt x="7620" y="236220"/>
                  </a:lnTo>
                  <a:lnTo>
                    <a:pt x="15240" y="236220"/>
                  </a:lnTo>
                  <a:close/>
                </a:path>
                <a:path w="279400" h="236220">
                  <a:moveTo>
                    <a:pt x="269748" y="16764"/>
                  </a:moveTo>
                  <a:lnTo>
                    <a:pt x="262128" y="7620"/>
                  </a:lnTo>
                  <a:lnTo>
                    <a:pt x="262128" y="16764"/>
                  </a:lnTo>
                  <a:lnTo>
                    <a:pt x="269748" y="16764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269748" y="16764"/>
                  </a:lnTo>
                  <a:lnTo>
                    <a:pt x="262128" y="16764"/>
                  </a:lnTo>
                  <a:lnTo>
                    <a:pt x="262128" y="22860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269748" y="236220"/>
                  </a:moveTo>
                  <a:lnTo>
                    <a:pt x="269748" y="228600"/>
                  </a:lnTo>
                  <a:lnTo>
                    <a:pt x="262128" y="236220"/>
                  </a:lnTo>
                  <a:lnTo>
                    <a:pt x="269748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3" name="object 43"/>
            <p:cNvSpPr/>
            <p:nvPr/>
          </p:nvSpPr>
          <p:spPr>
            <a:xfrm>
              <a:off x="6981322" y="3549395"/>
              <a:ext cx="264160" cy="228600"/>
            </a:xfrm>
            <a:custGeom>
              <a:avLst/>
              <a:gdLst/>
              <a:ahLst/>
              <a:cxnLst/>
              <a:rect l="l" t="t" r="r" b="b"/>
              <a:pathLst>
                <a:path w="264159" h="228600">
                  <a:moveTo>
                    <a:pt x="263651" y="228599"/>
                  </a:moveTo>
                  <a:lnTo>
                    <a:pt x="263651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3651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4" name="object 44"/>
            <p:cNvSpPr/>
            <p:nvPr/>
          </p:nvSpPr>
          <p:spPr>
            <a:xfrm>
              <a:off x="6973702" y="3541776"/>
              <a:ext cx="279400" cy="236220"/>
            </a:xfrm>
            <a:custGeom>
              <a:avLst/>
              <a:gdLst/>
              <a:ahLst/>
              <a:cxnLst/>
              <a:rect l="l" t="t" r="r" b="b"/>
              <a:pathLst>
                <a:path w="279400" h="236220">
                  <a:moveTo>
                    <a:pt x="278892" y="236220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63652" y="16764"/>
                  </a:lnTo>
                  <a:lnTo>
                    <a:pt x="263652" y="7620"/>
                  </a:lnTo>
                  <a:lnTo>
                    <a:pt x="271272" y="16764"/>
                  </a:lnTo>
                  <a:lnTo>
                    <a:pt x="271272" y="236220"/>
                  </a:lnTo>
                  <a:lnTo>
                    <a:pt x="278892" y="236220"/>
                  </a:lnTo>
                  <a:close/>
                </a:path>
                <a:path w="279400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79400" h="236220">
                  <a:moveTo>
                    <a:pt x="16764" y="2286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28600"/>
                  </a:lnTo>
                  <a:lnTo>
                    <a:pt x="16764" y="228600"/>
                  </a:lnTo>
                  <a:close/>
                </a:path>
                <a:path w="279400" h="236220">
                  <a:moveTo>
                    <a:pt x="271272" y="228600"/>
                  </a:moveTo>
                  <a:lnTo>
                    <a:pt x="7620" y="228600"/>
                  </a:lnTo>
                  <a:lnTo>
                    <a:pt x="16764" y="236220"/>
                  </a:lnTo>
                  <a:lnTo>
                    <a:pt x="263652" y="236220"/>
                  </a:lnTo>
                  <a:lnTo>
                    <a:pt x="271272" y="228600"/>
                  </a:lnTo>
                  <a:close/>
                </a:path>
                <a:path w="279400" h="236220">
                  <a:moveTo>
                    <a:pt x="16764" y="236220"/>
                  </a:moveTo>
                  <a:lnTo>
                    <a:pt x="7620" y="228600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279400" h="236220">
                  <a:moveTo>
                    <a:pt x="271272" y="16764"/>
                  </a:moveTo>
                  <a:lnTo>
                    <a:pt x="263652" y="7620"/>
                  </a:lnTo>
                  <a:lnTo>
                    <a:pt x="263652" y="16764"/>
                  </a:lnTo>
                  <a:lnTo>
                    <a:pt x="271272" y="16764"/>
                  </a:lnTo>
                  <a:close/>
                </a:path>
                <a:path w="279400" h="236220">
                  <a:moveTo>
                    <a:pt x="271272" y="228600"/>
                  </a:moveTo>
                  <a:lnTo>
                    <a:pt x="271272" y="16764"/>
                  </a:lnTo>
                  <a:lnTo>
                    <a:pt x="263652" y="16764"/>
                  </a:lnTo>
                  <a:lnTo>
                    <a:pt x="263652" y="228600"/>
                  </a:lnTo>
                  <a:lnTo>
                    <a:pt x="271272" y="228600"/>
                  </a:lnTo>
                  <a:close/>
                </a:path>
                <a:path w="279400" h="236220">
                  <a:moveTo>
                    <a:pt x="271272" y="236220"/>
                  </a:moveTo>
                  <a:lnTo>
                    <a:pt x="271272" y="228600"/>
                  </a:lnTo>
                  <a:lnTo>
                    <a:pt x="263652" y="236220"/>
                  </a:lnTo>
                  <a:lnTo>
                    <a:pt x="271272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5" name="object 45"/>
            <p:cNvSpPr/>
            <p:nvPr/>
          </p:nvSpPr>
          <p:spPr>
            <a:xfrm>
              <a:off x="7244973" y="3549395"/>
              <a:ext cx="262255" cy="228600"/>
            </a:xfrm>
            <a:custGeom>
              <a:avLst/>
              <a:gdLst/>
              <a:ahLst/>
              <a:cxnLst/>
              <a:rect l="l" t="t" r="r" b="b"/>
              <a:pathLst>
                <a:path w="262254" h="228600">
                  <a:moveTo>
                    <a:pt x="262127" y="228599"/>
                  </a:moveTo>
                  <a:lnTo>
                    <a:pt x="262127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2127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6" name="object 46"/>
            <p:cNvSpPr/>
            <p:nvPr/>
          </p:nvSpPr>
          <p:spPr>
            <a:xfrm>
              <a:off x="7237354" y="3541776"/>
              <a:ext cx="279400" cy="236220"/>
            </a:xfrm>
            <a:custGeom>
              <a:avLst/>
              <a:gdLst/>
              <a:ahLst/>
              <a:cxnLst/>
              <a:rect l="l" t="t" r="r" b="b"/>
              <a:pathLst>
                <a:path w="279400" h="236220">
                  <a:moveTo>
                    <a:pt x="278892" y="236220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62128" y="16764"/>
                  </a:lnTo>
                  <a:lnTo>
                    <a:pt x="262128" y="7620"/>
                  </a:lnTo>
                  <a:lnTo>
                    <a:pt x="269748" y="16764"/>
                  </a:lnTo>
                  <a:lnTo>
                    <a:pt x="269748" y="236220"/>
                  </a:lnTo>
                  <a:lnTo>
                    <a:pt x="278892" y="236220"/>
                  </a:lnTo>
                  <a:close/>
                </a:path>
                <a:path w="279400" h="236220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9400" h="236220">
                  <a:moveTo>
                    <a:pt x="15240" y="22860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228600"/>
                  </a:lnTo>
                  <a:lnTo>
                    <a:pt x="15240" y="228600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7620" y="228600"/>
                  </a:lnTo>
                  <a:lnTo>
                    <a:pt x="15240" y="236220"/>
                  </a:lnTo>
                  <a:lnTo>
                    <a:pt x="262128" y="23622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15240" y="236220"/>
                  </a:moveTo>
                  <a:lnTo>
                    <a:pt x="7620" y="228600"/>
                  </a:lnTo>
                  <a:lnTo>
                    <a:pt x="7620" y="236220"/>
                  </a:lnTo>
                  <a:lnTo>
                    <a:pt x="15240" y="236220"/>
                  </a:lnTo>
                  <a:close/>
                </a:path>
                <a:path w="279400" h="236220">
                  <a:moveTo>
                    <a:pt x="269748" y="16764"/>
                  </a:moveTo>
                  <a:lnTo>
                    <a:pt x="262128" y="7620"/>
                  </a:lnTo>
                  <a:lnTo>
                    <a:pt x="262128" y="16764"/>
                  </a:lnTo>
                  <a:lnTo>
                    <a:pt x="269748" y="16764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269748" y="16764"/>
                  </a:lnTo>
                  <a:lnTo>
                    <a:pt x="262128" y="16764"/>
                  </a:lnTo>
                  <a:lnTo>
                    <a:pt x="262128" y="22860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269748" y="236220"/>
                  </a:moveTo>
                  <a:lnTo>
                    <a:pt x="269748" y="228600"/>
                  </a:lnTo>
                  <a:lnTo>
                    <a:pt x="262128" y="236220"/>
                  </a:lnTo>
                  <a:lnTo>
                    <a:pt x="269748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7" name="object 47"/>
            <p:cNvSpPr/>
            <p:nvPr/>
          </p:nvSpPr>
          <p:spPr>
            <a:xfrm>
              <a:off x="7507102" y="3549395"/>
              <a:ext cx="264160" cy="228600"/>
            </a:xfrm>
            <a:custGeom>
              <a:avLst/>
              <a:gdLst/>
              <a:ahLst/>
              <a:cxnLst/>
              <a:rect l="l" t="t" r="r" b="b"/>
              <a:pathLst>
                <a:path w="264159" h="228600">
                  <a:moveTo>
                    <a:pt x="263651" y="228599"/>
                  </a:moveTo>
                  <a:lnTo>
                    <a:pt x="263651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3651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8" name="object 48"/>
            <p:cNvSpPr/>
            <p:nvPr/>
          </p:nvSpPr>
          <p:spPr>
            <a:xfrm>
              <a:off x="7499482" y="3541776"/>
              <a:ext cx="279400" cy="236220"/>
            </a:xfrm>
            <a:custGeom>
              <a:avLst/>
              <a:gdLst/>
              <a:ahLst/>
              <a:cxnLst/>
              <a:rect l="l" t="t" r="r" b="b"/>
              <a:pathLst>
                <a:path w="279400" h="236220">
                  <a:moveTo>
                    <a:pt x="278892" y="236220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63652" y="16764"/>
                  </a:lnTo>
                  <a:lnTo>
                    <a:pt x="263652" y="7620"/>
                  </a:lnTo>
                  <a:lnTo>
                    <a:pt x="271272" y="16764"/>
                  </a:lnTo>
                  <a:lnTo>
                    <a:pt x="271272" y="236220"/>
                  </a:lnTo>
                  <a:lnTo>
                    <a:pt x="278892" y="236220"/>
                  </a:lnTo>
                  <a:close/>
                </a:path>
                <a:path w="279400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79400" h="236220">
                  <a:moveTo>
                    <a:pt x="16764" y="2286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28600"/>
                  </a:lnTo>
                  <a:lnTo>
                    <a:pt x="16764" y="228600"/>
                  </a:lnTo>
                  <a:close/>
                </a:path>
                <a:path w="279400" h="236220">
                  <a:moveTo>
                    <a:pt x="271272" y="228600"/>
                  </a:moveTo>
                  <a:lnTo>
                    <a:pt x="7620" y="228600"/>
                  </a:lnTo>
                  <a:lnTo>
                    <a:pt x="16764" y="236220"/>
                  </a:lnTo>
                  <a:lnTo>
                    <a:pt x="263652" y="236220"/>
                  </a:lnTo>
                  <a:lnTo>
                    <a:pt x="271272" y="228600"/>
                  </a:lnTo>
                  <a:close/>
                </a:path>
                <a:path w="279400" h="236220">
                  <a:moveTo>
                    <a:pt x="16764" y="236220"/>
                  </a:moveTo>
                  <a:lnTo>
                    <a:pt x="7620" y="228600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279400" h="236220">
                  <a:moveTo>
                    <a:pt x="271272" y="16764"/>
                  </a:moveTo>
                  <a:lnTo>
                    <a:pt x="263652" y="7620"/>
                  </a:lnTo>
                  <a:lnTo>
                    <a:pt x="263652" y="16764"/>
                  </a:lnTo>
                  <a:lnTo>
                    <a:pt x="271272" y="16764"/>
                  </a:lnTo>
                  <a:close/>
                </a:path>
                <a:path w="279400" h="236220">
                  <a:moveTo>
                    <a:pt x="271272" y="228600"/>
                  </a:moveTo>
                  <a:lnTo>
                    <a:pt x="271272" y="16764"/>
                  </a:lnTo>
                  <a:lnTo>
                    <a:pt x="263652" y="16764"/>
                  </a:lnTo>
                  <a:lnTo>
                    <a:pt x="263652" y="228600"/>
                  </a:lnTo>
                  <a:lnTo>
                    <a:pt x="271272" y="228600"/>
                  </a:lnTo>
                  <a:close/>
                </a:path>
                <a:path w="279400" h="236220">
                  <a:moveTo>
                    <a:pt x="271272" y="236220"/>
                  </a:moveTo>
                  <a:lnTo>
                    <a:pt x="271272" y="228600"/>
                  </a:lnTo>
                  <a:lnTo>
                    <a:pt x="263652" y="236220"/>
                  </a:lnTo>
                  <a:lnTo>
                    <a:pt x="271272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9" name="object 49"/>
            <p:cNvSpPr/>
            <p:nvPr/>
          </p:nvSpPr>
          <p:spPr>
            <a:xfrm>
              <a:off x="7770753" y="3549395"/>
              <a:ext cx="262255" cy="228600"/>
            </a:xfrm>
            <a:custGeom>
              <a:avLst/>
              <a:gdLst/>
              <a:ahLst/>
              <a:cxnLst/>
              <a:rect l="l" t="t" r="r" b="b"/>
              <a:pathLst>
                <a:path w="262254" h="228600">
                  <a:moveTo>
                    <a:pt x="262127" y="228599"/>
                  </a:moveTo>
                  <a:lnTo>
                    <a:pt x="262127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2127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50" name="object 50"/>
            <p:cNvSpPr/>
            <p:nvPr/>
          </p:nvSpPr>
          <p:spPr>
            <a:xfrm>
              <a:off x="7763134" y="3541776"/>
              <a:ext cx="279400" cy="236220"/>
            </a:xfrm>
            <a:custGeom>
              <a:avLst/>
              <a:gdLst/>
              <a:ahLst/>
              <a:cxnLst/>
              <a:rect l="l" t="t" r="r" b="b"/>
              <a:pathLst>
                <a:path w="279400" h="236220">
                  <a:moveTo>
                    <a:pt x="278892" y="236220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62128" y="16764"/>
                  </a:lnTo>
                  <a:lnTo>
                    <a:pt x="262128" y="7620"/>
                  </a:lnTo>
                  <a:lnTo>
                    <a:pt x="269748" y="16764"/>
                  </a:lnTo>
                  <a:lnTo>
                    <a:pt x="269748" y="236220"/>
                  </a:lnTo>
                  <a:lnTo>
                    <a:pt x="278892" y="236220"/>
                  </a:lnTo>
                  <a:close/>
                </a:path>
                <a:path w="279400" h="236220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9400" h="236220">
                  <a:moveTo>
                    <a:pt x="15240" y="22860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228600"/>
                  </a:lnTo>
                  <a:lnTo>
                    <a:pt x="15240" y="228600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7620" y="228600"/>
                  </a:lnTo>
                  <a:lnTo>
                    <a:pt x="15240" y="236220"/>
                  </a:lnTo>
                  <a:lnTo>
                    <a:pt x="262128" y="23622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15240" y="236220"/>
                  </a:moveTo>
                  <a:lnTo>
                    <a:pt x="7620" y="228600"/>
                  </a:lnTo>
                  <a:lnTo>
                    <a:pt x="7620" y="236220"/>
                  </a:lnTo>
                  <a:lnTo>
                    <a:pt x="15240" y="236220"/>
                  </a:lnTo>
                  <a:close/>
                </a:path>
                <a:path w="279400" h="236220">
                  <a:moveTo>
                    <a:pt x="269748" y="16764"/>
                  </a:moveTo>
                  <a:lnTo>
                    <a:pt x="262128" y="7620"/>
                  </a:lnTo>
                  <a:lnTo>
                    <a:pt x="262128" y="16764"/>
                  </a:lnTo>
                  <a:lnTo>
                    <a:pt x="269748" y="16764"/>
                  </a:lnTo>
                  <a:close/>
                </a:path>
                <a:path w="279400" h="236220">
                  <a:moveTo>
                    <a:pt x="269748" y="228600"/>
                  </a:moveTo>
                  <a:lnTo>
                    <a:pt x="269748" y="16764"/>
                  </a:lnTo>
                  <a:lnTo>
                    <a:pt x="262128" y="16764"/>
                  </a:lnTo>
                  <a:lnTo>
                    <a:pt x="262128" y="228600"/>
                  </a:lnTo>
                  <a:lnTo>
                    <a:pt x="269748" y="228600"/>
                  </a:lnTo>
                  <a:close/>
                </a:path>
                <a:path w="279400" h="236220">
                  <a:moveTo>
                    <a:pt x="269748" y="236220"/>
                  </a:moveTo>
                  <a:lnTo>
                    <a:pt x="269748" y="228600"/>
                  </a:lnTo>
                  <a:lnTo>
                    <a:pt x="262128" y="236220"/>
                  </a:lnTo>
                  <a:lnTo>
                    <a:pt x="269748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51" name="object 51"/>
            <p:cNvSpPr/>
            <p:nvPr/>
          </p:nvSpPr>
          <p:spPr>
            <a:xfrm>
              <a:off x="8032881" y="3549395"/>
              <a:ext cx="264160" cy="228600"/>
            </a:xfrm>
            <a:custGeom>
              <a:avLst/>
              <a:gdLst/>
              <a:ahLst/>
              <a:cxnLst/>
              <a:rect l="l" t="t" r="r" b="b"/>
              <a:pathLst>
                <a:path w="264159" h="228600">
                  <a:moveTo>
                    <a:pt x="263651" y="228599"/>
                  </a:moveTo>
                  <a:lnTo>
                    <a:pt x="263651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3651" y="22859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52" name="object 52"/>
            <p:cNvSpPr/>
            <p:nvPr/>
          </p:nvSpPr>
          <p:spPr>
            <a:xfrm>
              <a:off x="1979549" y="3541788"/>
              <a:ext cx="6324600" cy="245745"/>
            </a:xfrm>
            <a:custGeom>
              <a:avLst/>
              <a:gdLst/>
              <a:ahLst/>
              <a:cxnLst/>
              <a:rect l="l" t="t" r="r" b="b"/>
              <a:pathLst>
                <a:path w="6324600" h="245745">
                  <a:moveTo>
                    <a:pt x="6324600" y="0"/>
                  </a:moveTo>
                  <a:lnTo>
                    <a:pt x="6309360" y="0"/>
                  </a:lnTo>
                  <a:lnTo>
                    <a:pt x="6309360" y="16764"/>
                  </a:lnTo>
                  <a:lnTo>
                    <a:pt x="6309360" y="228600"/>
                  </a:lnTo>
                  <a:lnTo>
                    <a:pt x="6062472" y="228600"/>
                  </a:lnTo>
                  <a:lnTo>
                    <a:pt x="6062472" y="16764"/>
                  </a:lnTo>
                  <a:lnTo>
                    <a:pt x="6309360" y="16764"/>
                  </a:lnTo>
                  <a:lnTo>
                    <a:pt x="6309360" y="0"/>
                  </a:lnTo>
                  <a:lnTo>
                    <a:pt x="6045708" y="0"/>
                  </a:lnTo>
                  <a:lnTo>
                    <a:pt x="6045708" y="236220"/>
                  </a:lnTo>
                  <a:lnTo>
                    <a:pt x="5798820" y="236220"/>
                  </a:lnTo>
                  <a:lnTo>
                    <a:pt x="0" y="236220"/>
                  </a:lnTo>
                  <a:lnTo>
                    <a:pt x="0" y="245364"/>
                  </a:lnTo>
                  <a:lnTo>
                    <a:pt x="6324600" y="245364"/>
                  </a:lnTo>
                  <a:lnTo>
                    <a:pt x="6324600" y="236220"/>
                  </a:lnTo>
                  <a:lnTo>
                    <a:pt x="6324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43205" y="5075555"/>
            <a:ext cx="8026400" cy="34671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80" dirty="0">
                <a:latin typeface="Arial" panose="020B0604020202020204"/>
                <a:cs typeface="Arial" panose="020B0604020202020204"/>
              </a:rPr>
              <a:t>–</a:t>
            </a:r>
            <a:r>
              <a:rPr sz="2180" spc="215" dirty="0">
                <a:latin typeface="Arial" panose="020B0604020202020204"/>
                <a:cs typeface="Arial" panose="020B06040202020202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As</a:t>
            </a:r>
            <a:r>
              <a:rPr sz="218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per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Master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Theorem,</a:t>
            </a:r>
            <a:r>
              <a:rPr sz="218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i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180" i="1" baseline="-21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best</a:t>
            </a:r>
            <a:r>
              <a:rPr sz="21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2180" i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1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2180" spc="-114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solidFill>
                  <a:srgbClr val="000099"/>
                </a:solidFill>
                <a:latin typeface="Cambria Math" panose="02040503050406030204"/>
                <a:cs typeface="Cambria Math" panose="02040503050406030204"/>
              </a:rPr>
              <a:t>∈</a:t>
            </a:r>
            <a:r>
              <a:rPr sz="2180" spc="-8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Θ(n</a:t>
            </a:r>
            <a:r>
              <a:rPr sz="2180" spc="-8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log</a:t>
            </a:r>
            <a:r>
              <a:rPr sz="2180" baseline="-210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2180" spc="172" baseline="-210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n);</a:t>
            </a:r>
            <a:endParaRPr sz="218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4" name="object 5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08460" y="4535270"/>
            <a:ext cx="5714907" cy="414937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5932219" y="3491010"/>
            <a:ext cx="2848087" cy="181535"/>
            <a:chOff x="5166238" y="3846576"/>
            <a:chExt cx="3138170" cy="200025"/>
          </a:xfrm>
        </p:grpSpPr>
        <p:sp>
          <p:nvSpPr>
            <p:cNvPr id="56" name="object 56"/>
            <p:cNvSpPr/>
            <p:nvPr/>
          </p:nvSpPr>
          <p:spPr>
            <a:xfrm>
              <a:off x="5173857" y="3854195"/>
              <a:ext cx="260985" cy="182880"/>
            </a:xfrm>
            <a:custGeom>
              <a:avLst/>
              <a:gdLst/>
              <a:ahLst/>
              <a:cxnLst/>
              <a:rect l="l" t="t" r="r" b="b"/>
              <a:pathLst>
                <a:path w="260985" h="182879">
                  <a:moveTo>
                    <a:pt x="260603" y="182879"/>
                  </a:moveTo>
                  <a:lnTo>
                    <a:pt x="26060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6060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57" name="object 57"/>
            <p:cNvSpPr/>
            <p:nvPr/>
          </p:nvSpPr>
          <p:spPr>
            <a:xfrm>
              <a:off x="5166238" y="3846576"/>
              <a:ext cx="276225" cy="200025"/>
            </a:xfrm>
            <a:custGeom>
              <a:avLst/>
              <a:gdLst/>
              <a:ahLst/>
              <a:cxnLst/>
              <a:rect l="l" t="t" r="r" b="b"/>
              <a:pathLst>
                <a:path w="276225" h="200025">
                  <a:moveTo>
                    <a:pt x="275844" y="199644"/>
                  </a:moveTo>
                  <a:lnTo>
                    <a:pt x="27584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60604" y="16764"/>
                  </a:lnTo>
                  <a:lnTo>
                    <a:pt x="260604" y="7620"/>
                  </a:lnTo>
                  <a:lnTo>
                    <a:pt x="268224" y="16764"/>
                  </a:lnTo>
                  <a:lnTo>
                    <a:pt x="268224" y="199644"/>
                  </a:lnTo>
                  <a:lnTo>
                    <a:pt x="275844" y="199644"/>
                  </a:lnTo>
                  <a:close/>
                </a:path>
                <a:path w="27622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622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60604" y="199644"/>
                  </a:lnTo>
                  <a:lnTo>
                    <a:pt x="260604" y="19050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76225" h="200025">
                  <a:moveTo>
                    <a:pt x="268224" y="16764"/>
                  </a:moveTo>
                  <a:lnTo>
                    <a:pt x="260604" y="7620"/>
                  </a:lnTo>
                  <a:lnTo>
                    <a:pt x="260604" y="16764"/>
                  </a:lnTo>
                  <a:lnTo>
                    <a:pt x="268224" y="16764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268224" y="16764"/>
                  </a:lnTo>
                  <a:lnTo>
                    <a:pt x="260604" y="16764"/>
                  </a:lnTo>
                  <a:lnTo>
                    <a:pt x="260604" y="18288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268224" y="199644"/>
                  </a:moveTo>
                  <a:lnTo>
                    <a:pt x="268224" y="182880"/>
                  </a:lnTo>
                  <a:lnTo>
                    <a:pt x="260604" y="190500"/>
                  </a:lnTo>
                  <a:lnTo>
                    <a:pt x="260604" y="199644"/>
                  </a:lnTo>
                  <a:lnTo>
                    <a:pt x="26822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58" name="object 58"/>
            <p:cNvSpPr/>
            <p:nvPr/>
          </p:nvSpPr>
          <p:spPr>
            <a:xfrm>
              <a:off x="5434461" y="3854195"/>
              <a:ext cx="260985" cy="182880"/>
            </a:xfrm>
            <a:custGeom>
              <a:avLst/>
              <a:gdLst/>
              <a:ahLst/>
              <a:cxnLst/>
              <a:rect l="l" t="t" r="r" b="b"/>
              <a:pathLst>
                <a:path w="260985" h="182879">
                  <a:moveTo>
                    <a:pt x="260603" y="182879"/>
                  </a:moveTo>
                  <a:lnTo>
                    <a:pt x="26060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6060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59" name="object 59"/>
            <p:cNvSpPr/>
            <p:nvPr/>
          </p:nvSpPr>
          <p:spPr>
            <a:xfrm>
              <a:off x="5426842" y="3846576"/>
              <a:ext cx="276225" cy="200025"/>
            </a:xfrm>
            <a:custGeom>
              <a:avLst/>
              <a:gdLst/>
              <a:ahLst/>
              <a:cxnLst/>
              <a:rect l="l" t="t" r="r" b="b"/>
              <a:pathLst>
                <a:path w="276225" h="200025">
                  <a:moveTo>
                    <a:pt x="275844" y="199644"/>
                  </a:moveTo>
                  <a:lnTo>
                    <a:pt x="27584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9080" y="16764"/>
                  </a:lnTo>
                  <a:lnTo>
                    <a:pt x="259080" y="7620"/>
                  </a:lnTo>
                  <a:lnTo>
                    <a:pt x="268224" y="16764"/>
                  </a:lnTo>
                  <a:lnTo>
                    <a:pt x="268224" y="199644"/>
                  </a:lnTo>
                  <a:lnTo>
                    <a:pt x="275844" y="199644"/>
                  </a:lnTo>
                  <a:close/>
                </a:path>
                <a:path w="27622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622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59080" y="199644"/>
                  </a:lnTo>
                  <a:lnTo>
                    <a:pt x="259080" y="19050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76225" h="200025">
                  <a:moveTo>
                    <a:pt x="268224" y="16764"/>
                  </a:moveTo>
                  <a:lnTo>
                    <a:pt x="259080" y="7620"/>
                  </a:lnTo>
                  <a:lnTo>
                    <a:pt x="259080" y="16764"/>
                  </a:lnTo>
                  <a:lnTo>
                    <a:pt x="268224" y="16764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268224" y="16764"/>
                  </a:lnTo>
                  <a:lnTo>
                    <a:pt x="259080" y="16764"/>
                  </a:lnTo>
                  <a:lnTo>
                    <a:pt x="259080" y="18288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268224" y="199644"/>
                  </a:moveTo>
                  <a:lnTo>
                    <a:pt x="268224" y="182880"/>
                  </a:lnTo>
                  <a:lnTo>
                    <a:pt x="259080" y="190500"/>
                  </a:lnTo>
                  <a:lnTo>
                    <a:pt x="259080" y="199644"/>
                  </a:lnTo>
                  <a:lnTo>
                    <a:pt x="26822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60" name="object 60"/>
            <p:cNvSpPr/>
            <p:nvPr/>
          </p:nvSpPr>
          <p:spPr>
            <a:xfrm>
              <a:off x="5695065" y="3854195"/>
              <a:ext cx="259079" cy="182880"/>
            </a:xfrm>
            <a:custGeom>
              <a:avLst/>
              <a:gdLst/>
              <a:ahLst/>
              <a:cxnLst/>
              <a:rect l="l" t="t" r="r" b="b"/>
              <a:pathLst>
                <a:path w="259079" h="182879">
                  <a:moveTo>
                    <a:pt x="259079" y="182879"/>
                  </a:moveTo>
                  <a:lnTo>
                    <a:pt x="259079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9079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61" name="object 61"/>
            <p:cNvSpPr/>
            <p:nvPr/>
          </p:nvSpPr>
          <p:spPr>
            <a:xfrm>
              <a:off x="5685922" y="3846576"/>
              <a:ext cx="277495" cy="200025"/>
            </a:xfrm>
            <a:custGeom>
              <a:avLst/>
              <a:gdLst/>
              <a:ahLst/>
              <a:cxnLst/>
              <a:rect l="l" t="t" r="r" b="b"/>
              <a:pathLst>
                <a:path w="277495" h="200025">
                  <a:moveTo>
                    <a:pt x="277368" y="199644"/>
                  </a:moveTo>
                  <a:lnTo>
                    <a:pt x="277368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9144" y="199644"/>
                  </a:lnTo>
                  <a:lnTo>
                    <a:pt x="9144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60604" y="16764"/>
                  </a:lnTo>
                  <a:lnTo>
                    <a:pt x="260604" y="7620"/>
                  </a:lnTo>
                  <a:lnTo>
                    <a:pt x="268224" y="16764"/>
                  </a:lnTo>
                  <a:lnTo>
                    <a:pt x="268224" y="199644"/>
                  </a:lnTo>
                  <a:lnTo>
                    <a:pt x="277368" y="199644"/>
                  </a:lnTo>
                  <a:close/>
                </a:path>
                <a:path w="277495" h="200025">
                  <a:moveTo>
                    <a:pt x="16764" y="16764"/>
                  </a:moveTo>
                  <a:lnTo>
                    <a:pt x="16764" y="7620"/>
                  </a:lnTo>
                  <a:lnTo>
                    <a:pt x="9144" y="16764"/>
                  </a:lnTo>
                  <a:lnTo>
                    <a:pt x="16764" y="16764"/>
                  </a:lnTo>
                  <a:close/>
                </a:path>
                <a:path w="277495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9144" y="16764"/>
                  </a:lnTo>
                  <a:lnTo>
                    <a:pt x="9144" y="182880"/>
                  </a:lnTo>
                  <a:lnTo>
                    <a:pt x="16764" y="182880"/>
                  </a:lnTo>
                  <a:close/>
                </a:path>
                <a:path w="277495" h="200025">
                  <a:moveTo>
                    <a:pt x="268224" y="182880"/>
                  </a:moveTo>
                  <a:lnTo>
                    <a:pt x="9144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60604" y="199644"/>
                  </a:lnTo>
                  <a:lnTo>
                    <a:pt x="260604" y="190500"/>
                  </a:lnTo>
                  <a:lnTo>
                    <a:pt x="268224" y="182880"/>
                  </a:lnTo>
                  <a:close/>
                </a:path>
                <a:path w="277495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9144" y="182880"/>
                  </a:lnTo>
                  <a:lnTo>
                    <a:pt x="9144" y="199644"/>
                  </a:lnTo>
                  <a:lnTo>
                    <a:pt x="16764" y="199644"/>
                  </a:lnTo>
                  <a:close/>
                </a:path>
                <a:path w="277495" h="200025">
                  <a:moveTo>
                    <a:pt x="268224" y="16764"/>
                  </a:moveTo>
                  <a:lnTo>
                    <a:pt x="260604" y="7620"/>
                  </a:lnTo>
                  <a:lnTo>
                    <a:pt x="260604" y="16764"/>
                  </a:lnTo>
                  <a:lnTo>
                    <a:pt x="268224" y="16764"/>
                  </a:lnTo>
                  <a:close/>
                </a:path>
                <a:path w="277495" h="200025">
                  <a:moveTo>
                    <a:pt x="268224" y="182880"/>
                  </a:moveTo>
                  <a:lnTo>
                    <a:pt x="268224" y="16764"/>
                  </a:lnTo>
                  <a:lnTo>
                    <a:pt x="260604" y="16764"/>
                  </a:lnTo>
                  <a:lnTo>
                    <a:pt x="260604" y="182880"/>
                  </a:lnTo>
                  <a:lnTo>
                    <a:pt x="268224" y="182880"/>
                  </a:lnTo>
                  <a:close/>
                </a:path>
                <a:path w="277495" h="200025">
                  <a:moveTo>
                    <a:pt x="268224" y="199644"/>
                  </a:moveTo>
                  <a:lnTo>
                    <a:pt x="268224" y="182880"/>
                  </a:lnTo>
                  <a:lnTo>
                    <a:pt x="260604" y="190500"/>
                  </a:lnTo>
                  <a:lnTo>
                    <a:pt x="260604" y="199644"/>
                  </a:lnTo>
                  <a:lnTo>
                    <a:pt x="26822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62" name="object 62"/>
            <p:cNvSpPr/>
            <p:nvPr/>
          </p:nvSpPr>
          <p:spPr>
            <a:xfrm>
              <a:off x="5954145" y="3854195"/>
              <a:ext cx="260985" cy="182880"/>
            </a:xfrm>
            <a:custGeom>
              <a:avLst/>
              <a:gdLst/>
              <a:ahLst/>
              <a:cxnLst/>
              <a:rect l="l" t="t" r="r" b="b"/>
              <a:pathLst>
                <a:path w="260985" h="182879">
                  <a:moveTo>
                    <a:pt x="260603" y="182879"/>
                  </a:moveTo>
                  <a:lnTo>
                    <a:pt x="26060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6060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63" name="object 63"/>
            <p:cNvSpPr/>
            <p:nvPr/>
          </p:nvSpPr>
          <p:spPr>
            <a:xfrm>
              <a:off x="5946526" y="3846576"/>
              <a:ext cx="276225" cy="200025"/>
            </a:xfrm>
            <a:custGeom>
              <a:avLst/>
              <a:gdLst/>
              <a:ahLst/>
              <a:cxnLst/>
              <a:rect l="l" t="t" r="r" b="b"/>
              <a:pathLst>
                <a:path w="276225" h="200025">
                  <a:moveTo>
                    <a:pt x="275844" y="199644"/>
                  </a:moveTo>
                  <a:lnTo>
                    <a:pt x="27584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60604" y="16764"/>
                  </a:lnTo>
                  <a:lnTo>
                    <a:pt x="260604" y="7620"/>
                  </a:lnTo>
                  <a:lnTo>
                    <a:pt x="268224" y="16764"/>
                  </a:lnTo>
                  <a:lnTo>
                    <a:pt x="268224" y="199644"/>
                  </a:lnTo>
                  <a:lnTo>
                    <a:pt x="275844" y="199644"/>
                  </a:lnTo>
                  <a:close/>
                </a:path>
                <a:path w="276225" h="20002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76225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6764" y="182880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7620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60604" y="199644"/>
                  </a:lnTo>
                  <a:lnTo>
                    <a:pt x="260604" y="19050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6764" y="199644"/>
                  </a:lnTo>
                  <a:close/>
                </a:path>
                <a:path w="276225" h="200025">
                  <a:moveTo>
                    <a:pt x="268224" y="16764"/>
                  </a:moveTo>
                  <a:lnTo>
                    <a:pt x="260604" y="7620"/>
                  </a:lnTo>
                  <a:lnTo>
                    <a:pt x="260604" y="16764"/>
                  </a:lnTo>
                  <a:lnTo>
                    <a:pt x="268224" y="16764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268224" y="16764"/>
                  </a:lnTo>
                  <a:lnTo>
                    <a:pt x="260604" y="16764"/>
                  </a:lnTo>
                  <a:lnTo>
                    <a:pt x="260604" y="18288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268224" y="199644"/>
                  </a:moveTo>
                  <a:lnTo>
                    <a:pt x="268224" y="182880"/>
                  </a:lnTo>
                  <a:lnTo>
                    <a:pt x="260604" y="190500"/>
                  </a:lnTo>
                  <a:lnTo>
                    <a:pt x="260604" y="199644"/>
                  </a:lnTo>
                  <a:lnTo>
                    <a:pt x="26822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64" name="object 64"/>
            <p:cNvSpPr/>
            <p:nvPr/>
          </p:nvSpPr>
          <p:spPr>
            <a:xfrm>
              <a:off x="6214749" y="3854195"/>
              <a:ext cx="260985" cy="182880"/>
            </a:xfrm>
            <a:custGeom>
              <a:avLst/>
              <a:gdLst/>
              <a:ahLst/>
              <a:cxnLst/>
              <a:rect l="l" t="t" r="r" b="b"/>
              <a:pathLst>
                <a:path w="260985" h="182879">
                  <a:moveTo>
                    <a:pt x="260603" y="182879"/>
                  </a:moveTo>
                  <a:lnTo>
                    <a:pt x="26060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6060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65" name="object 65"/>
            <p:cNvSpPr/>
            <p:nvPr/>
          </p:nvSpPr>
          <p:spPr>
            <a:xfrm>
              <a:off x="6207130" y="3846576"/>
              <a:ext cx="276225" cy="200025"/>
            </a:xfrm>
            <a:custGeom>
              <a:avLst/>
              <a:gdLst/>
              <a:ahLst/>
              <a:cxnLst/>
              <a:rect l="l" t="t" r="r" b="b"/>
              <a:pathLst>
                <a:path w="276225" h="200025">
                  <a:moveTo>
                    <a:pt x="275844" y="199644"/>
                  </a:moveTo>
                  <a:lnTo>
                    <a:pt x="27584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60604" y="16764"/>
                  </a:lnTo>
                  <a:lnTo>
                    <a:pt x="260604" y="7620"/>
                  </a:lnTo>
                  <a:lnTo>
                    <a:pt x="268224" y="16764"/>
                  </a:lnTo>
                  <a:lnTo>
                    <a:pt x="268224" y="199644"/>
                  </a:lnTo>
                  <a:lnTo>
                    <a:pt x="275844" y="199644"/>
                  </a:lnTo>
                  <a:close/>
                </a:path>
                <a:path w="27622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622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60604" y="199644"/>
                  </a:lnTo>
                  <a:lnTo>
                    <a:pt x="260604" y="19050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76225" h="200025">
                  <a:moveTo>
                    <a:pt x="268224" y="16764"/>
                  </a:moveTo>
                  <a:lnTo>
                    <a:pt x="260604" y="7620"/>
                  </a:lnTo>
                  <a:lnTo>
                    <a:pt x="260604" y="16764"/>
                  </a:lnTo>
                  <a:lnTo>
                    <a:pt x="268224" y="16764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268224" y="16764"/>
                  </a:lnTo>
                  <a:lnTo>
                    <a:pt x="260604" y="16764"/>
                  </a:lnTo>
                  <a:lnTo>
                    <a:pt x="260604" y="18288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268224" y="199644"/>
                  </a:moveTo>
                  <a:lnTo>
                    <a:pt x="268224" y="182880"/>
                  </a:lnTo>
                  <a:lnTo>
                    <a:pt x="260604" y="190500"/>
                  </a:lnTo>
                  <a:lnTo>
                    <a:pt x="260604" y="199644"/>
                  </a:lnTo>
                  <a:lnTo>
                    <a:pt x="26822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66" name="object 66"/>
            <p:cNvSpPr/>
            <p:nvPr/>
          </p:nvSpPr>
          <p:spPr>
            <a:xfrm>
              <a:off x="6475353" y="3854195"/>
              <a:ext cx="260985" cy="182880"/>
            </a:xfrm>
            <a:custGeom>
              <a:avLst/>
              <a:gdLst/>
              <a:ahLst/>
              <a:cxnLst/>
              <a:rect l="l" t="t" r="r" b="b"/>
              <a:pathLst>
                <a:path w="260984" h="182879">
                  <a:moveTo>
                    <a:pt x="260603" y="182879"/>
                  </a:moveTo>
                  <a:lnTo>
                    <a:pt x="26060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6060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67" name="object 67"/>
            <p:cNvSpPr/>
            <p:nvPr/>
          </p:nvSpPr>
          <p:spPr>
            <a:xfrm>
              <a:off x="6467734" y="3846576"/>
              <a:ext cx="276225" cy="200025"/>
            </a:xfrm>
            <a:custGeom>
              <a:avLst/>
              <a:gdLst/>
              <a:ahLst/>
              <a:cxnLst/>
              <a:rect l="l" t="t" r="r" b="b"/>
              <a:pathLst>
                <a:path w="276225" h="200025">
                  <a:moveTo>
                    <a:pt x="275844" y="199644"/>
                  </a:moveTo>
                  <a:lnTo>
                    <a:pt x="27584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9080" y="16764"/>
                  </a:lnTo>
                  <a:lnTo>
                    <a:pt x="259080" y="7620"/>
                  </a:lnTo>
                  <a:lnTo>
                    <a:pt x="268224" y="16764"/>
                  </a:lnTo>
                  <a:lnTo>
                    <a:pt x="268224" y="199644"/>
                  </a:lnTo>
                  <a:lnTo>
                    <a:pt x="275844" y="199644"/>
                  </a:lnTo>
                  <a:close/>
                </a:path>
                <a:path w="27622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622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59080" y="199644"/>
                  </a:lnTo>
                  <a:lnTo>
                    <a:pt x="259080" y="19050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76225" h="200025">
                  <a:moveTo>
                    <a:pt x="268224" y="16764"/>
                  </a:moveTo>
                  <a:lnTo>
                    <a:pt x="259080" y="7620"/>
                  </a:lnTo>
                  <a:lnTo>
                    <a:pt x="259080" y="16764"/>
                  </a:lnTo>
                  <a:lnTo>
                    <a:pt x="268224" y="16764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268224" y="16764"/>
                  </a:lnTo>
                  <a:lnTo>
                    <a:pt x="259080" y="16764"/>
                  </a:lnTo>
                  <a:lnTo>
                    <a:pt x="259080" y="18288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268224" y="199644"/>
                  </a:moveTo>
                  <a:lnTo>
                    <a:pt x="268224" y="182880"/>
                  </a:lnTo>
                  <a:lnTo>
                    <a:pt x="259080" y="190500"/>
                  </a:lnTo>
                  <a:lnTo>
                    <a:pt x="259080" y="199644"/>
                  </a:lnTo>
                  <a:lnTo>
                    <a:pt x="26822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68" name="object 68"/>
            <p:cNvSpPr/>
            <p:nvPr/>
          </p:nvSpPr>
          <p:spPr>
            <a:xfrm>
              <a:off x="6735957" y="3854195"/>
              <a:ext cx="259079" cy="182880"/>
            </a:xfrm>
            <a:custGeom>
              <a:avLst/>
              <a:gdLst/>
              <a:ahLst/>
              <a:cxnLst/>
              <a:rect l="l" t="t" r="r" b="b"/>
              <a:pathLst>
                <a:path w="259079" h="182879">
                  <a:moveTo>
                    <a:pt x="259079" y="182879"/>
                  </a:moveTo>
                  <a:lnTo>
                    <a:pt x="259079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9079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69" name="object 69"/>
            <p:cNvSpPr/>
            <p:nvPr/>
          </p:nvSpPr>
          <p:spPr>
            <a:xfrm>
              <a:off x="6726814" y="3846576"/>
              <a:ext cx="276225" cy="200025"/>
            </a:xfrm>
            <a:custGeom>
              <a:avLst/>
              <a:gdLst/>
              <a:ahLst/>
              <a:cxnLst/>
              <a:rect l="l" t="t" r="r" b="b"/>
              <a:pathLst>
                <a:path w="276225" h="200025">
                  <a:moveTo>
                    <a:pt x="275844" y="199644"/>
                  </a:moveTo>
                  <a:lnTo>
                    <a:pt x="27584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9144" y="199644"/>
                  </a:lnTo>
                  <a:lnTo>
                    <a:pt x="9144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60604" y="16764"/>
                  </a:lnTo>
                  <a:lnTo>
                    <a:pt x="260604" y="7620"/>
                  </a:lnTo>
                  <a:lnTo>
                    <a:pt x="268224" y="16764"/>
                  </a:lnTo>
                  <a:lnTo>
                    <a:pt x="268224" y="199644"/>
                  </a:lnTo>
                  <a:lnTo>
                    <a:pt x="275844" y="199644"/>
                  </a:lnTo>
                  <a:close/>
                </a:path>
                <a:path w="276225" h="200025">
                  <a:moveTo>
                    <a:pt x="16764" y="16764"/>
                  </a:moveTo>
                  <a:lnTo>
                    <a:pt x="16764" y="7620"/>
                  </a:lnTo>
                  <a:lnTo>
                    <a:pt x="9144" y="16764"/>
                  </a:lnTo>
                  <a:lnTo>
                    <a:pt x="16764" y="16764"/>
                  </a:lnTo>
                  <a:close/>
                </a:path>
                <a:path w="276225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9144" y="16764"/>
                  </a:lnTo>
                  <a:lnTo>
                    <a:pt x="9144" y="182880"/>
                  </a:lnTo>
                  <a:lnTo>
                    <a:pt x="16764" y="182880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9144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60604" y="199644"/>
                  </a:lnTo>
                  <a:lnTo>
                    <a:pt x="260604" y="19050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9144" y="182880"/>
                  </a:lnTo>
                  <a:lnTo>
                    <a:pt x="9144" y="199644"/>
                  </a:lnTo>
                  <a:lnTo>
                    <a:pt x="16764" y="199644"/>
                  </a:lnTo>
                  <a:close/>
                </a:path>
                <a:path w="276225" h="200025">
                  <a:moveTo>
                    <a:pt x="268224" y="16764"/>
                  </a:moveTo>
                  <a:lnTo>
                    <a:pt x="260604" y="7620"/>
                  </a:lnTo>
                  <a:lnTo>
                    <a:pt x="260604" y="16764"/>
                  </a:lnTo>
                  <a:lnTo>
                    <a:pt x="268224" y="16764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268224" y="16764"/>
                  </a:lnTo>
                  <a:lnTo>
                    <a:pt x="260604" y="16764"/>
                  </a:lnTo>
                  <a:lnTo>
                    <a:pt x="260604" y="18288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268224" y="199644"/>
                  </a:moveTo>
                  <a:lnTo>
                    <a:pt x="268224" y="182880"/>
                  </a:lnTo>
                  <a:lnTo>
                    <a:pt x="260604" y="190500"/>
                  </a:lnTo>
                  <a:lnTo>
                    <a:pt x="260604" y="199644"/>
                  </a:lnTo>
                  <a:lnTo>
                    <a:pt x="26822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70" name="object 70"/>
            <p:cNvSpPr/>
            <p:nvPr/>
          </p:nvSpPr>
          <p:spPr>
            <a:xfrm>
              <a:off x="6995037" y="3854195"/>
              <a:ext cx="260985" cy="182880"/>
            </a:xfrm>
            <a:custGeom>
              <a:avLst/>
              <a:gdLst/>
              <a:ahLst/>
              <a:cxnLst/>
              <a:rect l="l" t="t" r="r" b="b"/>
              <a:pathLst>
                <a:path w="260984" h="182879">
                  <a:moveTo>
                    <a:pt x="260603" y="182879"/>
                  </a:moveTo>
                  <a:lnTo>
                    <a:pt x="26060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6060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71" name="object 71"/>
            <p:cNvSpPr/>
            <p:nvPr/>
          </p:nvSpPr>
          <p:spPr>
            <a:xfrm>
              <a:off x="6987418" y="3846576"/>
              <a:ext cx="276225" cy="200025"/>
            </a:xfrm>
            <a:custGeom>
              <a:avLst/>
              <a:gdLst/>
              <a:ahLst/>
              <a:cxnLst/>
              <a:rect l="l" t="t" r="r" b="b"/>
              <a:pathLst>
                <a:path w="276225" h="200025">
                  <a:moveTo>
                    <a:pt x="275844" y="199644"/>
                  </a:moveTo>
                  <a:lnTo>
                    <a:pt x="27584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60604" y="16764"/>
                  </a:lnTo>
                  <a:lnTo>
                    <a:pt x="260604" y="7620"/>
                  </a:lnTo>
                  <a:lnTo>
                    <a:pt x="268224" y="16764"/>
                  </a:lnTo>
                  <a:lnTo>
                    <a:pt x="268224" y="199644"/>
                  </a:lnTo>
                  <a:lnTo>
                    <a:pt x="275844" y="199644"/>
                  </a:lnTo>
                  <a:close/>
                </a:path>
                <a:path w="27622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622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60604" y="199644"/>
                  </a:lnTo>
                  <a:lnTo>
                    <a:pt x="260604" y="19050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76225" h="200025">
                  <a:moveTo>
                    <a:pt x="268224" y="16764"/>
                  </a:moveTo>
                  <a:lnTo>
                    <a:pt x="260604" y="7620"/>
                  </a:lnTo>
                  <a:lnTo>
                    <a:pt x="260604" y="16764"/>
                  </a:lnTo>
                  <a:lnTo>
                    <a:pt x="268224" y="16764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268224" y="16764"/>
                  </a:lnTo>
                  <a:lnTo>
                    <a:pt x="260604" y="16764"/>
                  </a:lnTo>
                  <a:lnTo>
                    <a:pt x="260604" y="18288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268224" y="199644"/>
                  </a:moveTo>
                  <a:lnTo>
                    <a:pt x="268224" y="182880"/>
                  </a:lnTo>
                  <a:lnTo>
                    <a:pt x="260604" y="190500"/>
                  </a:lnTo>
                  <a:lnTo>
                    <a:pt x="260604" y="199644"/>
                  </a:lnTo>
                  <a:lnTo>
                    <a:pt x="26822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72" name="object 72"/>
            <p:cNvSpPr/>
            <p:nvPr/>
          </p:nvSpPr>
          <p:spPr>
            <a:xfrm>
              <a:off x="7255641" y="3854195"/>
              <a:ext cx="260985" cy="182880"/>
            </a:xfrm>
            <a:custGeom>
              <a:avLst/>
              <a:gdLst/>
              <a:ahLst/>
              <a:cxnLst/>
              <a:rect l="l" t="t" r="r" b="b"/>
              <a:pathLst>
                <a:path w="260984" h="182879">
                  <a:moveTo>
                    <a:pt x="260603" y="182879"/>
                  </a:moveTo>
                  <a:lnTo>
                    <a:pt x="26060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6060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73" name="object 73"/>
            <p:cNvSpPr/>
            <p:nvPr/>
          </p:nvSpPr>
          <p:spPr>
            <a:xfrm>
              <a:off x="7248022" y="3846576"/>
              <a:ext cx="276225" cy="200025"/>
            </a:xfrm>
            <a:custGeom>
              <a:avLst/>
              <a:gdLst/>
              <a:ahLst/>
              <a:cxnLst/>
              <a:rect l="l" t="t" r="r" b="b"/>
              <a:pathLst>
                <a:path w="276225" h="200025">
                  <a:moveTo>
                    <a:pt x="275844" y="199644"/>
                  </a:moveTo>
                  <a:lnTo>
                    <a:pt x="27584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9080" y="16764"/>
                  </a:lnTo>
                  <a:lnTo>
                    <a:pt x="259080" y="7620"/>
                  </a:lnTo>
                  <a:lnTo>
                    <a:pt x="268224" y="16764"/>
                  </a:lnTo>
                  <a:lnTo>
                    <a:pt x="268224" y="199644"/>
                  </a:lnTo>
                  <a:lnTo>
                    <a:pt x="275844" y="199644"/>
                  </a:lnTo>
                  <a:close/>
                </a:path>
                <a:path w="27622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622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59080" y="199644"/>
                  </a:lnTo>
                  <a:lnTo>
                    <a:pt x="259080" y="19050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76225" h="200025">
                  <a:moveTo>
                    <a:pt x="268224" y="16764"/>
                  </a:moveTo>
                  <a:lnTo>
                    <a:pt x="259080" y="7620"/>
                  </a:lnTo>
                  <a:lnTo>
                    <a:pt x="259080" y="16764"/>
                  </a:lnTo>
                  <a:lnTo>
                    <a:pt x="268224" y="16764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268224" y="16764"/>
                  </a:lnTo>
                  <a:lnTo>
                    <a:pt x="259080" y="16764"/>
                  </a:lnTo>
                  <a:lnTo>
                    <a:pt x="259080" y="18288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268224" y="199644"/>
                  </a:moveTo>
                  <a:lnTo>
                    <a:pt x="268224" y="182880"/>
                  </a:lnTo>
                  <a:lnTo>
                    <a:pt x="259080" y="190500"/>
                  </a:lnTo>
                  <a:lnTo>
                    <a:pt x="259080" y="199644"/>
                  </a:lnTo>
                  <a:lnTo>
                    <a:pt x="26822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74" name="object 74"/>
            <p:cNvSpPr/>
            <p:nvPr/>
          </p:nvSpPr>
          <p:spPr>
            <a:xfrm>
              <a:off x="7516245" y="3854195"/>
              <a:ext cx="259079" cy="182880"/>
            </a:xfrm>
            <a:custGeom>
              <a:avLst/>
              <a:gdLst/>
              <a:ahLst/>
              <a:cxnLst/>
              <a:rect l="l" t="t" r="r" b="b"/>
              <a:pathLst>
                <a:path w="259079" h="182879">
                  <a:moveTo>
                    <a:pt x="259079" y="182879"/>
                  </a:moveTo>
                  <a:lnTo>
                    <a:pt x="259079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9079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75" name="object 75"/>
            <p:cNvSpPr/>
            <p:nvPr/>
          </p:nvSpPr>
          <p:spPr>
            <a:xfrm>
              <a:off x="7507102" y="3846576"/>
              <a:ext cx="277495" cy="200025"/>
            </a:xfrm>
            <a:custGeom>
              <a:avLst/>
              <a:gdLst/>
              <a:ahLst/>
              <a:cxnLst/>
              <a:rect l="l" t="t" r="r" b="b"/>
              <a:pathLst>
                <a:path w="277495" h="200025">
                  <a:moveTo>
                    <a:pt x="277368" y="199644"/>
                  </a:moveTo>
                  <a:lnTo>
                    <a:pt x="277368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9144" y="199644"/>
                  </a:lnTo>
                  <a:lnTo>
                    <a:pt x="9144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60604" y="16764"/>
                  </a:lnTo>
                  <a:lnTo>
                    <a:pt x="260604" y="7620"/>
                  </a:lnTo>
                  <a:lnTo>
                    <a:pt x="268224" y="16764"/>
                  </a:lnTo>
                  <a:lnTo>
                    <a:pt x="268224" y="199644"/>
                  </a:lnTo>
                  <a:lnTo>
                    <a:pt x="277368" y="199644"/>
                  </a:lnTo>
                  <a:close/>
                </a:path>
                <a:path w="277495" h="200025">
                  <a:moveTo>
                    <a:pt x="16764" y="16764"/>
                  </a:moveTo>
                  <a:lnTo>
                    <a:pt x="16764" y="7620"/>
                  </a:lnTo>
                  <a:lnTo>
                    <a:pt x="9144" y="16764"/>
                  </a:lnTo>
                  <a:lnTo>
                    <a:pt x="16764" y="16764"/>
                  </a:lnTo>
                  <a:close/>
                </a:path>
                <a:path w="277495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9144" y="16764"/>
                  </a:lnTo>
                  <a:lnTo>
                    <a:pt x="9144" y="182880"/>
                  </a:lnTo>
                  <a:lnTo>
                    <a:pt x="16764" y="182880"/>
                  </a:lnTo>
                  <a:close/>
                </a:path>
                <a:path w="277495" h="200025">
                  <a:moveTo>
                    <a:pt x="268224" y="182880"/>
                  </a:moveTo>
                  <a:lnTo>
                    <a:pt x="9144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60604" y="199644"/>
                  </a:lnTo>
                  <a:lnTo>
                    <a:pt x="260604" y="190500"/>
                  </a:lnTo>
                  <a:lnTo>
                    <a:pt x="268224" y="182880"/>
                  </a:lnTo>
                  <a:close/>
                </a:path>
                <a:path w="277495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9144" y="182880"/>
                  </a:lnTo>
                  <a:lnTo>
                    <a:pt x="9144" y="199644"/>
                  </a:lnTo>
                  <a:lnTo>
                    <a:pt x="16764" y="199644"/>
                  </a:lnTo>
                  <a:close/>
                </a:path>
                <a:path w="277495" h="200025">
                  <a:moveTo>
                    <a:pt x="268224" y="16764"/>
                  </a:moveTo>
                  <a:lnTo>
                    <a:pt x="260604" y="7620"/>
                  </a:lnTo>
                  <a:lnTo>
                    <a:pt x="260604" y="16764"/>
                  </a:lnTo>
                  <a:lnTo>
                    <a:pt x="268224" y="16764"/>
                  </a:lnTo>
                  <a:close/>
                </a:path>
                <a:path w="277495" h="200025">
                  <a:moveTo>
                    <a:pt x="268224" y="182880"/>
                  </a:moveTo>
                  <a:lnTo>
                    <a:pt x="268224" y="16764"/>
                  </a:lnTo>
                  <a:lnTo>
                    <a:pt x="260604" y="16764"/>
                  </a:lnTo>
                  <a:lnTo>
                    <a:pt x="260604" y="182880"/>
                  </a:lnTo>
                  <a:lnTo>
                    <a:pt x="268224" y="182880"/>
                  </a:lnTo>
                  <a:close/>
                </a:path>
                <a:path w="277495" h="200025">
                  <a:moveTo>
                    <a:pt x="268224" y="199644"/>
                  </a:moveTo>
                  <a:lnTo>
                    <a:pt x="268224" y="182880"/>
                  </a:lnTo>
                  <a:lnTo>
                    <a:pt x="260604" y="190500"/>
                  </a:lnTo>
                  <a:lnTo>
                    <a:pt x="260604" y="199644"/>
                  </a:lnTo>
                  <a:lnTo>
                    <a:pt x="26822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76" name="object 76"/>
            <p:cNvSpPr/>
            <p:nvPr/>
          </p:nvSpPr>
          <p:spPr>
            <a:xfrm>
              <a:off x="7775325" y="3854195"/>
              <a:ext cx="260985" cy="182880"/>
            </a:xfrm>
            <a:custGeom>
              <a:avLst/>
              <a:gdLst/>
              <a:ahLst/>
              <a:cxnLst/>
              <a:rect l="l" t="t" r="r" b="b"/>
              <a:pathLst>
                <a:path w="260984" h="182879">
                  <a:moveTo>
                    <a:pt x="260603" y="182879"/>
                  </a:moveTo>
                  <a:lnTo>
                    <a:pt x="26060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6060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77" name="object 77"/>
            <p:cNvSpPr/>
            <p:nvPr/>
          </p:nvSpPr>
          <p:spPr>
            <a:xfrm>
              <a:off x="7767706" y="3846576"/>
              <a:ext cx="276225" cy="200025"/>
            </a:xfrm>
            <a:custGeom>
              <a:avLst/>
              <a:gdLst/>
              <a:ahLst/>
              <a:cxnLst/>
              <a:rect l="l" t="t" r="r" b="b"/>
              <a:pathLst>
                <a:path w="276225" h="200025">
                  <a:moveTo>
                    <a:pt x="275844" y="199644"/>
                  </a:moveTo>
                  <a:lnTo>
                    <a:pt x="27584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60604" y="16764"/>
                  </a:lnTo>
                  <a:lnTo>
                    <a:pt x="260604" y="7620"/>
                  </a:lnTo>
                  <a:lnTo>
                    <a:pt x="268224" y="16764"/>
                  </a:lnTo>
                  <a:lnTo>
                    <a:pt x="268224" y="199644"/>
                  </a:lnTo>
                  <a:lnTo>
                    <a:pt x="275844" y="199644"/>
                  </a:lnTo>
                  <a:close/>
                </a:path>
                <a:path w="276225" h="20002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76225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6764" y="182880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7620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60604" y="199644"/>
                  </a:lnTo>
                  <a:lnTo>
                    <a:pt x="260604" y="19050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6764" y="199644"/>
                  </a:lnTo>
                  <a:close/>
                </a:path>
                <a:path w="276225" h="200025">
                  <a:moveTo>
                    <a:pt x="268224" y="16764"/>
                  </a:moveTo>
                  <a:lnTo>
                    <a:pt x="260604" y="7620"/>
                  </a:lnTo>
                  <a:lnTo>
                    <a:pt x="260604" y="16764"/>
                  </a:lnTo>
                  <a:lnTo>
                    <a:pt x="268224" y="16764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268224" y="16764"/>
                  </a:lnTo>
                  <a:lnTo>
                    <a:pt x="260604" y="16764"/>
                  </a:lnTo>
                  <a:lnTo>
                    <a:pt x="260604" y="18288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268224" y="199644"/>
                  </a:moveTo>
                  <a:lnTo>
                    <a:pt x="268224" y="182880"/>
                  </a:lnTo>
                  <a:lnTo>
                    <a:pt x="260604" y="190500"/>
                  </a:lnTo>
                  <a:lnTo>
                    <a:pt x="260604" y="199644"/>
                  </a:lnTo>
                  <a:lnTo>
                    <a:pt x="26822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78" name="object 78"/>
            <p:cNvSpPr/>
            <p:nvPr/>
          </p:nvSpPr>
          <p:spPr>
            <a:xfrm>
              <a:off x="8035929" y="3854195"/>
              <a:ext cx="260985" cy="182880"/>
            </a:xfrm>
            <a:custGeom>
              <a:avLst/>
              <a:gdLst/>
              <a:ahLst/>
              <a:cxnLst/>
              <a:rect l="l" t="t" r="r" b="b"/>
              <a:pathLst>
                <a:path w="260984" h="182879">
                  <a:moveTo>
                    <a:pt x="260603" y="182879"/>
                  </a:moveTo>
                  <a:lnTo>
                    <a:pt x="26060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6060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79" name="object 79"/>
            <p:cNvSpPr/>
            <p:nvPr/>
          </p:nvSpPr>
          <p:spPr>
            <a:xfrm>
              <a:off x="8028310" y="3846576"/>
              <a:ext cx="276225" cy="200025"/>
            </a:xfrm>
            <a:custGeom>
              <a:avLst/>
              <a:gdLst/>
              <a:ahLst/>
              <a:cxnLst/>
              <a:rect l="l" t="t" r="r" b="b"/>
              <a:pathLst>
                <a:path w="276225" h="200025">
                  <a:moveTo>
                    <a:pt x="275844" y="199644"/>
                  </a:moveTo>
                  <a:lnTo>
                    <a:pt x="27584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60604" y="16764"/>
                  </a:lnTo>
                  <a:lnTo>
                    <a:pt x="260604" y="7620"/>
                  </a:lnTo>
                  <a:lnTo>
                    <a:pt x="268224" y="16764"/>
                  </a:lnTo>
                  <a:lnTo>
                    <a:pt x="268224" y="199644"/>
                  </a:lnTo>
                  <a:lnTo>
                    <a:pt x="275844" y="199644"/>
                  </a:lnTo>
                  <a:close/>
                </a:path>
                <a:path w="27622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622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60604" y="199644"/>
                  </a:lnTo>
                  <a:lnTo>
                    <a:pt x="260604" y="19050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76225" h="200025">
                  <a:moveTo>
                    <a:pt x="268224" y="16764"/>
                  </a:moveTo>
                  <a:lnTo>
                    <a:pt x="260604" y="7620"/>
                  </a:lnTo>
                  <a:lnTo>
                    <a:pt x="260604" y="16764"/>
                  </a:lnTo>
                  <a:lnTo>
                    <a:pt x="268224" y="16764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268224" y="16764"/>
                  </a:lnTo>
                  <a:lnTo>
                    <a:pt x="260604" y="16764"/>
                  </a:lnTo>
                  <a:lnTo>
                    <a:pt x="260604" y="18288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268224" y="199644"/>
                  </a:moveTo>
                  <a:lnTo>
                    <a:pt x="268224" y="182880"/>
                  </a:lnTo>
                  <a:lnTo>
                    <a:pt x="260604" y="190500"/>
                  </a:lnTo>
                  <a:lnTo>
                    <a:pt x="260604" y="199644"/>
                  </a:lnTo>
                  <a:lnTo>
                    <a:pt x="26822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3040103" y="3491010"/>
            <a:ext cx="2848087" cy="181535"/>
            <a:chOff x="1979554" y="3846576"/>
            <a:chExt cx="3138170" cy="200025"/>
          </a:xfrm>
        </p:grpSpPr>
        <p:sp>
          <p:nvSpPr>
            <p:cNvPr id="81" name="object 81"/>
            <p:cNvSpPr/>
            <p:nvPr/>
          </p:nvSpPr>
          <p:spPr>
            <a:xfrm>
              <a:off x="1987174" y="3854195"/>
              <a:ext cx="260985" cy="182880"/>
            </a:xfrm>
            <a:custGeom>
              <a:avLst/>
              <a:gdLst/>
              <a:ahLst/>
              <a:cxnLst/>
              <a:rect l="l" t="t" r="r" b="b"/>
              <a:pathLst>
                <a:path w="260985" h="182879">
                  <a:moveTo>
                    <a:pt x="260603" y="182879"/>
                  </a:moveTo>
                  <a:lnTo>
                    <a:pt x="26060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6060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2" name="object 82"/>
            <p:cNvSpPr/>
            <p:nvPr/>
          </p:nvSpPr>
          <p:spPr>
            <a:xfrm>
              <a:off x="1979554" y="3846576"/>
              <a:ext cx="276225" cy="200025"/>
            </a:xfrm>
            <a:custGeom>
              <a:avLst/>
              <a:gdLst/>
              <a:ahLst/>
              <a:cxnLst/>
              <a:rect l="l" t="t" r="r" b="b"/>
              <a:pathLst>
                <a:path w="276225" h="200025">
                  <a:moveTo>
                    <a:pt x="275844" y="199644"/>
                  </a:moveTo>
                  <a:lnTo>
                    <a:pt x="27584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9080" y="16764"/>
                  </a:lnTo>
                  <a:lnTo>
                    <a:pt x="259080" y="7620"/>
                  </a:lnTo>
                  <a:lnTo>
                    <a:pt x="268224" y="16764"/>
                  </a:lnTo>
                  <a:lnTo>
                    <a:pt x="268224" y="199644"/>
                  </a:lnTo>
                  <a:lnTo>
                    <a:pt x="275844" y="199644"/>
                  </a:lnTo>
                  <a:close/>
                </a:path>
                <a:path w="27622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622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59080" y="199644"/>
                  </a:lnTo>
                  <a:lnTo>
                    <a:pt x="259080" y="19050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76225" h="200025">
                  <a:moveTo>
                    <a:pt x="268224" y="16764"/>
                  </a:moveTo>
                  <a:lnTo>
                    <a:pt x="259080" y="7620"/>
                  </a:lnTo>
                  <a:lnTo>
                    <a:pt x="259080" y="16764"/>
                  </a:lnTo>
                  <a:lnTo>
                    <a:pt x="268224" y="16764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268224" y="16764"/>
                  </a:lnTo>
                  <a:lnTo>
                    <a:pt x="259080" y="16764"/>
                  </a:lnTo>
                  <a:lnTo>
                    <a:pt x="259080" y="18288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268224" y="199644"/>
                  </a:moveTo>
                  <a:lnTo>
                    <a:pt x="268224" y="182880"/>
                  </a:lnTo>
                  <a:lnTo>
                    <a:pt x="259080" y="190500"/>
                  </a:lnTo>
                  <a:lnTo>
                    <a:pt x="259080" y="199644"/>
                  </a:lnTo>
                  <a:lnTo>
                    <a:pt x="26822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3" name="object 83"/>
            <p:cNvSpPr/>
            <p:nvPr/>
          </p:nvSpPr>
          <p:spPr>
            <a:xfrm>
              <a:off x="2247778" y="3854195"/>
              <a:ext cx="259079" cy="182880"/>
            </a:xfrm>
            <a:custGeom>
              <a:avLst/>
              <a:gdLst/>
              <a:ahLst/>
              <a:cxnLst/>
              <a:rect l="l" t="t" r="r" b="b"/>
              <a:pathLst>
                <a:path w="259080" h="182879">
                  <a:moveTo>
                    <a:pt x="259079" y="182879"/>
                  </a:moveTo>
                  <a:lnTo>
                    <a:pt x="259079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9079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4" name="object 84"/>
            <p:cNvSpPr/>
            <p:nvPr/>
          </p:nvSpPr>
          <p:spPr>
            <a:xfrm>
              <a:off x="2238634" y="3846576"/>
              <a:ext cx="277495" cy="200025"/>
            </a:xfrm>
            <a:custGeom>
              <a:avLst/>
              <a:gdLst/>
              <a:ahLst/>
              <a:cxnLst/>
              <a:rect l="l" t="t" r="r" b="b"/>
              <a:pathLst>
                <a:path w="277494" h="200025">
                  <a:moveTo>
                    <a:pt x="277368" y="199644"/>
                  </a:moveTo>
                  <a:lnTo>
                    <a:pt x="277368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9144" y="199644"/>
                  </a:lnTo>
                  <a:lnTo>
                    <a:pt x="9144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60604" y="16764"/>
                  </a:lnTo>
                  <a:lnTo>
                    <a:pt x="260604" y="7620"/>
                  </a:lnTo>
                  <a:lnTo>
                    <a:pt x="268224" y="16764"/>
                  </a:lnTo>
                  <a:lnTo>
                    <a:pt x="268224" y="199644"/>
                  </a:lnTo>
                  <a:lnTo>
                    <a:pt x="277368" y="199644"/>
                  </a:lnTo>
                  <a:close/>
                </a:path>
                <a:path w="277494" h="200025">
                  <a:moveTo>
                    <a:pt x="16764" y="16764"/>
                  </a:moveTo>
                  <a:lnTo>
                    <a:pt x="16764" y="7620"/>
                  </a:lnTo>
                  <a:lnTo>
                    <a:pt x="9144" y="16764"/>
                  </a:lnTo>
                  <a:lnTo>
                    <a:pt x="16764" y="16764"/>
                  </a:lnTo>
                  <a:close/>
                </a:path>
                <a:path w="277494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9144" y="16764"/>
                  </a:lnTo>
                  <a:lnTo>
                    <a:pt x="9144" y="182880"/>
                  </a:lnTo>
                  <a:lnTo>
                    <a:pt x="16764" y="182880"/>
                  </a:lnTo>
                  <a:close/>
                </a:path>
                <a:path w="277494" h="200025">
                  <a:moveTo>
                    <a:pt x="268224" y="182880"/>
                  </a:moveTo>
                  <a:lnTo>
                    <a:pt x="9144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60604" y="199644"/>
                  </a:lnTo>
                  <a:lnTo>
                    <a:pt x="260604" y="190500"/>
                  </a:lnTo>
                  <a:lnTo>
                    <a:pt x="268224" y="182880"/>
                  </a:lnTo>
                  <a:close/>
                </a:path>
                <a:path w="277494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9144" y="182880"/>
                  </a:lnTo>
                  <a:lnTo>
                    <a:pt x="9144" y="199644"/>
                  </a:lnTo>
                  <a:lnTo>
                    <a:pt x="16764" y="199644"/>
                  </a:lnTo>
                  <a:close/>
                </a:path>
                <a:path w="277494" h="200025">
                  <a:moveTo>
                    <a:pt x="268224" y="16764"/>
                  </a:moveTo>
                  <a:lnTo>
                    <a:pt x="260604" y="7620"/>
                  </a:lnTo>
                  <a:lnTo>
                    <a:pt x="260604" y="16764"/>
                  </a:lnTo>
                  <a:lnTo>
                    <a:pt x="268224" y="16764"/>
                  </a:lnTo>
                  <a:close/>
                </a:path>
                <a:path w="277494" h="200025">
                  <a:moveTo>
                    <a:pt x="268224" y="182880"/>
                  </a:moveTo>
                  <a:lnTo>
                    <a:pt x="268224" y="16764"/>
                  </a:lnTo>
                  <a:lnTo>
                    <a:pt x="260604" y="16764"/>
                  </a:lnTo>
                  <a:lnTo>
                    <a:pt x="260604" y="182880"/>
                  </a:lnTo>
                  <a:lnTo>
                    <a:pt x="268224" y="182880"/>
                  </a:lnTo>
                  <a:close/>
                </a:path>
                <a:path w="277494" h="200025">
                  <a:moveTo>
                    <a:pt x="268224" y="199644"/>
                  </a:moveTo>
                  <a:lnTo>
                    <a:pt x="268224" y="182880"/>
                  </a:lnTo>
                  <a:lnTo>
                    <a:pt x="260604" y="190500"/>
                  </a:lnTo>
                  <a:lnTo>
                    <a:pt x="260604" y="199644"/>
                  </a:lnTo>
                  <a:lnTo>
                    <a:pt x="26822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5" name="object 85"/>
            <p:cNvSpPr/>
            <p:nvPr/>
          </p:nvSpPr>
          <p:spPr>
            <a:xfrm>
              <a:off x="2506858" y="3854195"/>
              <a:ext cx="260985" cy="182880"/>
            </a:xfrm>
            <a:custGeom>
              <a:avLst/>
              <a:gdLst/>
              <a:ahLst/>
              <a:cxnLst/>
              <a:rect l="l" t="t" r="r" b="b"/>
              <a:pathLst>
                <a:path w="260985" h="182879">
                  <a:moveTo>
                    <a:pt x="260603" y="182879"/>
                  </a:moveTo>
                  <a:lnTo>
                    <a:pt x="26060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6060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6" name="object 86"/>
            <p:cNvSpPr/>
            <p:nvPr/>
          </p:nvSpPr>
          <p:spPr>
            <a:xfrm>
              <a:off x="2499238" y="3846576"/>
              <a:ext cx="276225" cy="200025"/>
            </a:xfrm>
            <a:custGeom>
              <a:avLst/>
              <a:gdLst/>
              <a:ahLst/>
              <a:cxnLst/>
              <a:rect l="l" t="t" r="r" b="b"/>
              <a:pathLst>
                <a:path w="276225" h="200025">
                  <a:moveTo>
                    <a:pt x="275844" y="199644"/>
                  </a:moveTo>
                  <a:lnTo>
                    <a:pt x="27584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60604" y="16764"/>
                  </a:lnTo>
                  <a:lnTo>
                    <a:pt x="260604" y="7620"/>
                  </a:lnTo>
                  <a:lnTo>
                    <a:pt x="268224" y="16764"/>
                  </a:lnTo>
                  <a:lnTo>
                    <a:pt x="268224" y="199644"/>
                  </a:lnTo>
                  <a:lnTo>
                    <a:pt x="275844" y="199644"/>
                  </a:lnTo>
                  <a:close/>
                </a:path>
                <a:path w="276225" h="20002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76225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6764" y="182880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7620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60604" y="199644"/>
                  </a:lnTo>
                  <a:lnTo>
                    <a:pt x="260604" y="19050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6764" y="199644"/>
                  </a:lnTo>
                  <a:close/>
                </a:path>
                <a:path w="276225" h="200025">
                  <a:moveTo>
                    <a:pt x="268224" y="16764"/>
                  </a:moveTo>
                  <a:lnTo>
                    <a:pt x="260604" y="7620"/>
                  </a:lnTo>
                  <a:lnTo>
                    <a:pt x="260604" y="16764"/>
                  </a:lnTo>
                  <a:lnTo>
                    <a:pt x="268224" y="16764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268224" y="16764"/>
                  </a:lnTo>
                  <a:lnTo>
                    <a:pt x="260604" y="16764"/>
                  </a:lnTo>
                  <a:lnTo>
                    <a:pt x="260604" y="18288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268224" y="199644"/>
                  </a:moveTo>
                  <a:lnTo>
                    <a:pt x="268224" y="182880"/>
                  </a:lnTo>
                  <a:lnTo>
                    <a:pt x="260604" y="190500"/>
                  </a:lnTo>
                  <a:lnTo>
                    <a:pt x="260604" y="199644"/>
                  </a:lnTo>
                  <a:lnTo>
                    <a:pt x="26822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7" name="object 87"/>
            <p:cNvSpPr/>
            <p:nvPr/>
          </p:nvSpPr>
          <p:spPr>
            <a:xfrm>
              <a:off x="2767462" y="3854195"/>
              <a:ext cx="260985" cy="182880"/>
            </a:xfrm>
            <a:custGeom>
              <a:avLst/>
              <a:gdLst/>
              <a:ahLst/>
              <a:cxnLst/>
              <a:rect l="l" t="t" r="r" b="b"/>
              <a:pathLst>
                <a:path w="260985" h="182879">
                  <a:moveTo>
                    <a:pt x="260603" y="182879"/>
                  </a:moveTo>
                  <a:lnTo>
                    <a:pt x="26060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6060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8" name="object 88"/>
            <p:cNvSpPr/>
            <p:nvPr/>
          </p:nvSpPr>
          <p:spPr>
            <a:xfrm>
              <a:off x="2759842" y="3846576"/>
              <a:ext cx="276225" cy="200025"/>
            </a:xfrm>
            <a:custGeom>
              <a:avLst/>
              <a:gdLst/>
              <a:ahLst/>
              <a:cxnLst/>
              <a:rect l="l" t="t" r="r" b="b"/>
              <a:pathLst>
                <a:path w="276225" h="200025">
                  <a:moveTo>
                    <a:pt x="275844" y="199644"/>
                  </a:moveTo>
                  <a:lnTo>
                    <a:pt x="27584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60604" y="16764"/>
                  </a:lnTo>
                  <a:lnTo>
                    <a:pt x="260604" y="7620"/>
                  </a:lnTo>
                  <a:lnTo>
                    <a:pt x="268224" y="16764"/>
                  </a:lnTo>
                  <a:lnTo>
                    <a:pt x="268224" y="199644"/>
                  </a:lnTo>
                  <a:lnTo>
                    <a:pt x="275844" y="199644"/>
                  </a:lnTo>
                  <a:close/>
                </a:path>
                <a:path w="27622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622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60604" y="199644"/>
                  </a:lnTo>
                  <a:lnTo>
                    <a:pt x="260604" y="19050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76225" h="200025">
                  <a:moveTo>
                    <a:pt x="268224" y="16764"/>
                  </a:moveTo>
                  <a:lnTo>
                    <a:pt x="260604" y="7620"/>
                  </a:lnTo>
                  <a:lnTo>
                    <a:pt x="260604" y="16764"/>
                  </a:lnTo>
                  <a:lnTo>
                    <a:pt x="268224" y="16764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268224" y="16764"/>
                  </a:lnTo>
                  <a:lnTo>
                    <a:pt x="260604" y="16764"/>
                  </a:lnTo>
                  <a:lnTo>
                    <a:pt x="260604" y="18288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268224" y="199644"/>
                  </a:moveTo>
                  <a:lnTo>
                    <a:pt x="268224" y="182880"/>
                  </a:lnTo>
                  <a:lnTo>
                    <a:pt x="260604" y="190500"/>
                  </a:lnTo>
                  <a:lnTo>
                    <a:pt x="260604" y="199644"/>
                  </a:lnTo>
                  <a:lnTo>
                    <a:pt x="26822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9" name="object 89"/>
            <p:cNvSpPr/>
            <p:nvPr/>
          </p:nvSpPr>
          <p:spPr>
            <a:xfrm>
              <a:off x="3028066" y="3854195"/>
              <a:ext cx="259079" cy="182880"/>
            </a:xfrm>
            <a:custGeom>
              <a:avLst/>
              <a:gdLst/>
              <a:ahLst/>
              <a:cxnLst/>
              <a:rect l="l" t="t" r="r" b="b"/>
              <a:pathLst>
                <a:path w="259079" h="182879">
                  <a:moveTo>
                    <a:pt x="259079" y="182879"/>
                  </a:moveTo>
                  <a:lnTo>
                    <a:pt x="259079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9079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0" name="object 90"/>
            <p:cNvSpPr/>
            <p:nvPr/>
          </p:nvSpPr>
          <p:spPr>
            <a:xfrm>
              <a:off x="3020446" y="3846576"/>
              <a:ext cx="276225" cy="200025"/>
            </a:xfrm>
            <a:custGeom>
              <a:avLst/>
              <a:gdLst/>
              <a:ahLst/>
              <a:cxnLst/>
              <a:rect l="l" t="t" r="r" b="b"/>
              <a:pathLst>
                <a:path w="276225" h="200025">
                  <a:moveTo>
                    <a:pt x="275844" y="199644"/>
                  </a:moveTo>
                  <a:lnTo>
                    <a:pt x="27584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9080" y="16764"/>
                  </a:lnTo>
                  <a:lnTo>
                    <a:pt x="259080" y="7620"/>
                  </a:lnTo>
                  <a:lnTo>
                    <a:pt x="266700" y="16764"/>
                  </a:lnTo>
                  <a:lnTo>
                    <a:pt x="266700" y="199644"/>
                  </a:lnTo>
                  <a:lnTo>
                    <a:pt x="275844" y="199644"/>
                  </a:lnTo>
                  <a:close/>
                </a:path>
                <a:path w="27622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622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76225" h="200025">
                  <a:moveTo>
                    <a:pt x="266700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59080" y="199644"/>
                  </a:lnTo>
                  <a:lnTo>
                    <a:pt x="259080" y="190500"/>
                  </a:lnTo>
                  <a:lnTo>
                    <a:pt x="266700" y="182880"/>
                  </a:lnTo>
                  <a:close/>
                </a:path>
                <a:path w="27622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76225" h="200025">
                  <a:moveTo>
                    <a:pt x="266700" y="16764"/>
                  </a:moveTo>
                  <a:lnTo>
                    <a:pt x="259080" y="7620"/>
                  </a:lnTo>
                  <a:lnTo>
                    <a:pt x="259080" y="16764"/>
                  </a:lnTo>
                  <a:lnTo>
                    <a:pt x="266700" y="16764"/>
                  </a:lnTo>
                  <a:close/>
                </a:path>
                <a:path w="276225" h="200025">
                  <a:moveTo>
                    <a:pt x="266700" y="182880"/>
                  </a:moveTo>
                  <a:lnTo>
                    <a:pt x="266700" y="16764"/>
                  </a:lnTo>
                  <a:lnTo>
                    <a:pt x="259080" y="16764"/>
                  </a:lnTo>
                  <a:lnTo>
                    <a:pt x="259080" y="182880"/>
                  </a:lnTo>
                  <a:lnTo>
                    <a:pt x="266700" y="182880"/>
                  </a:lnTo>
                  <a:close/>
                </a:path>
                <a:path w="276225" h="200025">
                  <a:moveTo>
                    <a:pt x="266700" y="199644"/>
                  </a:moveTo>
                  <a:lnTo>
                    <a:pt x="266700" y="182880"/>
                  </a:lnTo>
                  <a:lnTo>
                    <a:pt x="259080" y="190500"/>
                  </a:lnTo>
                  <a:lnTo>
                    <a:pt x="259080" y="199644"/>
                  </a:lnTo>
                  <a:lnTo>
                    <a:pt x="266700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1" name="object 91"/>
            <p:cNvSpPr/>
            <p:nvPr/>
          </p:nvSpPr>
          <p:spPr>
            <a:xfrm>
              <a:off x="3287146" y="3854195"/>
              <a:ext cx="260985" cy="182880"/>
            </a:xfrm>
            <a:custGeom>
              <a:avLst/>
              <a:gdLst/>
              <a:ahLst/>
              <a:cxnLst/>
              <a:rect l="l" t="t" r="r" b="b"/>
              <a:pathLst>
                <a:path w="260985" h="182879">
                  <a:moveTo>
                    <a:pt x="260603" y="182879"/>
                  </a:moveTo>
                  <a:lnTo>
                    <a:pt x="26060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6060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2" name="object 92"/>
            <p:cNvSpPr/>
            <p:nvPr/>
          </p:nvSpPr>
          <p:spPr>
            <a:xfrm>
              <a:off x="3279526" y="3846576"/>
              <a:ext cx="276225" cy="200025"/>
            </a:xfrm>
            <a:custGeom>
              <a:avLst/>
              <a:gdLst/>
              <a:ahLst/>
              <a:cxnLst/>
              <a:rect l="l" t="t" r="r" b="b"/>
              <a:pathLst>
                <a:path w="276225" h="200025">
                  <a:moveTo>
                    <a:pt x="275844" y="199644"/>
                  </a:moveTo>
                  <a:lnTo>
                    <a:pt x="27584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60604" y="16764"/>
                  </a:lnTo>
                  <a:lnTo>
                    <a:pt x="260604" y="7620"/>
                  </a:lnTo>
                  <a:lnTo>
                    <a:pt x="268224" y="16764"/>
                  </a:lnTo>
                  <a:lnTo>
                    <a:pt x="268224" y="199644"/>
                  </a:lnTo>
                  <a:lnTo>
                    <a:pt x="275844" y="199644"/>
                  </a:lnTo>
                  <a:close/>
                </a:path>
                <a:path w="276225" h="20002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76225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6764" y="182880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7620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60604" y="199644"/>
                  </a:lnTo>
                  <a:lnTo>
                    <a:pt x="260604" y="19050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6764" y="199644"/>
                  </a:lnTo>
                  <a:close/>
                </a:path>
                <a:path w="276225" h="200025">
                  <a:moveTo>
                    <a:pt x="268224" y="16764"/>
                  </a:moveTo>
                  <a:lnTo>
                    <a:pt x="260604" y="7620"/>
                  </a:lnTo>
                  <a:lnTo>
                    <a:pt x="260604" y="16764"/>
                  </a:lnTo>
                  <a:lnTo>
                    <a:pt x="268224" y="16764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268224" y="16764"/>
                  </a:lnTo>
                  <a:lnTo>
                    <a:pt x="260604" y="16764"/>
                  </a:lnTo>
                  <a:lnTo>
                    <a:pt x="260604" y="18288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268224" y="199644"/>
                  </a:moveTo>
                  <a:lnTo>
                    <a:pt x="268224" y="182880"/>
                  </a:lnTo>
                  <a:lnTo>
                    <a:pt x="260604" y="190500"/>
                  </a:lnTo>
                  <a:lnTo>
                    <a:pt x="260604" y="199644"/>
                  </a:lnTo>
                  <a:lnTo>
                    <a:pt x="26822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3" name="object 93"/>
            <p:cNvSpPr/>
            <p:nvPr/>
          </p:nvSpPr>
          <p:spPr>
            <a:xfrm>
              <a:off x="3547750" y="3854195"/>
              <a:ext cx="260985" cy="182880"/>
            </a:xfrm>
            <a:custGeom>
              <a:avLst/>
              <a:gdLst/>
              <a:ahLst/>
              <a:cxnLst/>
              <a:rect l="l" t="t" r="r" b="b"/>
              <a:pathLst>
                <a:path w="260985" h="182879">
                  <a:moveTo>
                    <a:pt x="260603" y="182879"/>
                  </a:moveTo>
                  <a:lnTo>
                    <a:pt x="26060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6060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4" name="object 94"/>
            <p:cNvSpPr/>
            <p:nvPr/>
          </p:nvSpPr>
          <p:spPr>
            <a:xfrm>
              <a:off x="3540130" y="3846576"/>
              <a:ext cx="276225" cy="200025"/>
            </a:xfrm>
            <a:custGeom>
              <a:avLst/>
              <a:gdLst/>
              <a:ahLst/>
              <a:cxnLst/>
              <a:rect l="l" t="t" r="r" b="b"/>
              <a:pathLst>
                <a:path w="276225" h="200025">
                  <a:moveTo>
                    <a:pt x="275844" y="199644"/>
                  </a:moveTo>
                  <a:lnTo>
                    <a:pt x="27584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60604" y="16764"/>
                  </a:lnTo>
                  <a:lnTo>
                    <a:pt x="260604" y="7620"/>
                  </a:lnTo>
                  <a:lnTo>
                    <a:pt x="268224" y="16764"/>
                  </a:lnTo>
                  <a:lnTo>
                    <a:pt x="268224" y="199644"/>
                  </a:lnTo>
                  <a:lnTo>
                    <a:pt x="275844" y="199644"/>
                  </a:lnTo>
                  <a:close/>
                </a:path>
                <a:path w="27622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622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60604" y="199644"/>
                  </a:lnTo>
                  <a:lnTo>
                    <a:pt x="260604" y="19050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76225" h="200025">
                  <a:moveTo>
                    <a:pt x="268224" y="16764"/>
                  </a:moveTo>
                  <a:lnTo>
                    <a:pt x="260604" y="7620"/>
                  </a:lnTo>
                  <a:lnTo>
                    <a:pt x="260604" y="16764"/>
                  </a:lnTo>
                  <a:lnTo>
                    <a:pt x="268224" y="16764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268224" y="16764"/>
                  </a:lnTo>
                  <a:lnTo>
                    <a:pt x="260604" y="16764"/>
                  </a:lnTo>
                  <a:lnTo>
                    <a:pt x="260604" y="18288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268224" y="199644"/>
                  </a:moveTo>
                  <a:lnTo>
                    <a:pt x="268224" y="182880"/>
                  </a:lnTo>
                  <a:lnTo>
                    <a:pt x="260604" y="190500"/>
                  </a:lnTo>
                  <a:lnTo>
                    <a:pt x="260604" y="199644"/>
                  </a:lnTo>
                  <a:lnTo>
                    <a:pt x="26822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5" name="object 95"/>
            <p:cNvSpPr/>
            <p:nvPr/>
          </p:nvSpPr>
          <p:spPr>
            <a:xfrm>
              <a:off x="3808353" y="3854195"/>
              <a:ext cx="260985" cy="182880"/>
            </a:xfrm>
            <a:custGeom>
              <a:avLst/>
              <a:gdLst/>
              <a:ahLst/>
              <a:cxnLst/>
              <a:rect l="l" t="t" r="r" b="b"/>
              <a:pathLst>
                <a:path w="260985" h="182879">
                  <a:moveTo>
                    <a:pt x="260603" y="182879"/>
                  </a:moveTo>
                  <a:lnTo>
                    <a:pt x="26060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6060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6" name="object 96"/>
            <p:cNvSpPr/>
            <p:nvPr/>
          </p:nvSpPr>
          <p:spPr>
            <a:xfrm>
              <a:off x="3800734" y="3846576"/>
              <a:ext cx="276225" cy="200025"/>
            </a:xfrm>
            <a:custGeom>
              <a:avLst/>
              <a:gdLst/>
              <a:ahLst/>
              <a:cxnLst/>
              <a:rect l="l" t="t" r="r" b="b"/>
              <a:pathLst>
                <a:path w="276225" h="200025">
                  <a:moveTo>
                    <a:pt x="275844" y="199644"/>
                  </a:moveTo>
                  <a:lnTo>
                    <a:pt x="27584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9080" y="16764"/>
                  </a:lnTo>
                  <a:lnTo>
                    <a:pt x="259080" y="7620"/>
                  </a:lnTo>
                  <a:lnTo>
                    <a:pt x="268224" y="16764"/>
                  </a:lnTo>
                  <a:lnTo>
                    <a:pt x="268224" y="199644"/>
                  </a:lnTo>
                  <a:lnTo>
                    <a:pt x="275844" y="199644"/>
                  </a:lnTo>
                  <a:close/>
                </a:path>
                <a:path w="27622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622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59080" y="199644"/>
                  </a:lnTo>
                  <a:lnTo>
                    <a:pt x="259080" y="19050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76225" h="200025">
                  <a:moveTo>
                    <a:pt x="268224" y="16764"/>
                  </a:moveTo>
                  <a:lnTo>
                    <a:pt x="259080" y="7620"/>
                  </a:lnTo>
                  <a:lnTo>
                    <a:pt x="259080" y="16764"/>
                  </a:lnTo>
                  <a:lnTo>
                    <a:pt x="268224" y="16764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268224" y="16764"/>
                  </a:lnTo>
                  <a:lnTo>
                    <a:pt x="259080" y="16764"/>
                  </a:lnTo>
                  <a:lnTo>
                    <a:pt x="259080" y="18288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268224" y="199644"/>
                  </a:moveTo>
                  <a:lnTo>
                    <a:pt x="268224" y="182880"/>
                  </a:lnTo>
                  <a:lnTo>
                    <a:pt x="259080" y="190500"/>
                  </a:lnTo>
                  <a:lnTo>
                    <a:pt x="259080" y="199644"/>
                  </a:lnTo>
                  <a:lnTo>
                    <a:pt x="26822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7" name="object 97"/>
            <p:cNvSpPr/>
            <p:nvPr/>
          </p:nvSpPr>
          <p:spPr>
            <a:xfrm>
              <a:off x="4068958" y="3854195"/>
              <a:ext cx="259079" cy="182880"/>
            </a:xfrm>
            <a:custGeom>
              <a:avLst/>
              <a:gdLst/>
              <a:ahLst/>
              <a:cxnLst/>
              <a:rect l="l" t="t" r="r" b="b"/>
              <a:pathLst>
                <a:path w="259079" h="182879">
                  <a:moveTo>
                    <a:pt x="259079" y="182879"/>
                  </a:moveTo>
                  <a:lnTo>
                    <a:pt x="259079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9079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8" name="object 98"/>
            <p:cNvSpPr/>
            <p:nvPr/>
          </p:nvSpPr>
          <p:spPr>
            <a:xfrm>
              <a:off x="4059814" y="3846576"/>
              <a:ext cx="277495" cy="200025"/>
            </a:xfrm>
            <a:custGeom>
              <a:avLst/>
              <a:gdLst/>
              <a:ahLst/>
              <a:cxnLst/>
              <a:rect l="l" t="t" r="r" b="b"/>
              <a:pathLst>
                <a:path w="277495" h="200025">
                  <a:moveTo>
                    <a:pt x="277368" y="199644"/>
                  </a:moveTo>
                  <a:lnTo>
                    <a:pt x="277368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9144" y="199644"/>
                  </a:lnTo>
                  <a:lnTo>
                    <a:pt x="9144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60604" y="16764"/>
                  </a:lnTo>
                  <a:lnTo>
                    <a:pt x="260604" y="7620"/>
                  </a:lnTo>
                  <a:lnTo>
                    <a:pt x="268224" y="16764"/>
                  </a:lnTo>
                  <a:lnTo>
                    <a:pt x="268224" y="199644"/>
                  </a:lnTo>
                  <a:lnTo>
                    <a:pt x="277368" y="199644"/>
                  </a:lnTo>
                  <a:close/>
                </a:path>
                <a:path w="277495" h="200025">
                  <a:moveTo>
                    <a:pt x="16764" y="16764"/>
                  </a:moveTo>
                  <a:lnTo>
                    <a:pt x="16764" y="7620"/>
                  </a:lnTo>
                  <a:lnTo>
                    <a:pt x="9144" y="16764"/>
                  </a:lnTo>
                  <a:lnTo>
                    <a:pt x="16764" y="16764"/>
                  </a:lnTo>
                  <a:close/>
                </a:path>
                <a:path w="277495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9144" y="16764"/>
                  </a:lnTo>
                  <a:lnTo>
                    <a:pt x="9144" y="182880"/>
                  </a:lnTo>
                  <a:lnTo>
                    <a:pt x="16764" y="182880"/>
                  </a:lnTo>
                  <a:close/>
                </a:path>
                <a:path w="277495" h="200025">
                  <a:moveTo>
                    <a:pt x="268224" y="182880"/>
                  </a:moveTo>
                  <a:lnTo>
                    <a:pt x="9144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60604" y="199644"/>
                  </a:lnTo>
                  <a:lnTo>
                    <a:pt x="260604" y="190500"/>
                  </a:lnTo>
                  <a:lnTo>
                    <a:pt x="268224" y="182880"/>
                  </a:lnTo>
                  <a:close/>
                </a:path>
                <a:path w="277495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9144" y="182880"/>
                  </a:lnTo>
                  <a:lnTo>
                    <a:pt x="9144" y="199644"/>
                  </a:lnTo>
                  <a:lnTo>
                    <a:pt x="16764" y="199644"/>
                  </a:lnTo>
                  <a:close/>
                </a:path>
                <a:path w="277495" h="200025">
                  <a:moveTo>
                    <a:pt x="268224" y="16764"/>
                  </a:moveTo>
                  <a:lnTo>
                    <a:pt x="260604" y="7620"/>
                  </a:lnTo>
                  <a:lnTo>
                    <a:pt x="260604" y="16764"/>
                  </a:lnTo>
                  <a:lnTo>
                    <a:pt x="268224" y="16764"/>
                  </a:lnTo>
                  <a:close/>
                </a:path>
                <a:path w="277495" h="200025">
                  <a:moveTo>
                    <a:pt x="268224" y="182880"/>
                  </a:moveTo>
                  <a:lnTo>
                    <a:pt x="268224" y="16764"/>
                  </a:lnTo>
                  <a:lnTo>
                    <a:pt x="260604" y="16764"/>
                  </a:lnTo>
                  <a:lnTo>
                    <a:pt x="260604" y="182880"/>
                  </a:lnTo>
                  <a:lnTo>
                    <a:pt x="268224" y="182880"/>
                  </a:lnTo>
                  <a:close/>
                </a:path>
                <a:path w="277495" h="200025">
                  <a:moveTo>
                    <a:pt x="268224" y="199644"/>
                  </a:moveTo>
                  <a:lnTo>
                    <a:pt x="268224" y="182880"/>
                  </a:lnTo>
                  <a:lnTo>
                    <a:pt x="260604" y="190500"/>
                  </a:lnTo>
                  <a:lnTo>
                    <a:pt x="260604" y="199644"/>
                  </a:lnTo>
                  <a:lnTo>
                    <a:pt x="26822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9" name="object 99"/>
            <p:cNvSpPr/>
            <p:nvPr/>
          </p:nvSpPr>
          <p:spPr>
            <a:xfrm>
              <a:off x="4328037" y="3854195"/>
              <a:ext cx="260985" cy="182880"/>
            </a:xfrm>
            <a:custGeom>
              <a:avLst/>
              <a:gdLst/>
              <a:ahLst/>
              <a:cxnLst/>
              <a:rect l="l" t="t" r="r" b="b"/>
              <a:pathLst>
                <a:path w="260985" h="182879">
                  <a:moveTo>
                    <a:pt x="260603" y="182879"/>
                  </a:moveTo>
                  <a:lnTo>
                    <a:pt x="26060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6060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320418" y="3846576"/>
              <a:ext cx="276225" cy="200025"/>
            </a:xfrm>
            <a:custGeom>
              <a:avLst/>
              <a:gdLst/>
              <a:ahLst/>
              <a:cxnLst/>
              <a:rect l="l" t="t" r="r" b="b"/>
              <a:pathLst>
                <a:path w="276225" h="200025">
                  <a:moveTo>
                    <a:pt x="275844" y="199644"/>
                  </a:moveTo>
                  <a:lnTo>
                    <a:pt x="27584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60604" y="16764"/>
                  </a:lnTo>
                  <a:lnTo>
                    <a:pt x="260604" y="7620"/>
                  </a:lnTo>
                  <a:lnTo>
                    <a:pt x="268224" y="16764"/>
                  </a:lnTo>
                  <a:lnTo>
                    <a:pt x="268224" y="199644"/>
                  </a:lnTo>
                  <a:lnTo>
                    <a:pt x="275844" y="199644"/>
                  </a:lnTo>
                  <a:close/>
                </a:path>
                <a:path w="276225" h="20002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76225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6764" y="182880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7620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60604" y="199644"/>
                  </a:lnTo>
                  <a:lnTo>
                    <a:pt x="260604" y="19050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6764" y="199644"/>
                  </a:lnTo>
                  <a:close/>
                </a:path>
                <a:path w="276225" h="200025">
                  <a:moveTo>
                    <a:pt x="268224" y="16764"/>
                  </a:moveTo>
                  <a:lnTo>
                    <a:pt x="260604" y="7620"/>
                  </a:lnTo>
                  <a:lnTo>
                    <a:pt x="260604" y="16764"/>
                  </a:lnTo>
                  <a:lnTo>
                    <a:pt x="268224" y="16764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268224" y="16764"/>
                  </a:lnTo>
                  <a:lnTo>
                    <a:pt x="260604" y="16764"/>
                  </a:lnTo>
                  <a:lnTo>
                    <a:pt x="260604" y="18288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268224" y="199644"/>
                  </a:moveTo>
                  <a:lnTo>
                    <a:pt x="268224" y="182880"/>
                  </a:lnTo>
                  <a:lnTo>
                    <a:pt x="260604" y="190500"/>
                  </a:lnTo>
                  <a:lnTo>
                    <a:pt x="260604" y="199644"/>
                  </a:lnTo>
                  <a:lnTo>
                    <a:pt x="26822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588642" y="3854195"/>
              <a:ext cx="260985" cy="182880"/>
            </a:xfrm>
            <a:custGeom>
              <a:avLst/>
              <a:gdLst/>
              <a:ahLst/>
              <a:cxnLst/>
              <a:rect l="l" t="t" r="r" b="b"/>
              <a:pathLst>
                <a:path w="260985" h="182879">
                  <a:moveTo>
                    <a:pt x="260603" y="182879"/>
                  </a:moveTo>
                  <a:lnTo>
                    <a:pt x="26060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6060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581022" y="3846576"/>
              <a:ext cx="276225" cy="200025"/>
            </a:xfrm>
            <a:custGeom>
              <a:avLst/>
              <a:gdLst/>
              <a:ahLst/>
              <a:cxnLst/>
              <a:rect l="l" t="t" r="r" b="b"/>
              <a:pathLst>
                <a:path w="276225" h="200025">
                  <a:moveTo>
                    <a:pt x="275844" y="199644"/>
                  </a:moveTo>
                  <a:lnTo>
                    <a:pt x="27584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60604" y="16764"/>
                  </a:lnTo>
                  <a:lnTo>
                    <a:pt x="260604" y="7620"/>
                  </a:lnTo>
                  <a:lnTo>
                    <a:pt x="268224" y="16764"/>
                  </a:lnTo>
                  <a:lnTo>
                    <a:pt x="268224" y="199644"/>
                  </a:lnTo>
                  <a:lnTo>
                    <a:pt x="275844" y="199644"/>
                  </a:lnTo>
                  <a:close/>
                </a:path>
                <a:path w="27622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622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60604" y="199644"/>
                  </a:lnTo>
                  <a:lnTo>
                    <a:pt x="260604" y="19050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76225" h="200025">
                  <a:moveTo>
                    <a:pt x="268224" y="16764"/>
                  </a:moveTo>
                  <a:lnTo>
                    <a:pt x="260604" y="7620"/>
                  </a:lnTo>
                  <a:lnTo>
                    <a:pt x="260604" y="16764"/>
                  </a:lnTo>
                  <a:lnTo>
                    <a:pt x="268224" y="16764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268224" y="16764"/>
                  </a:lnTo>
                  <a:lnTo>
                    <a:pt x="260604" y="16764"/>
                  </a:lnTo>
                  <a:lnTo>
                    <a:pt x="260604" y="18288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268224" y="199644"/>
                  </a:moveTo>
                  <a:lnTo>
                    <a:pt x="268224" y="182880"/>
                  </a:lnTo>
                  <a:lnTo>
                    <a:pt x="260604" y="190500"/>
                  </a:lnTo>
                  <a:lnTo>
                    <a:pt x="260604" y="199644"/>
                  </a:lnTo>
                  <a:lnTo>
                    <a:pt x="26822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849246" y="3854195"/>
              <a:ext cx="260985" cy="182880"/>
            </a:xfrm>
            <a:custGeom>
              <a:avLst/>
              <a:gdLst/>
              <a:ahLst/>
              <a:cxnLst/>
              <a:rect l="l" t="t" r="r" b="b"/>
              <a:pathLst>
                <a:path w="260985" h="182879">
                  <a:moveTo>
                    <a:pt x="260603" y="182879"/>
                  </a:moveTo>
                  <a:lnTo>
                    <a:pt x="26060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6060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841626" y="3846576"/>
              <a:ext cx="276225" cy="200025"/>
            </a:xfrm>
            <a:custGeom>
              <a:avLst/>
              <a:gdLst/>
              <a:ahLst/>
              <a:cxnLst/>
              <a:rect l="l" t="t" r="r" b="b"/>
              <a:pathLst>
                <a:path w="276225" h="200025">
                  <a:moveTo>
                    <a:pt x="275844" y="199644"/>
                  </a:moveTo>
                  <a:lnTo>
                    <a:pt x="27584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9080" y="16764"/>
                  </a:lnTo>
                  <a:lnTo>
                    <a:pt x="259080" y="7620"/>
                  </a:lnTo>
                  <a:lnTo>
                    <a:pt x="268224" y="16764"/>
                  </a:lnTo>
                  <a:lnTo>
                    <a:pt x="268224" y="199644"/>
                  </a:lnTo>
                  <a:lnTo>
                    <a:pt x="275844" y="199644"/>
                  </a:lnTo>
                  <a:close/>
                </a:path>
                <a:path w="27622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622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59080" y="199644"/>
                  </a:lnTo>
                  <a:lnTo>
                    <a:pt x="259080" y="19050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76225" h="200025">
                  <a:moveTo>
                    <a:pt x="268224" y="16764"/>
                  </a:moveTo>
                  <a:lnTo>
                    <a:pt x="259080" y="7620"/>
                  </a:lnTo>
                  <a:lnTo>
                    <a:pt x="259080" y="16764"/>
                  </a:lnTo>
                  <a:lnTo>
                    <a:pt x="268224" y="16764"/>
                  </a:lnTo>
                  <a:close/>
                </a:path>
                <a:path w="276225" h="200025">
                  <a:moveTo>
                    <a:pt x="268224" y="182880"/>
                  </a:moveTo>
                  <a:lnTo>
                    <a:pt x="268224" y="16764"/>
                  </a:lnTo>
                  <a:lnTo>
                    <a:pt x="259080" y="16764"/>
                  </a:lnTo>
                  <a:lnTo>
                    <a:pt x="259080" y="182880"/>
                  </a:lnTo>
                  <a:lnTo>
                    <a:pt x="268224" y="182880"/>
                  </a:lnTo>
                  <a:close/>
                </a:path>
                <a:path w="276225" h="200025">
                  <a:moveTo>
                    <a:pt x="268224" y="199644"/>
                  </a:moveTo>
                  <a:lnTo>
                    <a:pt x="268224" y="182880"/>
                  </a:lnTo>
                  <a:lnTo>
                    <a:pt x="259080" y="190500"/>
                  </a:lnTo>
                  <a:lnTo>
                    <a:pt x="259080" y="199644"/>
                  </a:lnTo>
                  <a:lnTo>
                    <a:pt x="26822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3040103" y="3767635"/>
            <a:ext cx="1402720" cy="181535"/>
            <a:chOff x="1979554" y="4151376"/>
            <a:chExt cx="1545590" cy="200025"/>
          </a:xfrm>
        </p:grpSpPr>
        <p:sp>
          <p:nvSpPr>
            <p:cNvPr id="106" name="object 106"/>
            <p:cNvSpPr/>
            <p:nvPr/>
          </p:nvSpPr>
          <p:spPr>
            <a:xfrm>
              <a:off x="1987174" y="4158995"/>
              <a:ext cx="254635" cy="182880"/>
            </a:xfrm>
            <a:custGeom>
              <a:avLst/>
              <a:gdLst/>
              <a:ahLst/>
              <a:cxnLst/>
              <a:rect l="l" t="t" r="r" b="b"/>
              <a:pathLst>
                <a:path w="254635" h="182879">
                  <a:moveTo>
                    <a:pt x="254507" y="182879"/>
                  </a:moveTo>
                  <a:lnTo>
                    <a:pt x="254507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4507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979554" y="4151376"/>
              <a:ext cx="269875" cy="200025"/>
            </a:xfrm>
            <a:custGeom>
              <a:avLst/>
              <a:gdLst/>
              <a:ahLst/>
              <a:cxnLst/>
              <a:rect l="l" t="t" r="r" b="b"/>
              <a:pathLst>
                <a:path w="269875" h="200025">
                  <a:moveTo>
                    <a:pt x="269748" y="199644"/>
                  </a:moveTo>
                  <a:lnTo>
                    <a:pt x="269748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4508" y="16764"/>
                  </a:lnTo>
                  <a:lnTo>
                    <a:pt x="254508" y="7620"/>
                  </a:lnTo>
                  <a:lnTo>
                    <a:pt x="262128" y="16764"/>
                  </a:lnTo>
                  <a:lnTo>
                    <a:pt x="262128" y="199644"/>
                  </a:lnTo>
                  <a:lnTo>
                    <a:pt x="269748" y="199644"/>
                  </a:lnTo>
                  <a:close/>
                </a:path>
                <a:path w="26987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6987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69875" h="200025">
                  <a:moveTo>
                    <a:pt x="262128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54508" y="199644"/>
                  </a:lnTo>
                  <a:lnTo>
                    <a:pt x="254508" y="190500"/>
                  </a:lnTo>
                  <a:lnTo>
                    <a:pt x="262128" y="182880"/>
                  </a:lnTo>
                  <a:close/>
                </a:path>
                <a:path w="26987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69875" h="200025">
                  <a:moveTo>
                    <a:pt x="262128" y="16764"/>
                  </a:moveTo>
                  <a:lnTo>
                    <a:pt x="254508" y="7620"/>
                  </a:lnTo>
                  <a:lnTo>
                    <a:pt x="254508" y="16764"/>
                  </a:lnTo>
                  <a:lnTo>
                    <a:pt x="262128" y="16764"/>
                  </a:lnTo>
                  <a:close/>
                </a:path>
                <a:path w="269875" h="200025">
                  <a:moveTo>
                    <a:pt x="262128" y="182880"/>
                  </a:moveTo>
                  <a:lnTo>
                    <a:pt x="262128" y="16764"/>
                  </a:lnTo>
                  <a:lnTo>
                    <a:pt x="254508" y="16764"/>
                  </a:lnTo>
                  <a:lnTo>
                    <a:pt x="254508" y="182880"/>
                  </a:lnTo>
                  <a:lnTo>
                    <a:pt x="262128" y="182880"/>
                  </a:lnTo>
                  <a:close/>
                </a:path>
                <a:path w="269875" h="200025">
                  <a:moveTo>
                    <a:pt x="262128" y="199644"/>
                  </a:moveTo>
                  <a:lnTo>
                    <a:pt x="262128" y="182880"/>
                  </a:lnTo>
                  <a:lnTo>
                    <a:pt x="254508" y="190500"/>
                  </a:lnTo>
                  <a:lnTo>
                    <a:pt x="254508" y="199644"/>
                  </a:lnTo>
                  <a:lnTo>
                    <a:pt x="262128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241682" y="4158995"/>
              <a:ext cx="254635" cy="182880"/>
            </a:xfrm>
            <a:custGeom>
              <a:avLst/>
              <a:gdLst/>
              <a:ahLst/>
              <a:cxnLst/>
              <a:rect l="l" t="t" r="r" b="b"/>
              <a:pathLst>
                <a:path w="254635" h="182879">
                  <a:moveTo>
                    <a:pt x="254507" y="182879"/>
                  </a:moveTo>
                  <a:lnTo>
                    <a:pt x="254507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4507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234062" y="4151376"/>
              <a:ext cx="271780" cy="200025"/>
            </a:xfrm>
            <a:custGeom>
              <a:avLst/>
              <a:gdLst/>
              <a:ahLst/>
              <a:cxnLst/>
              <a:rect l="l" t="t" r="r" b="b"/>
              <a:pathLst>
                <a:path w="271780" h="200025">
                  <a:moveTo>
                    <a:pt x="271272" y="199644"/>
                  </a:moveTo>
                  <a:lnTo>
                    <a:pt x="271272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4508" y="16764"/>
                  </a:lnTo>
                  <a:lnTo>
                    <a:pt x="254508" y="7620"/>
                  </a:lnTo>
                  <a:lnTo>
                    <a:pt x="262128" y="16764"/>
                  </a:lnTo>
                  <a:lnTo>
                    <a:pt x="262128" y="199644"/>
                  </a:lnTo>
                  <a:lnTo>
                    <a:pt x="271272" y="199644"/>
                  </a:lnTo>
                  <a:close/>
                </a:path>
                <a:path w="271780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1780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71780" h="200025">
                  <a:moveTo>
                    <a:pt x="262128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54508" y="199644"/>
                  </a:lnTo>
                  <a:lnTo>
                    <a:pt x="254508" y="190500"/>
                  </a:lnTo>
                  <a:lnTo>
                    <a:pt x="262128" y="182880"/>
                  </a:lnTo>
                  <a:close/>
                </a:path>
                <a:path w="271780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71780" h="200025">
                  <a:moveTo>
                    <a:pt x="262128" y="16764"/>
                  </a:moveTo>
                  <a:lnTo>
                    <a:pt x="254508" y="7620"/>
                  </a:lnTo>
                  <a:lnTo>
                    <a:pt x="254508" y="16764"/>
                  </a:lnTo>
                  <a:lnTo>
                    <a:pt x="262128" y="16764"/>
                  </a:lnTo>
                  <a:close/>
                </a:path>
                <a:path w="271780" h="200025">
                  <a:moveTo>
                    <a:pt x="262128" y="182880"/>
                  </a:moveTo>
                  <a:lnTo>
                    <a:pt x="262128" y="16764"/>
                  </a:lnTo>
                  <a:lnTo>
                    <a:pt x="254508" y="16764"/>
                  </a:lnTo>
                  <a:lnTo>
                    <a:pt x="254508" y="182880"/>
                  </a:lnTo>
                  <a:lnTo>
                    <a:pt x="262128" y="182880"/>
                  </a:lnTo>
                  <a:close/>
                </a:path>
                <a:path w="271780" h="200025">
                  <a:moveTo>
                    <a:pt x="262128" y="199644"/>
                  </a:moveTo>
                  <a:lnTo>
                    <a:pt x="262128" y="182880"/>
                  </a:lnTo>
                  <a:lnTo>
                    <a:pt x="254508" y="190500"/>
                  </a:lnTo>
                  <a:lnTo>
                    <a:pt x="254508" y="199644"/>
                  </a:lnTo>
                  <a:lnTo>
                    <a:pt x="262128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496190" y="4158995"/>
              <a:ext cx="256540" cy="182880"/>
            </a:xfrm>
            <a:custGeom>
              <a:avLst/>
              <a:gdLst/>
              <a:ahLst/>
              <a:cxnLst/>
              <a:rect l="l" t="t" r="r" b="b"/>
              <a:pathLst>
                <a:path w="256539" h="182879">
                  <a:moveTo>
                    <a:pt x="256031" y="182879"/>
                  </a:moveTo>
                  <a:lnTo>
                    <a:pt x="256031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6031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488570" y="4151376"/>
              <a:ext cx="271780" cy="200025"/>
            </a:xfrm>
            <a:custGeom>
              <a:avLst/>
              <a:gdLst/>
              <a:ahLst/>
              <a:cxnLst/>
              <a:rect l="l" t="t" r="r" b="b"/>
              <a:pathLst>
                <a:path w="271780" h="200025">
                  <a:moveTo>
                    <a:pt x="271272" y="199644"/>
                  </a:moveTo>
                  <a:lnTo>
                    <a:pt x="271272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54508" y="16764"/>
                  </a:lnTo>
                  <a:lnTo>
                    <a:pt x="254508" y="7620"/>
                  </a:lnTo>
                  <a:lnTo>
                    <a:pt x="263652" y="16764"/>
                  </a:lnTo>
                  <a:lnTo>
                    <a:pt x="263652" y="199644"/>
                  </a:lnTo>
                  <a:lnTo>
                    <a:pt x="271272" y="199644"/>
                  </a:lnTo>
                  <a:close/>
                </a:path>
                <a:path w="271780" h="20002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71780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6764" y="182880"/>
                  </a:lnTo>
                  <a:close/>
                </a:path>
                <a:path w="271780" h="200025">
                  <a:moveTo>
                    <a:pt x="263652" y="182880"/>
                  </a:moveTo>
                  <a:lnTo>
                    <a:pt x="7620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54508" y="199644"/>
                  </a:lnTo>
                  <a:lnTo>
                    <a:pt x="254508" y="190500"/>
                  </a:lnTo>
                  <a:lnTo>
                    <a:pt x="263652" y="182880"/>
                  </a:lnTo>
                  <a:close/>
                </a:path>
                <a:path w="271780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6764" y="199644"/>
                  </a:lnTo>
                  <a:close/>
                </a:path>
                <a:path w="271780" h="200025">
                  <a:moveTo>
                    <a:pt x="263652" y="16764"/>
                  </a:moveTo>
                  <a:lnTo>
                    <a:pt x="254508" y="7620"/>
                  </a:lnTo>
                  <a:lnTo>
                    <a:pt x="254508" y="16764"/>
                  </a:lnTo>
                  <a:lnTo>
                    <a:pt x="263652" y="16764"/>
                  </a:lnTo>
                  <a:close/>
                </a:path>
                <a:path w="271780" h="200025">
                  <a:moveTo>
                    <a:pt x="263652" y="182880"/>
                  </a:moveTo>
                  <a:lnTo>
                    <a:pt x="263652" y="16764"/>
                  </a:lnTo>
                  <a:lnTo>
                    <a:pt x="254508" y="16764"/>
                  </a:lnTo>
                  <a:lnTo>
                    <a:pt x="254508" y="182880"/>
                  </a:lnTo>
                  <a:lnTo>
                    <a:pt x="263652" y="182880"/>
                  </a:lnTo>
                  <a:close/>
                </a:path>
                <a:path w="271780" h="200025">
                  <a:moveTo>
                    <a:pt x="263652" y="199644"/>
                  </a:moveTo>
                  <a:lnTo>
                    <a:pt x="263652" y="182880"/>
                  </a:lnTo>
                  <a:lnTo>
                    <a:pt x="254508" y="190500"/>
                  </a:lnTo>
                  <a:lnTo>
                    <a:pt x="254508" y="199644"/>
                  </a:lnTo>
                  <a:lnTo>
                    <a:pt x="263652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752222" y="4158995"/>
              <a:ext cx="254635" cy="182880"/>
            </a:xfrm>
            <a:custGeom>
              <a:avLst/>
              <a:gdLst/>
              <a:ahLst/>
              <a:cxnLst/>
              <a:rect l="l" t="t" r="r" b="b"/>
              <a:pathLst>
                <a:path w="254635" h="182879">
                  <a:moveTo>
                    <a:pt x="254507" y="182879"/>
                  </a:moveTo>
                  <a:lnTo>
                    <a:pt x="254507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4507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743078" y="4151376"/>
              <a:ext cx="271780" cy="200025"/>
            </a:xfrm>
            <a:custGeom>
              <a:avLst/>
              <a:gdLst/>
              <a:ahLst/>
              <a:cxnLst/>
              <a:rect l="l" t="t" r="r" b="b"/>
              <a:pathLst>
                <a:path w="271780" h="200025">
                  <a:moveTo>
                    <a:pt x="271272" y="199644"/>
                  </a:moveTo>
                  <a:lnTo>
                    <a:pt x="271272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9144" y="199644"/>
                  </a:lnTo>
                  <a:lnTo>
                    <a:pt x="9144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56032" y="16764"/>
                  </a:lnTo>
                  <a:lnTo>
                    <a:pt x="256032" y="7620"/>
                  </a:lnTo>
                  <a:lnTo>
                    <a:pt x="263652" y="16764"/>
                  </a:lnTo>
                  <a:lnTo>
                    <a:pt x="263652" y="199644"/>
                  </a:lnTo>
                  <a:lnTo>
                    <a:pt x="271272" y="199644"/>
                  </a:lnTo>
                  <a:close/>
                </a:path>
                <a:path w="271780" h="200025">
                  <a:moveTo>
                    <a:pt x="16764" y="16764"/>
                  </a:moveTo>
                  <a:lnTo>
                    <a:pt x="16764" y="7620"/>
                  </a:lnTo>
                  <a:lnTo>
                    <a:pt x="9144" y="16764"/>
                  </a:lnTo>
                  <a:lnTo>
                    <a:pt x="16764" y="16764"/>
                  </a:lnTo>
                  <a:close/>
                </a:path>
                <a:path w="271780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9144" y="16764"/>
                  </a:lnTo>
                  <a:lnTo>
                    <a:pt x="9144" y="182880"/>
                  </a:lnTo>
                  <a:lnTo>
                    <a:pt x="16764" y="182880"/>
                  </a:lnTo>
                  <a:close/>
                </a:path>
                <a:path w="271780" h="200025">
                  <a:moveTo>
                    <a:pt x="263652" y="182880"/>
                  </a:moveTo>
                  <a:lnTo>
                    <a:pt x="9144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56032" y="199644"/>
                  </a:lnTo>
                  <a:lnTo>
                    <a:pt x="256032" y="190500"/>
                  </a:lnTo>
                  <a:lnTo>
                    <a:pt x="263652" y="182880"/>
                  </a:lnTo>
                  <a:close/>
                </a:path>
                <a:path w="271780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9144" y="182880"/>
                  </a:lnTo>
                  <a:lnTo>
                    <a:pt x="9144" y="199644"/>
                  </a:lnTo>
                  <a:lnTo>
                    <a:pt x="16764" y="199644"/>
                  </a:lnTo>
                  <a:close/>
                </a:path>
                <a:path w="271780" h="200025">
                  <a:moveTo>
                    <a:pt x="263652" y="16764"/>
                  </a:moveTo>
                  <a:lnTo>
                    <a:pt x="256032" y="7620"/>
                  </a:lnTo>
                  <a:lnTo>
                    <a:pt x="256032" y="16764"/>
                  </a:lnTo>
                  <a:lnTo>
                    <a:pt x="263652" y="16764"/>
                  </a:lnTo>
                  <a:close/>
                </a:path>
                <a:path w="271780" h="200025">
                  <a:moveTo>
                    <a:pt x="263652" y="182880"/>
                  </a:moveTo>
                  <a:lnTo>
                    <a:pt x="263652" y="16764"/>
                  </a:lnTo>
                  <a:lnTo>
                    <a:pt x="256032" y="16764"/>
                  </a:lnTo>
                  <a:lnTo>
                    <a:pt x="256032" y="182880"/>
                  </a:lnTo>
                  <a:lnTo>
                    <a:pt x="263652" y="182880"/>
                  </a:lnTo>
                  <a:close/>
                </a:path>
                <a:path w="271780" h="200025">
                  <a:moveTo>
                    <a:pt x="263652" y="199644"/>
                  </a:moveTo>
                  <a:lnTo>
                    <a:pt x="263652" y="182880"/>
                  </a:lnTo>
                  <a:lnTo>
                    <a:pt x="256032" y="190500"/>
                  </a:lnTo>
                  <a:lnTo>
                    <a:pt x="256032" y="199644"/>
                  </a:lnTo>
                  <a:lnTo>
                    <a:pt x="263652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006730" y="4158995"/>
              <a:ext cx="254635" cy="182880"/>
            </a:xfrm>
            <a:custGeom>
              <a:avLst/>
              <a:gdLst/>
              <a:ahLst/>
              <a:cxnLst/>
              <a:rect l="l" t="t" r="r" b="b"/>
              <a:pathLst>
                <a:path w="254635" h="182879">
                  <a:moveTo>
                    <a:pt x="254507" y="182879"/>
                  </a:moveTo>
                  <a:lnTo>
                    <a:pt x="254507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4507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999110" y="4151376"/>
              <a:ext cx="269875" cy="200025"/>
            </a:xfrm>
            <a:custGeom>
              <a:avLst/>
              <a:gdLst/>
              <a:ahLst/>
              <a:cxnLst/>
              <a:rect l="l" t="t" r="r" b="b"/>
              <a:pathLst>
                <a:path w="269875" h="200025">
                  <a:moveTo>
                    <a:pt x="269748" y="199644"/>
                  </a:moveTo>
                  <a:lnTo>
                    <a:pt x="269748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4508" y="16764"/>
                  </a:lnTo>
                  <a:lnTo>
                    <a:pt x="254508" y="7620"/>
                  </a:lnTo>
                  <a:lnTo>
                    <a:pt x="262128" y="16764"/>
                  </a:lnTo>
                  <a:lnTo>
                    <a:pt x="262128" y="199644"/>
                  </a:lnTo>
                  <a:lnTo>
                    <a:pt x="269748" y="199644"/>
                  </a:lnTo>
                  <a:close/>
                </a:path>
                <a:path w="26987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6987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69875" h="200025">
                  <a:moveTo>
                    <a:pt x="262128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54508" y="199644"/>
                  </a:lnTo>
                  <a:lnTo>
                    <a:pt x="254508" y="190500"/>
                  </a:lnTo>
                  <a:lnTo>
                    <a:pt x="262128" y="182880"/>
                  </a:lnTo>
                  <a:close/>
                </a:path>
                <a:path w="26987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69875" h="200025">
                  <a:moveTo>
                    <a:pt x="262128" y="16764"/>
                  </a:moveTo>
                  <a:lnTo>
                    <a:pt x="254508" y="7620"/>
                  </a:lnTo>
                  <a:lnTo>
                    <a:pt x="254508" y="16764"/>
                  </a:lnTo>
                  <a:lnTo>
                    <a:pt x="262128" y="16764"/>
                  </a:lnTo>
                  <a:close/>
                </a:path>
                <a:path w="269875" h="200025">
                  <a:moveTo>
                    <a:pt x="262128" y="182880"/>
                  </a:moveTo>
                  <a:lnTo>
                    <a:pt x="262128" y="16764"/>
                  </a:lnTo>
                  <a:lnTo>
                    <a:pt x="254508" y="16764"/>
                  </a:lnTo>
                  <a:lnTo>
                    <a:pt x="254508" y="182880"/>
                  </a:lnTo>
                  <a:lnTo>
                    <a:pt x="262128" y="182880"/>
                  </a:lnTo>
                  <a:close/>
                </a:path>
                <a:path w="269875" h="200025">
                  <a:moveTo>
                    <a:pt x="262128" y="199644"/>
                  </a:moveTo>
                  <a:lnTo>
                    <a:pt x="262128" y="182880"/>
                  </a:lnTo>
                  <a:lnTo>
                    <a:pt x="254508" y="190500"/>
                  </a:lnTo>
                  <a:lnTo>
                    <a:pt x="254508" y="199644"/>
                  </a:lnTo>
                  <a:lnTo>
                    <a:pt x="262128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261238" y="4158995"/>
              <a:ext cx="254635" cy="182880"/>
            </a:xfrm>
            <a:custGeom>
              <a:avLst/>
              <a:gdLst/>
              <a:ahLst/>
              <a:cxnLst/>
              <a:rect l="l" t="t" r="r" b="b"/>
              <a:pathLst>
                <a:path w="254635" h="182879">
                  <a:moveTo>
                    <a:pt x="254507" y="182879"/>
                  </a:moveTo>
                  <a:lnTo>
                    <a:pt x="254507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4507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253618" y="4151376"/>
              <a:ext cx="271780" cy="200025"/>
            </a:xfrm>
            <a:custGeom>
              <a:avLst/>
              <a:gdLst/>
              <a:ahLst/>
              <a:cxnLst/>
              <a:rect l="l" t="t" r="r" b="b"/>
              <a:pathLst>
                <a:path w="271779" h="200025">
                  <a:moveTo>
                    <a:pt x="271272" y="199644"/>
                  </a:moveTo>
                  <a:lnTo>
                    <a:pt x="271272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4508" y="16764"/>
                  </a:lnTo>
                  <a:lnTo>
                    <a:pt x="254508" y="7620"/>
                  </a:lnTo>
                  <a:lnTo>
                    <a:pt x="262128" y="16764"/>
                  </a:lnTo>
                  <a:lnTo>
                    <a:pt x="262128" y="199644"/>
                  </a:lnTo>
                  <a:lnTo>
                    <a:pt x="271272" y="199644"/>
                  </a:lnTo>
                  <a:close/>
                </a:path>
                <a:path w="271779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1779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71779" h="200025">
                  <a:moveTo>
                    <a:pt x="262128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54508" y="199644"/>
                  </a:lnTo>
                  <a:lnTo>
                    <a:pt x="254508" y="190500"/>
                  </a:lnTo>
                  <a:lnTo>
                    <a:pt x="262128" y="182880"/>
                  </a:lnTo>
                  <a:close/>
                </a:path>
                <a:path w="271779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71779" h="200025">
                  <a:moveTo>
                    <a:pt x="262128" y="16764"/>
                  </a:moveTo>
                  <a:lnTo>
                    <a:pt x="254508" y="7620"/>
                  </a:lnTo>
                  <a:lnTo>
                    <a:pt x="254508" y="16764"/>
                  </a:lnTo>
                  <a:lnTo>
                    <a:pt x="262128" y="16764"/>
                  </a:lnTo>
                  <a:close/>
                </a:path>
                <a:path w="271779" h="200025">
                  <a:moveTo>
                    <a:pt x="262128" y="182880"/>
                  </a:moveTo>
                  <a:lnTo>
                    <a:pt x="262128" y="16764"/>
                  </a:lnTo>
                  <a:lnTo>
                    <a:pt x="254508" y="16764"/>
                  </a:lnTo>
                  <a:lnTo>
                    <a:pt x="254508" y="182880"/>
                  </a:lnTo>
                  <a:lnTo>
                    <a:pt x="262128" y="182880"/>
                  </a:lnTo>
                  <a:close/>
                </a:path>
                <a:path w="271779" h="200025">
                  <a:moveTo>
                    <a:pt x="262128" y="199644"/>
                  </a:moveTo>
                  <a:lnTo>
                    <a:pt x="262128" y="182880"/>
                  </a:lnTo>
                  <a:lnTo>
                    <a:pt x="254508" y="190500"/>
                  </a:lnTo>
                  <a:lnTo>
                    <a:pt x="254508" y="199644"/>
                  </a:lnTo>
                  <a:lnTo>
                    <a:pt x="262128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18" name="object 118"/>
          <p:cNvGrpSpPr/>
          <p:nvPr/>
        </p:nvGrpSpPr>
        <p:grpSpPr>
          <a:xfrm>
            <a:off x="4485470" y="3767635"/>
            <a:ext cx="1402720" cy="181535"/>
            <a:chOff x="3572134" y="4151376"/>
            <a:chExt cx="1545590" cy="200025"/>
          </a:xfrm>
        </p:grpSpPr>
        <p:sp>
          <p:nvSpPr>
            <p:cNvPr id="119" name="object 119"/>
            <p:cNvSpPr/>
            <p:nvPr/>
          </p:nvSpPr>
          <p:spPr>
            <a:xfrm>
              <a:off x="3579754" y="4158995"/>
              <a:ext cx="256540" cy="182880"/>
            </a:xfrm>
            <a:custGeom>
              <a:avLst/>
              <a:gdLst/>
              <a:ahLst/>
              <a:cxnLst/>
              <a:rect l="l" t="t" r="r" b="b"/>
              <a:pathLst>
                <a:path w="256539" h="182879">
                  <a:moveTo>
                    <a:pt x="256031" y="182879"/>
                  </a:moveTo>
                  <a:lnTo>
                    <a:pt x="256031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6031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572134" y="4151376"/>
              <a:ext cx="271780" cy="200025"/>
            </a:xfrm>
            <a:custGeom>
              <a:avLst/>
              <a:gdLst/>
              <a:ahLst/>
              <a:cxnLst/>
              <a:rect l="l" t="t" r="r" b="b"/>
              <a:pathLst>
                <a:path w="271779" h="200025">
                  <a:moveTo>
                    <a:pt x="271272" y="199644"/>
                  </a:moveTo>
                  <a:lnTo>
                    <a:pt x="271272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54508" y="16764"/>
                  </a:lnTo>
                  <a:lnTo>
                    <a:pt x="254508" y="7620"/>
                  </a:lnTo>
                  <a:lnTo>
                    <a:pt x="263652" y="16764"/>
                  </a:lnTo>
                  <a:lnTo>
                    <a:pt x="263652" y="199644"/>
                  </a:lnTo>
                  <a:lnTo>
                    <a:pt x="271272" y="199644"/>
                  </a:lnTo>
                  <a:close/>
                </a:path>
                <a:path w="271779" h="20002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71779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6764" y="182880"/>
                  </a:lnTo>
                  <a:close/>
                </a:path>
                <a:path w="271779" h="200025">
                  <a:moveTo>
                    <a:pt x="263652" y="182880"/>
                  </a:moveTo>
                  <a:lnTo>
                    <a:pt x="7620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54508" y="199644"/>
                  </a:lnTo>
                  <a:lnTo>
                    <a:pt x="254508" y="190500"/>
                  </a:lnTo>
                  <a:lnTo>
                    <a:pt x="263652" y="182880"/>
                  </a:lnTo>
                  <a:close/>
                </a:path>
                <a:path w="271779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6764" y="199644"/>
                  </a:lnTo>
                  <a:close/>
                </a:path>
                <a:path w="271779" h="200025">
                  <a:moveTo>
                    <a:pt x="263652" y="16764"/>
                  </a:moveTo>
                  <a:lnTo>
                    <a:pt x="254508" y="7620"/>
                  </a:lnTo>
                  <a:lnTo>
                    <a:pt x="254508" y="16764"/>
                  </a:lnTo>
                  <a:lnTo>
                    <a:pt x="263652" y="16764"/>
                  </a:lnTo>
                  <a:close/>
                </a:path>
                <a:path w="271779" h="200025">
                  <a:moveTo>
                    <a:pt x="263652" y="182880"/>
                  </a:moveTo>
                  <a:lnTo>
                    <a:pt x="263652" y="16764"/>
                  </a:lnTo>
                  <a:lnTo>
                    <a:pt x="254508" y="16764"/>
                  </a:lnTo>
                  <a:lnTo>
                    <a:pt x="254508" y="182880"/>
                  </a:lnTo>
                  <a:lnTo>
                    <a:pt x="263652" y="182880"/>
                  </a:lnTo>
                  <a:close/>
                </a:path>
                <a:path w="271779" h="200025">
                  <a:moveTo>
                    <a:pt x="263652" y="199644"/>
                  </a:moveTo>
                  <a:lnTo>
                    <a:pt x="263652" y="182880"/>
                  </a:lnTo>
                  <a:lnTo>
                    <a:pt x="254508" y="190500"/>
                  </a:lnTo>
                  <a:lnTo>
                    <a:pt x="254508" y="199644"/>
                  </a:lnTo>
                  <a:lnTo>
                    <a:pt x="263652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835786" y="4158995"/>
              <a:ext cx="254635" cy="182880"/>
            </a:xfrm>
            <a:custGeom>
              <a:avLst/>
              <a:gdLst/>
              <a:ahLst/>
              <a:cxnLst/>
              <a:rect l="l" t="t" r="r" b="b"/>
              <a:pathLst>
                <a:path w="254635" h="182879">
                  <a:moveTo>
                    <a:pt x="254507" y="182879"/>
                  </a:moveTo>
                  <a:lnTo>
                    <a:pt x="254507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4507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826642" y="4151376"/>
              <a:ext cx="271780" cy="200025"/>
            </a:xfrm>
            <a:custGeom>
              <a:avLst/>
              <a:gdLst/>
              <a:ahLst/>
              <a:cxnLst/>
              <a:rect l="l" t="t" r="r" b="b"/>
              <a:pathLst>
                <a:path w="271779" h="200025">
                  <a:moveTo>
                    <a:pt x="271272" y="199644"/>
                  </a:moveTo>
                  <a:lnTo>
                    <a:pt x="271272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9144" y="199644"/>
                  </a:lnTo>
                  <a:lnTo>
                    <a:pt x="9144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56032" y="16764"/>
                  </a:lnTo>
                  <a:lnTo>
                    <a:pt x="256032" y="7620"/>
                  </a:lnTo>
                  <a:lnTo>
                    <a:pt x="263652" y="16764"/>
                  </a:lnTo>
                  <a:lnTo>
                    <a:pt x="263652" y="199644"/>
                  </a:lnTo>
                  <a:lnTo>
                    <a:pt x="271272" y="199644"/>
                  </a:lnTo>
                  <a:close/>
                </a:path>
                <a:path w="271779" h="200025">
                  <a:moveTo>
                    <a:pt x="16764" y="16764"/>
                  </a:moveTo>
                  <a:lnTo>
                    <a:pt x="16764" y="7620"/>
                  </a:lnTo>
                  <a:lnTo>
                    <a:pt x="9144" y="16764"/>
                  </a:lnTo>
                  <a:lnTo>
                    <a:pt x="16764" y="16764"/>
                  </a:lnTo>
                  <a:close/>
                </a:path>
                <a:path w="271779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9144" y="16764"/>
                  </a:lnTo>
                  <a:lnTo>
                    <a:pt x="9144" y="182880"/>
                  </a:lnTo>
                  <a:lnTo>
                    <a:pt x="16764" y="182880"/>
                  </a:lnTo>
                  <a:close/>
                </a:path>
                <a:path w="271779" h="200025">
                  <a:moveTo>
                    <a:pt x="263652" y="182880"/>
                  </a:moveTo>
                  <a:lnTo>
                    <a:pt x="9144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56032" y="199644"/>
                  </a:lnTo>
                  <a:lnTo>
                    <a:pt x="256032" y="190500"/>
                  </a:lnTo>
                  <a:lnTo>
                    <a:pt x="263652" y="182880"/>
                  </a:lnTo>
                  <a:close/>
                </a:path>
                <a:path w="271779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9144" y="182880"/>
                  </a:lnTo>
                  <a:lnTo>
                    <a:pt x="9144" y="199644"/>
                  </a:lnTo>
                  <a:lnTo>
                    <a:pt x="16764" y="199644"/>
                  </a:lnTo>
                  <a:close/>
                </a:path>
                <a:path w="271779" h="200025">
                  <a:moveTo>
                    <a:pt x="263652" y="16764"/>
                  </a:moveTo>
                  <a:lnTo>
                    <a:pt x="256032" y="7620"/>
                  </a:lnTo>
                  <a:lnTo>
                    <a:pt x="256032" y="16764"/>
                  </a:lnTo>
                  <a:lnTo>
                    <a:pt x="263652" y="16764"/>
                  </a:lnTo>
                  <a:close/>
                </a:path>
                <a:path w="271779" h="200025">
                  <a:moveTo>
                    <a:pt x="263652" y="182880"/>
                  </a:moveTo>
                  <a:lnTo>
                    <a:pt x="263652" y="16764"/>
                  </a:lnTo>
                  <a:lnTo>
                    <a:pt x="256032" y="16764"/>
                  </a:lnTo>
                  <a:lnTo>
                    <a:pt x="256032" y="182880"/>
                  </a:lnTo>
                  <a:lnTo>
                    <a:pt x="263652" y="182880"/>
                  </a:lnTo>
                  <a:close/>
                </a:path>
                <a:path w="271779" h="200025">
                  <a:moveTo>
                    <a:pt x="263652" y="199644"/>
                  </a:moveTo>
                  <a:lnTo>
                    <a:pt x="263652" y="182880"/>
                  </a:lnTo>
                  <a:lnTo>
                    <a:pt x="256032" y="190500"/>
                  </a:lnTo>
                  <a:lnTo>
                    <a:pt x="256032" y="199644"/>
                  </a:lnTo>
                  <a:lnTo>
                    <a:pt x="263652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090294" y="4158995"/>
              <a:ext cx="254635" cy="182880"/>
            </a:xfrm>
            <a:custGeom>
              <a:avLst/>
              <a:gdLst/>
              <a:ahLst/>
              <a:cxnLst/>
              <a:rect l="l" t="t" r="r" b="b"/>
              <a:pathLst>
                <a:path w="254635" h="182879">
                  <a:moveTo>
                    <a:pt x="254507" y="182879"/>
                  </a:moveTo>
                  <a:lnTo>
                    <a:pt x="254507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4507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082674" y="4151376"/>
              <a:ext cx="269875" cy="200025"/>
            </a:xfrm>
            <a:custGeom>
              <a:avLst/>
              <a:gdLst/>
              <a:ahLst/>
              <a:cxnLst/>
              <a:rect l="l" t="t" r="r" b="b"/>
              <a:pathLst>
                <a:path w="269875" h="200025">
                  <a:moveTo>
                    <a:pt x="269748" y="199644"/>
                  </a:moveTo>
                  <a:lnTo>
                    <a:pt x="269748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4508" y="16764"/>
                  </a:lnTo>
                  <a:lnTo>
                    <a:pt x="254508" y="7620"/>
                  </a:lnTo>
                  <a:lnTo>
                    <a:pt x="262128" y="16764"/>
                  </a:lnTo>
                  <a:lnTo>
                    <a:pt x="262128" y="199644"/>
                  </a:lnTo>
                  <a:lnTo>
                    <a:pt x="269748" y="199644"/>
                  </a:lnTo>
                  <a:close/>
                </a:path>
                <a:path w="26987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6987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69875" h="200025">
                  <a:moveTo>
                    <a:pt x="262128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54508" y="199644"/>
                  </a:lnTo>
                  <a:lnTo>
                    <a:pt x="254508" y="190500"/>
                  </a:lnTo>
                  <a:lnTo>
                    <a:pt x="262128" y="182880"/>
                  </a:lnTo>
                  <a:close/>
                </a:path>
                <a:path w="26987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69875" h="200025">
                  <a:moveTo>
                    <a:pt x="262128" y="16764"/>
                  </a:moveTo>
                  <a:lnTo>
                    <a:pt x="254508" y="7620"/>
                  </a:lnTo>
                  <a:lnTo>
                    <a:pt x="254508" y="16764"/>
                  </a:lnTo>
                  <a:lnTo>
                    <a:pt x="262128" y="16764"/>
                  </a:lnTo>
                  <a:close/>
                </a:path>
                <a:path w="269875" h="200025">
                  <a:moveTo>
                    <a:pt x="262128" y="182880"/>
                  </a:moveTo>
                  <a:lnTo>
                    <a:pt x="262128" y="16764"/>
                  </a:lnTo>
                  <a:lnTo>
                    <a:pt x="254508" y="16764"/>
                  </a:lnTo>
                  <a:lnTo>
                    <a:pt x="254508" y="182880"/>
                  </a:lnTo>
                  <a:lnTo>
                    <a:pt x="262128" y="182880"/>
                  </a:lnTo>
                  <a:close/>
                </a:path>
                <a:path w="269875" h="200025">
                  <a:moveTo>
                    <a:pt x="262128" y="199644"/>
                  </a:moveTo>
                  <a:lnTo>
                    <a:pt x="262128" y="182880"/>
                  </a:lnTo>
                  <a:lnTo>
                    <a:pt x="254508" y="190500"/>
                  </a:lnTo>
                  <a:lnTo>
                    <a:pt x="254508" y="199644"/>
                  </a:lnTo>
                  <a:lnTo>
                    <a:pt x="262128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344802" y="4158995"/>
              <a:ext cx="254635" cy="182880"/>
            </a:xfrm>
            <a:custGeom>
              <a:avLst/>
              <a:gdLst/>
              <a:ahLst/>
              <a:cxnLst/>
              <a:rect l="l" t="t" r="r" b="b"/>
              <a:pathLst>
                <a:path w="254635" h="182879">
                  <a:moveTo>
                    <a:pt x="254507" y="182879"/>
                  </a:moveTo>
                  <a:lnTo>
                    <a:pt x="254507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4507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337182" y="4151376"/>
              <a:ext cx="271780" cy="200025"/>
            </a:xfrm>
            <a:custGeom>
              <a:avLst/>
              <a:gdLst/>
              <a:ahLst/>
              <a:cxnLst/>
              <a:rect l="l" t="t" r="r" b="b"/>
              <a:pathLst>
                <a:path w="271779" h="200025">
                  <a:moveTo>
                    <a:pt x="271272" y="199644"/>
                  </a:moveTo>
                  <a:lnTo>
                    <a:pt x="271272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4508" y="16764"/>
                  </a:lnTo>
                  <a:lnTo>
                    <a:pt x="254508" y="7620"/>
                  </a:lnTo>
                  <a:lnTo>
                    <a:pt x="262128" y="16764"/>
                  </a:lnTo>
                  <a:lnTo>
                    <a:pt x="262128" y="199644"/>
                  </a:lnTo>
                  <a:lnTo>
                    <a:pt x="271272" y="199644"/>
                  </a:lnTo>
                  <a:close/>
                </a:path>
                <a:path w="271779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1779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71779" h="200025">
                  <a:moveTo>
                    <a:pt x="262128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54508" y="199644"/>
                  </a:lnTo>
                  <a:lnTo>
                    <a:pt x="254508" y="190500"/>
                  </a:lnTo>
                  <a:lnTo>
                    <a:pt x="262128" y="182880"/>
                  </a:lnTo>
                  <a:close/>
                </a:path>
                <a:path w="271779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71779" h="200025">
                  <a:moveTo>
                    <a:pt x="262128" y="16764"/>
                  </a:moveTo>
                  <a:lnTo>
                    <a:pt x="254508" y="7620"/>
                  </a:lnTo>
                  <a:lnTo>
                    <a:pt x="254508" y="16764"/>
                  </a:lnTo>
                  <a:lnTo>
                    <a:pt x="262128" y="16764"/>
                  </a:lnTo>
                  <a:close/>
                </a:path>
                <a:path w="271779" h="200025">
                  <a:moveTo>
                    <a:pt x="262128" y="182880"/>
                  </a:moveTo>
                  <a:lnTo>
                    <a:pt x="262128" y="16764"/>
                  </a:lnTo>
                  <a:lnTo>
                    <a:pt x="254508" y="16764"/>
                  </a:lnTo>
                  <a:lnTo>
                    <a:pt x="254508" y="182880"/>
                  </a:lnTo>
                  <a:lnTo>
                    <a:pt x="262128" y="182880"/>
                  </a:lnTo>
                  <a:close/>
                </a:path>
                <a:path w="271779" h="200025">
                  <a:moveTo>
                    <a:pt x="262128" y="199644"/>
                  </a:moveTo>
                  <a:lnTo>
                    <a:pt x="262128" y="182880"/>
                  </a:lnTo>
                  <a:lnTo>
                    <a:pt x="254508" y="190500"/>
                  </a:lnTo>
                  <a:lnTo>
                    <a:pt x="254508" y="199644"/>
                  </a:lnTo>
                  <a:lnTo>
                    <a:pt x="262128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599310" y="4158995"/>
              <a:ext cx="256540" cy="182880"/>
            </a:xfrm>
            <a:custGeom>
              <a:avLst/>
              <a:gdLst/>
              <a:ahLst/>
              <a:cxnLst/>
              <a:rect l="l" t="t" r="r" b="b"/>
              <a:pathLst>
                <a:path w="256539" h="182879">
                  <a:moveTo>
                    <a:pt x="256031" y="182879"/>
                  </a:moveTo>
                  <a:lnTo>
                    <a:pt x="256031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6031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591690" y="4151376"/>
              <a:ext cx="271780" cy="200025"/>
            </a:xfrm>
            <a:custGeom>
              <a:avLst/>
              <a:gdLst/>
              <a:ahLst/>
              <a:cxnLst/>
              <a:rect l="l" t="t" r="r" b="b"/>
              <a:pathLst>
                <a:path w="271779" h="200025">
                  <a:moveTo>
                    <a:pt x="271272" y="199644"/>
                  </a:moveTo>
                  <a:lnTo>
                    <a:pt x="271272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54508" y="16764"/>
                  </a:lnTo>
                  <a:lnTo>
                    <a:pt x="254508" y="7620"/>
                  </a:lnTo>
                  <a:lnTo>
                    <a:pt x="263652" y="16764"/>
                  </a:lnTo>
                  <a:lnTo>
                    <a:pt x="263652" y="199644"/>
                  </a:lnTo>
                  <a:lnTo>
                    <a:pt x="271272" y="199644"/>
                  </a:lnTo>
                  <a:close/>
                </a:path>
                <a:path w="271779" h="20002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71779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6764" y="182880"/>
                  </a:lnTo>
                  <a:close/>
                </a:path>
                <a:path w="271779" h="200025">
                  <a:moveTo>
                    <a:pt x="263652" y="182880"/>
                  </a:moveTo>
                  <a:lnTo>
                    <a:pt x="7620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54508" y="199644"/>
                  </a:lnTo>
                  <a:lnTo>
                    <a:pt x="254508" y="190500"/>
                  </a:lnTo>
                  <a:lnTo>
                    <a:pt x="263652" y="182880"/>
                  </a:lnTo>
                  <a:close/>
                </a:path>
                <a:path w="271779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6764" y="199644"/>
                  </a:lnTo>
                  <a:close/>
                </a:path>
                <a:path w="271779" h="200025">
                  <a:moveTo>
                    <a:pt x="263652" y="16764"/>
                  </a:moveTo>
                  <a:lnTo>
                    <a:pt x="254508" y="7620"/>
                  </a:lnTo>
                  <a:lnTo>
                    <a:pt x="254508" y="16764"/>
                  </a:lnTo>
                  <a:lnTo>
                    <a:pt x="263652" y="16764"/>
                  </a:lnTo>
                  <a:close/>
                </a:path>
                <a:path w="271779" h="200025">
                  <a:moveTo>
                    <a:pt x="263652" y="182880"/>
                  </a:moveTo>
                  <a:lnTo>
                    <a:pt x="263652" y="16764"/>
                  </a:lnTo>
                  <a:lnTo>
                    <a:pt x="254508" y="16764"/>
                  </a:lnTo>
                  <a:lnTo>
                    <a:pt x="254508" y="182880"/>
                  </a:lnTo>
                  <a:lnTo>
                    <a:pt x="263652" y="182880"/>
                  </a:lnTo>
                  <a:close/>
                </a:path>
                <a:path w="271779" h="200025">
                  <a:moveTo>
                    <a:pt x="263652" y="199644"/>
                  </a:moveTo>
                  <a:lnTo>
                    <a:pt x="263652" y="182880"/>
                  </a:lnTo>
                  <a:lnTo>
                    <a:pt x="254508" y="190500"/>
                  </a:lnTo>
                  <a:lnTo>
                    <a:pt x="254508" y="199644"/>
                  </a:lnTo>
                  <a:lnTo>
                    <a:pt x="263652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855342" y="4158995"/>
              <a:ext cx="254635" cy="182880"/>
            </a:xfrm>
            <a:custGeom>
              <a:avLst/>
              <a:gdLst/>
              <a:ahLst/>
              <a:cxnLst/>
              <a:rect l="l" t="t" r="r" b="b"/>
              <a:pathLst>
                <a:path w="254635" h="182879">
                  <a:moveTo>
                    <a:pt x="254507" y="182879"/>
                  </a:moveTo>
                  <a:lnTo>
                    <a:pt x="254507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4507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846198" y="4151376"/>
              <a:ext cx="271780" cy="200025"/>
            </a:xfrm>
            <a:custGeom>
              <a:avLst/>
              <a:gdLst/>
              <a:ahLst/>
              <a:cxnLst/>
              <a:rect l="l" t="t" r="r" b="b"/>
              <a:pathLst>
                <a:path w="271779" h="200025">
                  <a:moveTo>
                    <a:pt x="271272" y="199644"/>
                  </a:moveTo>
                  <a:lnTo>
                    <a:pt x="271272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9144" y="199644"/>
                  </a:lnTo>
                  <a:lnTo>
                    <a:pt x="9144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56032" y="16764"/>
                  </a:lnTo>
                  <a:lnTo>
                    <a:pt x="256032" y="7620"/>
                  </a:lnTo>
                  <a:lnTo>
                    <a:pt x="263652" y="16764"/>
                  </a:lnTo>
                  <a:lnTo>
                    <a:pt x="263652" y="199644"/>
                  </a:lnTo>
                  <a:lnTo>
                    <a:pt x="271272" y="199644"/>
                  </a:lnTo>
                  <a:close/>
                </a:path>
                <a:path w="271779" h="200025">
                  <a:moveTo>
                    <a:pt x="16764" y="16764"/>
                  </a:moveTo>
                  <a:lnTo>
                    <a:pt x="16764" y="7620"/>
                  </a:lnTo>
                  <a:lnTo>
                    <a:pt x="9144" y="16764"/>
                  </a:lnTo>
                  <a:lnTo>
                    <a:pt x="16764" y="16764"/>
                  </a:lnTo>
                  <a:close/>
                </a:path>
                <a:path w="271779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9144" y="16764"/>
                  </a:lnTo>
                  <a:lnTo>
                    <a:pt x="9144" y="182880"/>
                  </a:lnTo>
                  <a:lnTo>
                    <a:pt x="16764" y="182880"/>
                  </a:lnTo>
                  <a:close/>
                </a:path>
                <a:path w="271779" h="200025">
                  <a:moveTo>
                    <a:pt x="263652" y="182880"/>
                  </a:moveTo>
                  <a:lnTo>
                    <a:pt x="9144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56032" y="199644"/>
                  </a:lnTo>
                  <a:lnTo>
                    <a:pt x="256032" y="190500"/>
                  </a:lnTo>
                  <a:lnTo>
                    <a:pt x="263652" y="182880"/>
                  </a:lnTo>
                  <a:close/>
                </a:path>
                <a:path w="271779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9144" y="182880"/>
                  </a:lnTo>
                  <a:lnTo>
                    <a:pt x="9144" y="199644"/>
                  </a:lnTo>
                  <a:lnTo>
                    <a:pt x="16764" y="199644"/>
                  </a:lnTo>
                  <a:close/>
                </a:path>
                <a:path w="271779" h="200025">
                  <a:moveTo>
                    <a:pt x="263652" y="16764"/>
                  </a:moveTo>
                  <a:lnTo>
                    <a:pt x="256032" y="7620"/>
                  </a:lnTo>
                  <a:lnTo>
                    <a:pt x="256032" y="16764"/>
                  </a:lnTo>
                  <a:lnTo>
                    <a:pt x="263652" y="16764"/>
                  </a:lnTo>
                  <a:close/>
                </a:path>
                <a:path w="271779" h="200025">
                  <a:moveTo>
                    <a:pt x="263652" y="182880"/>
                  </a:moveTo>
                  <a:lnTo>
                    <a:pt x="263652" y="16764"/>
                  </a:lnTo>
                  <a:lnTo>
                    <a:pt x="256032" y="16764"/>
                  </a:lnTo>
                  <a:lnTo>
                    <a:pt x="256032" y="182880"/>
                  </a:lnTo>
                  <a:lnTo>
                    <a:pt x="263652" y="182880"/>
                  </a:lnTo>
                  <a:close/>
                </a:path>
                <a:path w="271779" h="200025">
                  <a:moveTo>
                    <a:pt x="263652" y="199644"/>
                  </a:moveTo>
                  <a:lnTo>
                    <a:pt x="263652" y="182880"/>
                  </a:lnTo>
                  <a:lnTo>
                    <a:pt x="256032" y="190500"/>
                  </a:lnTo>
                  <a:lnTo>
                    <a:pt x="256032" y="199644"/>
                  </a:lnTo>
                  <a:lnTo>
                    <a:pt x="263652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31" name="object 131"/>
          <p:cNvGrpSpPr/>
          <p:nvPr/>
        </p:nvGrpSpPr>
        <p:grpSpPr>
          <a:xfrm>
            <a:off x="5932219" y="3767635"/>
            <a:ext cx="1402720" cy="181535"/>
            <a:chOff x="5166238" y="4151376"/>
            <a:chExt cx="1545590" cy="200025"/>
          </a:xfrm>
        </p:grpSpPr>
        <p:sp>
          <p:nvSpPr>
            <p:cNvPr id="132" name="object 132"/>
            <p:cNvSpPr/>
            <p:nvPr/>
          </p:nvSpPr>
          <p:spPr>
            <a:xfrm>
              <a:off x="5173857" y="4158995"/>
              <a:ext cx="254635" cy="182880"/>
            </a:xfrm>
            <a:custGeom>
              <a:avLst/>
              <a:gdLst/>
              <a:ahLst/>
              <a:cxnLst/>
              <a:rect l="l" t="t" r="r" b="b"/>
              <a:pathLst>
                <a:path w="254635" h="182879">
                  <a:moveTo>
                    <a:pt x="254507" y="182879"/>
                  </a:moveTo>
                  <a:lnTo>
                    <a:pt x="254507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4507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166238" y="4151376"/>
              <a:ext cx="269875" cy="200025"/>
            </a:xfrm>
            <a:custGeom>
              <a:avLst/>
              <a:gdLst/>
              <a:ahLst/>
              <a:cxnLst/>
              <a:rect l="l" t="t" r="r" b="b"/>
              <a:pathLst>
                <a:path w="269875" h="200025">
                  <a:moveTo>
                    <a:pt x="269748" y="199644"/>
                  </a:moveTo>
                  <a:lnTo>
                    <a:pt x="269748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4508" y="16764"/>
                  </a:lnTo>
                  <a:lnTo>
                    <a:pt x="254508" y="7620"/>
                  </a:lnTo>
                  <a:lnTo>
                    <a:pt x="262128" y="16764"/>
                  </a:lnTo>
                  <a:lnTo>
                    <a:pt x="262128" y="199644"/>
                  </a:lnTo>
                  <a:lnTo>
                    <a:pt x="269748" y="199644"/>
                  </a:lnTo>
                  <a:close/>
                </a:path>
                <a:path w="26987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6987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69875" h="200025">
                  <a:moveTo>
                    <a:pt x="262128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54508" y="199644"/>
                  </a:lnTo>
                  <a:lnTo>
                    <a:pt x="254508" y="190500"/>
                  </a:lnTo>
                  <a:lnTo>
                    <a:pt x="262128" y="182880"/>
                  </a:lnTo>
                  <a:close/>
                </a:path>
                <a:path w="26987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69875" h="200025">
                  <a:moveTo>
                    <a:pt x="262128" y="16764"/>
                  </a:moveTo>
                  <a:lnTo>
                    <a:pt x="254508" y="7620"/>
                  </a:lnTo>
                  <a:lnTo>
                    <a:pt x="254508" y="16764"/>
                  </a:lnTo>
                  <a:lnTo>
                    <a:pt x="262128" y="16764"/>
                  </a:lnTo>
                  <a:close/>
                </a:path>
                <a:path w="269875" h="200025">
                  <a:moveTo>
                    <a:pt x="262128" y="182880"/>
                  </a:moveTo>
                  <a:lnTo>
                    <a:pt x="262128" y="16764"/>
                  </a:lnTo>
                  <a:lnTo>
                    <a:pt x="254508" y="16764"/>
                  </a:lnTo>
                  <a:lnTo>
                    <a:pt x="254508" y="182880"/>
                  </a:lnTo>
                  <a:lnTo>
                    <a:pt x="262128" y="182880"/>
                  </a:lnTo>
                  <a:close/>
                </a:path>
                <a:path w="269875" h="200025">
                  <a:moveTo>
                    <a:pt x="262128" y="199644"/>
                  </a:moveTo>
                  <a:lnTo>
                    <a:pt x="262128" y="182880"/>
                  </a:lnTo>
                  <a:lnTo>
                    <a:pt x="254508" y="190500"/>
                  </a:lnTo>
                  <a:lnTo>
                    <a:pt x="254508" y="199644"/>
                  </a:lnTo>
                  <a:lnTo>
                    <a:pt x="262128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428365" y="4158995"/>
              <a:ext cx="254635" cy="182880"/>
            </a:xfrm>
            <a:custGeom>
              <a:avLst/>
              <a:gdLst/>
              <a:ahLst/>
              <a:cxnLst/>
              <a:rect l="l" t="t" r="r" b="b"/>
              <a:pathLst>
                <a:path w="254635" h="182879">
                  <a:moveTo>
                    <a:pt x="254507" y="182879"/>
                  </a:moveTo>
                  <a:lnTo>
                    <a:pt x="254507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4507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420746" y="4151376"/>
              <a:ext cx="271780" cy="200025"/>
            </a:xfrm>
            <a:custGeom>
              <a:avLst/>
              <a:gdLst/>
              <a:ahLst/>
              <a:cxnLst/>
              <a:rect l="l" t="t" r="r" b="b"/>
              <a:pathLst>
                <a:path w="271779" h="200025">
                  <a:moveTo>
                    <a:pt x="271272" y="199644"/>
                  </a:moveTo>
                  <a:lnTo>
                    <a:pt x="271272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4508" y="16764"/>
                  </a:lnTo>
                  <a:lnTo>
                    <a:pt x="254508" y="7620"/>
                  </a:lnTo>
                  <a:lnTo>
                    <a:pt x="262128" y="16764"/>
                  </a:lnTo>
                  <a:lnTo>
                    <a:pt x="262128" y="199644"/>
                  </a:lnTo>
                  <a:lnTo>
                    <a:pt x="271272" y="199644"/>
                  </a:lnTo>
                  <a:close/>
                </a:path>
                <a:path w="271779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1779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71779" h="200025">
                  <a:moveTo>
                    <a:pt x="262128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54508" y="199644"/>
                  </a:lnTo>
                  <a:lnTo>
                    <a:pt x="254508" y="190500"/>
                  </a:lnTo>
                  <a:lnTo>
                    <a:pt x="262128" y="182880"/>
                  </a:lnTo>
                  <a:close/>
                </a:path>
                <a:path w="271779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71779" h="200025">
                  <a:moveTo>
                    <a:pt x="262128" y="16764"/>
                  </a:moveTo>
                  <a:lnTo>
                    <a:pt x="254508" y="7620"/>
                  </a:lnTo>
                  <a:lnTo>
                    <a:pt x="254508" y="16764"/>
                  </a:lnTo>
                  <a:lnTo>
                    <a:pt x="262128" y="16764"/>
                  </a:lnTo>
                  <a:close/>
                </a:path>
                <a:path w="271779" h="200025">
                  <a:moveTo>
                    <a:pt x="262128" y="182880"/>
                  </a:moveTo>
                  <a:lnTo>
                    <a:pt x="262128" y="16764"/>
                  </a:lnTo>
                  <a:lnTo>
                    <a:pt x="254508" y="16764"/>
                  </a:lnTo>
                  <a:lnTo>
                    <a:pt x="254508" y="182880"/>
                  </a:lnTo>
                  <a:lnTo>
                    <a:pt x="262128" y="182880"/>
                  </a:lnTo>
                  <a:close/>
                </a:path>
                <a:path w="271779" h="200025">
                  <a:moveTo>
                    <a:pt x="262128" y="199644"/>
                  </a:moveTo>
                  <a:lnTo>
                    <a:pt x="262128" y="182880"/>
                  </a:lnTo>
                  <a:lnTo>
                    <a:pt x="254508" y="190500"/>
                  </a:lnTo>
                  <a:lnTo>
                    <a:pt x="254508" y="199644"/>
                  </a:lnTo>
                  <a:lnTo>
                    <a:pt x="262128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682873" y="4158995"/>
              <a:ext cx="256540" cy="182880"/>
            </a:xfrm>
            <a:custGeom>
              <a:avLst/>
              <a:gdLst/>
              <a:ahLst/>
              <a:cxnLst/>
              <a:rect l="l" t="t" r="r" b="b"/>
              <a:pathLst>
                <a:path w="256539" h="182879">
                  <a:moveTo>
                    <a:pt x="256031" y="182879"/>
                  </a:moveTo>
                  <a:lnTo>
                    <a:pt x="256031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6031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675254" y="4151376"/>
              <a:ext cx="271780" cy="200025"/>
            </a:xfrm>
            <a:custGeom>
              <a:avLst/>
              <a:gdLst/>
              <a:ahLst/>
              <a:cxnLst/>
              <a:rect l="l" t="t" r="r" b="b"/>
              <a:pathLst>
                <a:path w="271779" h="200025">
                  <a:moveTo>
                    <a:pt x="271272" y="199644"/>
                  </a:moveTo>
                  <a:lnTo>
                    <a:pt x="271272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54508" y="16764"/>
                  </a:lnTo>
                  <a:lnTo>
                    <a:pt x="254508" y="7620"/>
                  </a:lnTo>
                  <a:lnTo>
                    <a:pt x="263652" y="16764"/>
                  </a:lnTo>
                  <a:lnTo>
                    <a:pt x="263652" y="199644"/>
                  </a:lnTo>
                  <a:lnTo>
                    <a:pt x="271272" y="199644"/>
                  </a:lnTo>
                  <a:close/>
                </a:path>
                <a:path w="271779" h="20002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71779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6764" y="182880"/>
                  </a:lnTo>
                  <a:close/>
                </a:path>
                <a:path w="271779" h="200025">
                  <a:moveTo>
                    <a:pt x="263652" y="182880"/>
                  </a:moveTo>
                  <a:lnTo>
                    <a:pt x="7620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54508" y="199644"/>
                  </a:lnTo>
                  <a:lnTo>
                    <a:pt x="254508" y="190500"/>
                  </a:lnTo>
                  <a:lnTo>
                    <a:pt x="263652" y="182880"/>
                  </a:lnTo>
                  <a:close/>
                </a:path>
                <a:path w="271779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6764" y="199644"/>
                  </a:lnTo>
                  <a:close/>
                </a:path>
                <a:path w="271779" h="200025">
                  <a:moveTo>
                    <a:pt x="263652" y="16764"/>
                  </a:moveTo>
                  <a:lnTo>
                    <a:pt x="254508" y="7620"/>
                  </a:lnTo>
                  <a:lnTo>
                    <a:pt x="254508" y="16764"/>
                  </a:lnTo>
                  <a:lnTo>
                    <a:pt x="263652" y="16764"/>
                  </a:lnTo>
                  <a:close/>
                </a:path>
                <a:path w="271779" h="200025">
                  <a:moveTo>
                    <a:pt x="263652" y="182880"/>
                  </a:moveTo>
                  <a:lnTo>
                    <a:pt x="263652" y="16764"/>
                  </a:lnTo>
                  <a:lnTo>
                    <a:pt x="254508" y="16764"/>
                  </a:lnTo>
                  <a:lnTo>
                    <a:pt x="254508" y="182880"/>
                  </a:lnTo>
                  <a:lnTo>
                    <a:pt x="263652" y="182880"/>
                  </a:lnTo>
                  <a:close/>
                </a:path>
                <a:path w="271779" h="200025">
                  <a:moveTo>
                    <a:pt x="263652" y="199644"/>
                  </a:moveTo>
                  <a:lnTo>
                    <a:pt x="263652" y="182880"/>
                  </a:lnTo>
                  <a:lnTo>
                    <a:pt x="254508" y="190500"/>
                  </a:lnTo>
                  <a:lnTo>
                    <a:pt x="254508" y="199644"/>
                  </a:lnTo>
                  <a:lnTo>
                    <a:pt x="263652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938905" y="4158995"/>
              <a:ext cx="254635" cy="182880"/>
            </a:xfrm>
            <a:custGeom>
              <a:avLst/>
              <a:gdLst/>
              <a:ahLst/>
              <a:cxnLst/>
              <a:rect l="l" t="t" r="r" b="b"/>
              <a:pathLst>
                <a:path w="254635" h="182879">
                  <a:moveTo>
                    <a:pt x="254507" y="182879"/>
                  </a:moveTo>
                  <a:lnTo>
                    <a:pt x="254507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4507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929762" y="4151376"/>
              <a:ext cx="271780" cy="200025"/>
            </a:xfrm>
            <a:custGeom>
              <a:avLst/>
              <a:gdLst/>
              <a:ahLst/>
              <a:cxnLst/>
              <a:rect l="l" t="t" r="r" b="b"/>
              <a:pathLst>
                <a:path w="271779" h="200025">
                  <a:moveTo>
                    <a:pt x="271272" y="199644"/>
                  </a:moveTo>
                  <a:lnTo>
                    <a:pt x="271272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9144" y="199644"/>
                  </a:lnTo>
                  <a:lnTo>
                    <a:pt x="9144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56032" y="16764"/>
                  </a:lnTo>
                  <a:lnTo>
                    <a:pt x="256032" y="7620"/>
                  </a:lnTo>
                  <a:lnTo>
                    <a:pt x="263652" y="16764"/>
                  </a:lnTo>
                  <a:lnTo>
                    <a:pt x="263652" y="199644"/>
                  </a:lnTo>
                  <a:lnTo>
                    <a:pt x="271272" y="199644"/>
                  </a:lnTo>
                  <a:close/>
                </a:path>
                <a:path w="271779" h="200025">
                  <a:moveTo>
                    <a:pt x="16764" y="16764"/>
                  </a:moveTo>
                  <a:lnTo>
                    <a:pt x="16764" y="7620"/>
                  </a:lnTo>
                  <a:lnTo>
                    <a:pt x="9144" y="16764"/>
                  </a:lnTo>
                  <a:lnTo>
                    <a:pt x="16764" y="16764"/>
                  </a:lnTo>
                  <a:close/>
                </a:path>
                <a:path w="271779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9144" y="16764"/>
                  </a:lnTo>
                  <a:lnTo>
                    <a:pt x="9144" y="182880"/>
                  </a:lnTo>
                  <a:lnTo>
                    <a:pt x="16764" y="182880"/>
                  </a:lnTo>
                  <a:close/>
                </a:path>
                <a:path w="271779" h="200025">
                  <a:moveTo>
                    <a:pt x="263652" y="182880"/>
                  </a:moveTo>
                  <a:lnTo>
                    <a:pt x="9144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56032" y="199644"/>
                  </a:lnTo>
                  <a:lnTo>
                    <a:pt x="256032" y="190500"/>
                  </a:lnTo>
                  <a:lnTo>
                    <a:pt x="263652" y="182880"/>
                  </a:lnTo>
                  <a:close/>
                </a:path>
                <a:path w="271779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9144" y="182880"/>
                  </a:lnTo>
                  <a:lnTo>
                    <a:pt x="9144" y="199644"/>
                  </a:lnTo>
                  <a:lnTo>
                    <a:pt x="16764" y="199644"/>
                  </a:lnTo>
                  <a:close/>
                </a:path>
                <a:path w="271779" h="200025">
                  <a:moveTo>
                    <a:pt x="263652" y="16764"/>
                  </a:moveTo>
                  <a:lnTo>
                    <a:pt x="256032" y="7620"/>
                  </a:lnTo>
                  <a:lnTo>
                    <a:pt x="256032" y="16764"/>
                  </a:lnTo>
                  <a:lnTo>
                    <a:pt x="263652" y="16764"/>
                  </a:lnTo>
                  <a:close/>
                </a:path>
                <a:path w="271779" h="200025">
                  <a:moveTo>
                    <a:pt x="263652" y="182880"/>
                  </a:moveTo>
                  <a:lnTo>
                    <a:pt x="263652" y="16764"/>
                  </a:lnTo>
                  <a:lnTo>
                    <a:pt x="256032" y="16764"/>
                  </a:lnTo>
                  <a:lnTo>
                    <a:pt x="256032" y="182880"/>
                  </a:lnTo>
                  <a:lnTo>
                    <a:pt x="263652" y="182880"/>
                  </a:lnTo>
                  <a:close/>
                </a:path>
                <a:path w="271779" h="200025">
                  <a:moveTo>
                    <a:pt x="263652" y="199644"/>
                  </a:moveTo>
                  <a:lnTo>
                    <a:pt x="263652" y="182880"/>
                  </a:lnTo>
                  <a:lnTo>
                    <a:pt x="256032" y="190500"/>
                  </a:lnTo>
                  <a:lnTo>
                    <a:pt x="256032" y="199644"/>
                  </a:lnTo>
                  <a:lnTo>
                    <a:pt x="263652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193413" y="4158995"/>
              <a:ext cx="254635" cy="182880"/>
            </a:xfrm>
            <a:custGeom>
              <a:avLst/>
              <a:gdLst/>
              <a:ahLst/>
              <a:cxnLst/>
              <a:rect l="l" t="t" r="r" b="b"/>
              <a:pathLst>
                <a:path w="254635" h="182879">
                  <a:moveTo>
                    <a:pt x="254507" y="182879"/>
                  </a:moveTo>
                  <a:lnTo>
                    <a:pt x="254507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4507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185794" y="4151376"/>
              <a:ext cx="269875" cy="200025"/>
            </a:xfrm>
            <a:custGeom>
              <a:avLst/>
              <a:gdLst/>
              <a:ahLst/>
              <a:cxnLst/>
              <a:rect l="l" t="t" r="r" b="b"/>
              <a:pathLst>
                <a:path w="269875" h="200025">
                  <a:moveTo>
                    <a:pt x="269748" y="199644"/>
                  </a:moveTo>
                  <a:lnTo>
                    <a:pt x="269748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4508" y="16764"/>
                  </a:lnTo>
                  <a:lnTo>
                    <a:pt x="254508" y="7620"/>
                  </a:lnTo>
                  <a:lnTo>
                    <a:pt x="262128" y="16764"/>
                  </a:lnTo>
                  <a:lnTo>
                    <a:pt x="262128" y="199644"/>
                  </a:lnTo>
                  <a:lnTo>
                    <a:pt x="269748" y="199644"/>
                  </a:lnTo>
                  <a:close/>
                </a:path>
                <a:path w="26987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6987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69875" h="200025">
                  <a:moveTo>
                    <a:pt x="262128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54508" y="199644"/>
                  </a:lnTo>
                  <a:lnTo>
                    <a:pt x="254508" y="190500"/>
                  </a:lnTo>
                  <a:lnTo>
                    <a:pt x="262128" y="182880"/>
                  </a:lnTo>
                  <a:close/>
                </a:path>
                <a:path w="26987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69875" h="200025">
                  <a:moveTo>
                    <a:pt x="262128" y="16764"/>
                  </a:moveTo>
                  <a:lnTo>
                    <a:pt x="254508" y="7620"/>
                  </a:lnTo>
                  <a:lnTo>
                    <a:pt x="254508" y="16764"/>
                  </a:lnTo>
                  <a:lnTo>
                    <a:pt x="262128" y="16764"/>
                  </a:lnTo>
                  <a:close/>
                </a:path>
                <a:path w="269875" h="200025">
                  <a:moveTo>
                    <a:pt x="262128" y="182880"/>
                  </a:moveTo>
                  <a:lnTo>
                    <a:pt x="262128" y="16764"/>
                  </a:lnTo>
                  <a:lnTo>
                    <a:pt x="254508" y="16764"/>
                  </a:lnTo>
                  <a:lnTo>
                    <a:pt x="254508" y="182880"/>
                  </a:lnTo>
                  <a:lnTo>
                    <a:pt x="262128" y="182880"/>
                  </a:lnTo>
                  <a:close/>
                </a:path>
                <a:path w="269875" h="200025">
                  <a:moveTo>
                    <a:pt x="262128" y="199644"/>
                  </a:moveTo>
                  <a:lnTo>
                    <a:pt x="262128" y="182880"/>
                  </a:lnTo>
                  <a:lnTo>
                    <a:pt x="254508" y="190500"/>
                  </a:lnTo>
                  <a:lnTo>
                    <a:pt x="254508" y="199644"/>
                  </a:lnTo>
                  <a:lnTo>
                    <a:pt x="262128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447921" y="4158995"/>
              <a:ext cx="254635" cy="182880"/>
            </a:xfrm>
            <a:custGeom>
              <a:avLst/>
              <a:gdLst/>
              <a:ahLst/>
              <a:cxnLst/>
              <a:rect l="l" t="t" r="r" b="b"/>
              <a:pathLst>
                <a:path w="254634" h="182879">
                  <a:moveTo>
                    <a:pt x="254507" y="182879"/>
                  </a:moveTo>
                  <a:lnTo>
                    <a:pt x="254507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4507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440302" y="4151376"/>
              <a:ext cx="271780" cy="200025"/>
            </a:xfrm>
            <a:custGeom>
              <a:avLst/>
              <a:gdLst/>
              <a:ahLst/>
              <a:cxnLst/>
              <a:rect l="l" t="t" r="r" b="b"/>
              <a:pathLst>
                <a:path w="271779" h="200025">
                  <a:moveTo>
                    <a:pt x="271272" y="199644"/>
                  </a:moveTo>
                  <a:lnTo>
                    <a:pt x="271272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4508" y="16764"/>
                  </a:lnTo>
                  <a:lnTo>
                    <a:pt x="254508" y="7620"/>
                  </a:lnTo>
                  <a:lnTo>
                    <a:pt x="262128" y="16764"/>
                  </a:lnTo>
                  <a:lnTo>
                    <a:pt x="262128" y="199644"/>
                  </a:lnTo>
                  <a:lnTo>
                    <a:pt x="271272" y="199644"/>
                  </a:lnTo>
                  <a:close/>
                </a:path>
                <a:path w="271779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1779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71779" h="200025">
                  <a:moveTo>
                    <a:pt x="262128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54508" y="199644"/>
                  </a:lnTo>
                  <a:lnTo>
                    <a:pt x="254508" y="190500"/>
                  </a:lnTo>
                  <a:lnTo>
                    <a:pt x="262128" y="182880"/>
                  </a:lnTo>
                  <a:close/>
                </a:path>
                <a:path w="271779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71779" h="200025">
                  <a:moveTo>
                    <a:pt x="262128" y="16764"/>
                  </a:moveTo>
                  <a:lnTo>
                    <a:pt x="254508" y="7620"/>
                  </a:lnTo>
                  <a:lnTo>
                    <a:pt x="254508" y="16764"/>
                  </a:lnTo>
                  <a:lnTo>
                    <a:pt x="262128" y="16764"/>
                  </a:lnTo>
                  <a:close/>
                </a:path>
                <a:path w="271779" h="200025">
                  <a:moveTo>
                    <a:pt x="262128" y="182880"/>
                  </a:moveTo>
                  <a:lnTo>
                    <a:pt x="262128" y="16764"/>
                  </a:lnTo>
                  <a:lnTo>
                    <a:pt x="254508" y="16764"/>
                  </a:lnTo>
                  <a:lnTo>
                    <a:pt x="254508" y="182880"/>
                  </a:lnTo>
                  <a:lnTo>
                    <a:pt x="262128" y="182880"/>
                  </a:lnTo>
                  <a:close/>
                </a:path>
                <a:path w="271779" h="200025">
                  <a:moveTo>
                    <a:pt x="262128" y="199644"/>
                  </a:moveTo>
                  <a:lnTo>
                    <a:pt x="262128" y="182880"/>
                  </a:lnTo>
                  <a:lnTo>
                    <a:pt x="254508" y="190500"/>
                  </a:lnTo>
                  <a:lnTo>
                    <a:pt x="254508" y="199644"/>
                  </a:lnTo>
                  <a:lnTo>
                    <a:pt x="262128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44" name="object 144"/>
          <p:cNvGrpSpPr/>
          <p:nvPr/>
        </p:nvGrpSpPr>
        <p:grpSpPr>
          <a:xfrm>
            <a:off x="7377586" y="3767635"/>
            <a:ext cx="1402720" cy="181535"/>
            <a:chOff x="6758818" y="4151376"/>
            <a:chExt cx="1545590" cy="200025"/>
          </a:xfrm>
        </p:grpSpPr>
        <p:sp>
          <p:nvSpPr>
            <p:cNvPr id="145" name="object 145"/>
            <p:cNvSpPr/>
            <p:nvPr/>
          </p:nvSpPr>
          <p:spPr>
            <a:xfrm>
              <a:off x="6766438" y="4158995"/>
              <a:ext cx="254635" cy="182880"/>
            </a:xfrm>
            <a:custGeom>
              <a:avLst/>
              <a:gdLst/>
              <a:ahLst/>
              <a:cxnLst/>
              <a:rect l="l" t="t" r="r" b="b"/>
              <a:pathLst>
                <a:path w="254634" h="182879">
                  <a:moveTo>
                    <a:pt x="254507" y="182879"/>
                  </a:moveTo>
                  <a:lnTo>
                    <a:pt x="254507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4507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758818" y="4151376"/>
              <a:ext cx="271780" cy="200025"/>
            </a:xfrm>
            <a:custGeom>
              <a:avLst/>
              <a:gdLst/>
              <a:ahLst/>
              <a:cxnLst/>
              <a:rect l="l" t="t" r="r" b="b"/>
              <a:pathLst>
                <a:path w="271779" h="200025">
                  <a:moveTo>
                    <a:pt x="271272" y="199644"/>
                  </a:moveTo>
                  <a:lnTo>
                    <a:pt x="271272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4508" y="16764"/>
                  </a:lnTo>
                  <a:lnTo>
                    <a:pt x="254508" y="7620"/>
                  </a:lnTo>
                  <a:lnTo>
                    <a:pt x="262128" y="16764"/>
                  </a:lnTo>
                  <a:lnTo>
                    <a:pt x="262128" y="199644"/>
                  </a:lnTo>
                  <a:lnTo>
                    <a:pt x="271272" y="199644"/>
                  </a:lnTo>
                  <a:close/>
                </a:path>
                <a:path w="271779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1779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71779" h="200025">
                  <a:moveTo>
                    <a:pt x="262128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54508" y="199644"/>
                  </a:lnTo>
                  <a:lnTo>
                    <a:pt x="254508" y="190500"/>
                  </a:lnTo>
                  <a:lnTo>
                    <a:pt x="262128" y="182880"/>
                  </a:lnTo>
                  <a:close/>
                </a:path>
                <a:path w="271779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71779" h="200025">
                  <a:moveTo>
                    <a:pt x="262128" y="16764"/>
                  </a:moveTo>
                  <a:lnTo>
                    <a:pt x="254508" y="7620"/>
                  </a:lnTo>
                  <a:lnTo>
                    <a:pt x="254508" y="16764"/>
                  </a:lnTo>
                  <a:lnTo>
                    <a:pt x="262128" y="16764"/>
                  </a:lnTo>
                  <a:close/>
                </a:path>
                <a:path w="271779" h="200025">
                  <a:moveTo>
                    <a:pt x="262128" y="182880"/>
                  </a:moveTo>
                  <a:lnTo>
                    <a:pt x="262128" y="16764"/>
                  </a:lnTo>
                  <a:lnTo>
                    <a:pt x="254508" y="16764"/>
                  </a:lnTo>
                  <a:lnTo>
                    <a:pt x="254508" y="182880"/>
                  </a:lnTo>
                  <a:lnTo>
                    <a:pt x="262128" y="182880"/>
                  </a:lnTo>
                  <a:close/>
                </a:path>
                <a:path w="271779" h="200025">
                  <a:moveTo>
                    <a:pt x="262128" y="199644"/>
                  </a:moveTo>
                  <a:lnTo>
                    <a:pt x="262128" y="182880"/>
                  </a:lnTo>
                  <a:lnTo>
                    <a:pt x="254508" y="190500"/>
                  </a:lnTo>
                  <a:lnTo>
                    <a:pt x="254508" y="199644"/>
                  </a:lnTo>
                  <a:lnTo>
                    <a:pt x="262128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020946" y="4158995"/>
              <a:ext cx="256540" cy="182880"/>
            </a:xfrm>
            <a:custGeom>
              <a:avLst/>
              <a:gdLst/>
              <a:ahLst/>
              <a:cxnLst/>
              <a:rect l="l" t="t" r="r" b="b"/>
              <a:pathLst>
                <a:path w="256540" h="182879">
                  <a:moveTo>
                    <a:pt x="256031" y="182879"/>
                  </a:moveTo>
                  <a:lnTo>
                    <a:pt x="256031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6031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013326" y="4151376"/>
              <a:ext cx="271780" cy="200025"/>
            </a:xfrm>
            <a:custGeom>
              <a:avLst/>
              <a:gdLst/>
              <a:ahLst/>
              <a:cxnLst/>
              <a:rect l="l" t="t" r="r" b="b"/>
              <a:pathLst>
                <a:path w="271779" h="200025">
                  <a:moveTo>
                    <a:pt x="271272" y="199644"/>
                  </a:moveTo>
                  <a:lnTo>
                    <a:pt x="271272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56032" y="16764"/>
                  </a:lnTo>
                  <a:lnTo>
                    <a:pt x="256032" y="7620"/>
                  </a:lnTo>
                  <a:lnTo>
                    <a:pt x="263652" y="16764"/>
                  </a:lnTo>
                  <a:lnTo>
                    <a:pt x="263652" y="199644"/>
                  </a:lnTo>
                  <a:lnTo>
                    <a:pt x="271272" y="199644"/>
                  </a:lnTo>
                  <a:close/>
                </a:path>
                <a:path w="271779" h="20002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71779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6764" y="182880"/>
                  </a:lnTo>
                  <a:close/>
                </a:path>
                <a:path w="271779" h="200025">
                  <a:moveTo>
                    <a:pt x="263652" y="182880"/>
                  </a:moveTo>
                  <a:lnTo>
                    <a:pt x="7620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56032" y="199644"/>
                  </a:lnTo>
                  <a:lnTo>
                    <a:pt x="256032" y="190500"/>
                  </a:lnTo>
                  <a:lnTo>
                    <a:pt x="263652" y="182880"/>
                  </a:lnTo>
                  <a:close/>
                </a:path>
                <a:path w="271779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6764" y="199644"/>
                  </a:lnTo>
                  <a:close/>
                </a:path>
                <a:path w="271779" h="200025">
                  <a:moveTo>
                    <a:pt x="263652" y="16764"/>
                  </a:moveTo>
                  <a:lnTo>
                    <a:pt x="256032" y="7620"/>
                  </a:lnTo>
                  <a:lnTo>
                    <a:pt x="256032" y="16764"/>
                  </a:lnTo>
                  <a:lnTo>
                    <a:pt x="263652" y="16764"/>
                  </a:lnTo>
                  <a:close/>
                </a:path>
                <a:path w="271779" h="200025">
                  <a:moveTo>
                    <a:pt x="263652" y="182880"/>
                  </a:moveTo>
                  <a:lnTo>
                    <a:pt x="263652" y="16764"/>
                  </a:lnTo>
                  <a:lnTo>
                    <a:pt x="256032" y="16764"/>
                  </a:lnTo>
                  <a:lnTo>
                    <a:pt x="256032" y="182880"/>
                  </a:lnTo>
                  <a:lnTo>
                    <a:pt x="263652" y="182880"/>
                  </a:lnTo>
                  <a:close/>
                </a:path>
                <a:path w="271779" h="200025">
                  <a:moveTo>
                    <a:pt x="263652" y="199644"/>
                  </a:moveTo>
                  <a:lnTo>
                    <a:pt x="263652" y="182880"/>
                  </a:lnTo>
                  <a:lnTo>
                    <a:pt x="256032" y="190500"/>
                  </a:lnTo>
                  <a:lnTo>
                    <a:pt x="256032" y="199644"/>
                  </a:lnTo>
                  <a:lnTo>
                    <a:pt x="263652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276978" y="4158995"/>
              <a:ext cx="254635" cy="182880"/>
            </a:xfrm>
            <a:custGeom>
              <a:avLst/>
              <a:gdLst/>
              <a:ahLst/>
              <a:cxnLst/>
              <a:rect l="l" t="t" r="r" b="b"/>
              <a:pathLst>
                <a:path w="254634" h="182879">
                  <a:moveTo>
                    <a:pt x="254507" y="182879"/>
                  </a:moveTo>
                  <a:lnTo>
                    <a:pt x="254507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4507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269358" y="4151376"/>
              <a:ext cx="269875" cy="200025"/>
            </a:xfrm>
            <a:custGeom>
              <a:avLst/>
              <a:gdLst/>
              <a:ahLst/>
              <a:cxnLst/>
              <a:rect l="l" t="t" r="r" b="b"/>
              <a:pathLst>
                <a:path w="269875" h="200025">
                  <a:moveTo>
                    <a:pt x="269748" y="199644"/>
                  </a:moveTo>
                  <a:lnTo>
                    <a:pt x="269748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4508" y="16764"/>
                  </a:lnTo>
                  <a:lnTo>
                    <a:pt x="254508" y="7620"/>
                  </a:lnTo>
                  <a:lnTo>
                    <a:pt x="262128" y="16764"/>
                  </a:lnTo>
                  <a:lnTo>
                    <a:pt x="262128" y="199644"/>
                  </a:lnTo>
                  <a:lnTo>
                    <a:pt x="269748" y="199644"/>
                  </a:lnTo>
                  <a:close/>
                </a:path>
                <a:path w="26987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6987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69875" h="200025">
                  <a:moveTo>
                    <a:pt x="262128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54508" y="199644"/>
                  </a:lnTo>
                  <a:lnTo>
                    <a:pt x="254508" y="190500"/>
                  </a:lnTo>
                  <a:lnTo>
                    <a:pt x="262128" y="182880"/>
                  </a:lnTo>
                  <a:close/>
                </a:path>
                <a:path w="26987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69875" h="200025">
                  <a:moveTo>
                    <a:pt x="262128" y="16764"/>
                  </a:moveTo>
                  <a:lnTo>
                    <a:pt x="254508" y="7620"/>
                  </a:lnTo>
                  <a:lnTo>
                    <a:pt x="254508" y="16764"/>
                  </a:lnTo>
                  <a:lnTo>
                    <a:pt x="262128" y="16764"/>
                  </a:lnTo>
                  <a:close/>
                </a:path>
                <a:path w="269875" h="200025">
                  <a:moveTo>
                    <a:pt x="262128" y="182880"/>
                  </a:moveTo>
                  <a:lnTo>
                    <a:pt x="262128" y="16764"/>
                  </a:lnTo>
                  <a:lnTo>
                    <a:pt x="254508" y="16764"/>
                  </a:lnTo>
                  <a:lnTo>
                    <a:pt x="254508" y="182880"/>
                  </a:lnTo>
                  <a:lnTo>
                    <a:pt x="262128" y="182880"/>
                  </a:lnTo>
                  <a:close/>
                </a:path>
                <a:path w="269875" h="200025">
                  <a:moveTo>
                    <a:pt x="262128" y="199644"/>
                  </a:moveTo>
                  <a:lnTo>
                    <a:pt x="262128" y="182880"/>
                  </a:lnTo>
                  <a:lnTo>
                    <a:pt x="254508" y="190500"/>
                  </a:lnTo>
                  <a:lnTo>
                    <a:pt x="254508" y="199644"/>
                  </a:lnTo>
                  <a:lnTo>
                    <a:pt x="262128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531486" y="4158995"/>
              <a:ext cx="254635" cy="182880"/>
            </a:xfrm>
            <a:custGeom>
              <a:avLst/>
              <a:gdLst/>
              <a:ahLst/>
              <a:cxnLst/>
              <a:rect l="l" t="t" r="r" b="b"/>
              <a:pathLst>
                <a:path w="254634" h="182879">
                  <a:moveTo>
                    <a:pt x="254507" y="182879"/>
                  </a:moveTo>
                  <a:lnTo>
                    <a:pt x="254507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4507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523866" y="4151376"/>
              <a:ext cx="271780" cy="200025"/>
            </a:xfrm>
            <a:custGeom>
              <a:avLst/>
              <a:gdLst/>
              <a:ahLst/>
              <a:cxnLst/>
              <a:rect l="l" t="t" r="r" b="b"/>
              <a:pathLst>
                <a:path w="271779" h="200025">
                  <a:moveTo>
                    <a:pt x="271272" y="199644"/>
                  </a:moveTo>
                  <a:lnTo>
                    <a:pt x="271272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4508" y="16764"/>
                  </a:lnTo>
                  <a:lnTo>
                    <a:pt x="254508" y="7620"/>
                  </a:lnTo>
                  <a:lnTo>
                    <a:pt x="262128" y="16764"/>
                  </a:lnTo>
                  <a:lnTo>
                    <a:pt x="262128" y="199644"/>
                  </a:lnTo>
                  <a:lnTo>
                    <a:pt x="271272" y="199644"/>
                  </a:lnTo>
                  <a:close/>
                </a:path>
                <a:path w="271779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71779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71779" h="200025">
                  <a:moveTo>
                    <a:pt x="262128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54508" y="199644"/>
                  </a:lnTo>
                  <a:lnTo>
                    <a:pt x="254508" y="190500"/>
                  </a:lnTo>
                  <a:lnTo>
                    <a:pt x="262128" y="182880"/>
                  </a:lnTo>
                  <a:close/>
                </a:path>
                <a:path w="271779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71779" h="200025">
                  <a:moveTo>
                    <a:pt x="262128" y="16764"/>
                  </a:moveTo>
                  <a:lnTo>
                    <a:pt x="254508" y="7620"/>
                  </a:lnTo>
                  <a:lnTo>
                    <a:pt x="254508" y="16764"/>
                  </a:lnTo>
                  <a:lnTo>
                    <a:pt x="262128" y="16764"/>
                  </a:lnTo>
                  <a:close/>
                </a:path>
                <a:path w="271779" h="200025">
                  <a:moveTo>
                    <a:pt x="262128" y="182880"/>
                  </a:moveTo>
                  <a:lnTo>
                    <a:pt x="262128" y="16764"/>
                  </a:lnTo>
                  <a:lnTo>
                    <a:pt x="254508" y="16764"/>
                  </a:lnTo>
                  <a:lnTo>
                    <a:pt x="254508" y="182880"/>
                  </a:lnTo>
                  <a:lnTo>
                    <a:pt x="262128" y="182880"/>
                  </a:lnTo>
                  <a:close/>
                </a:path>
                <a:path w="271779" h="200025">
                  <a:moveTo>
                    <a:pt x="262128" y="199644"/>
                  </a:moveTo>
                  <a:lnTo>
                    <a:pt x="262128" y="182880"/>
                  </a:lnTo>
                  <a:lnTo>
                    <a:pt x="254508" y="190500"/>
                  </a:lnTo>
                  <a:lnTo>
                    <a:pt x="254508" y="199644"/>
                  </a:lnTo>
                  <a:lnTo>
                    <a:pt x="262128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785994" y="4158995"/>
              <a:ext cx="256540" cy="182880"/>
            </a:xfrm>
            <a:custGeom>
              <a:avLst/>
              <a:gdLst/>
              <a:ahLst/>
              <a:cxnLst/>
              <a:rect l="l" t="t" r="r" b="b"/>
              <a:pathLst>
                <a:path w="256540" h="182879">
                  <a:moveTo>
                    <a:pt x="256031" y="182879"/>
                  </a:moveTo>
                  <a:lnTo>
                    <a:pt x="256031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6031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778374" y="4151376"/>
              <a:ext cx="271780" cy="200025"/>
            </a:xfrm>
            <a:custGeom>
              <a:avLst/>
              <a:gdLst/>
              <a:ahLst/>
              <a:cxnLst/>
              <a:rect l="l" t="t" r="r" b="b"/>
              <a:pathLst>
                <a:path w="271779" h="200025">
                  <a:moveTo>
                    <a:pt x="271272" y="199644"/>
                  </a:moveTo>
                  <a:lnTo>
                    <a:pt x="271272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54508" y="16764"/>
                  </a:lnTo>
                  <a:lnTo>
                    <a:pt x="254508" y="7620"/>
                  </a:lnTo>
                  <a:lnTo>
                    <a:pt x="263652" y="16764"/>
                  </a:lnTo>
                  <a:lnTo>
                    <a:pt x="263652" y="199644"/>
                  </a:lnTo>
                  <a:lnTo>
                    <a:pt x="271272" y="199644"/>
                  </a:lnTo>
                  <a:close/>
                </a:path>
                <a:path w="271779" h="20002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71779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6764" y="182880"/>
                  </a:lnTo>
                  <a:close/>
                </a:path>
                <a:path w="271779" h="200025">
                  <a:moveTo>
                    <a:pt x="263652" y="182880"/>
                  </a:moveTo>
                  <a:lnTo>
                    <a:pt x="7620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54508" y="199644"/>
                  </a:lnTo>
                  <a:lnTo>
                    <a:pt x="254508" y="190500"/>
                  </a:lnTo>
                  <a:lnTo>
                    <a:pt x="263652" y="182880"/>
                  </a:lnTo>
                  <a:close/>
                </a:path>
                <a:path w="271779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6764" y="199644"/>
                  </a:lnTo>
                  <a:close/>
                </a:path>
                <a:path w="271779" h="200025">
                  <a:moveTo>
                    <a:pt x="263652" y="16764"/>
                  </a:moveTo>
                  <a:lnTo>
                    <a:pt x="254508" y="7620"/>
                  </a:lnTo>
                  <a:lnTo>
                    <a:pt x="254508" y="16764"/>
                  </a:lnTo>
                  <a:lnTo>
                    <a:pt x="263652" y="16764"/>
                  </a:lnTo>
                  <a:close/>
                </a:path>
                <a:path w="271779" h="200025">
                  <a:moveTo>
                    <a:pt x="263652" y="182880"/>
                  </a:moveTo>
                  <a:lnTo>
                    <a:pt x="263652" y="16764"/>
                  </a:lnTo>
                  <a:lnTo>
                    <a:pt x="254508" y="16764"/>
                  </a:lnTo>
                  <a:lnTo>
                    <a:pt x="254508" y="182880"/>
                  </a:lnTo>
                  <a:lnTo>
                    <a:pt x="263652" y="182880"/>
                  </a:lnTo>
                  <a:close/>
                </a:path>
                <a:path w="271779" h="200025">
                  <a:moveTo>
                    <a:pt x="263652" y="199644"/>
                  </a:moveTo>
                  <a:lnTo>
                    <a:pt x="263652" y="182880"/>
                  </a:lnTo>
                  <a:lnTo>
                    <a:pt x="254508" y="190500"/>
                  </a:lnTo>
                  <a:lnTo>
                    <a:pt x="254508" y="199644"/>
                  </a:lnTo>
                  <a:lnTo>
                    <a:pt x="263652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42026" y="4158995"/>
              <a:ext cx="254635" cy="182880"/>
            </a:xfrm>
            <a:custGeom>
              <a:avLst/>
              <a:gdLst/>
              <a:ahLst/>
              <a:cxnLst/>
              <a:rect l="l" t="t" r="r" b="b"/>
              <a:pathLst>
                <a:path w="254634" h="182879">
                  <a:moveTo>
                    <a:pt x="254507" y="182879"/>
                  </a:moveTo>
                  <a:lnTo>
                    <a:pt x="254507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54507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032882" y="4151376"/>
              <a:ext cx="271780" cy="200025"/>
            </a:xfrm>
            <a:custGeom>
              <a:avLst/>
              <a:gdLst/>
              <a:ahLst/>
              <a:cxnLst/>
              <a:rect l="l" t="t" r="r" b="b"/>
              <a:pathLst>
                <a:path w="271779" h="200025">
                  <a:moveTo>
                    <a:pt x="271272" y="199644"/>
                  </a:moveTo>
                  <a:lnTo>
                    <a:pt x="271272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9144" y="199644"/>
                  </a:lnTo>
                  <a:lnTo>
                    <a:pt x="9144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56032" y="16764"/>
                  </a:lnTo>
                  <a:lnTo>
                    <a:pt x="256032" y="7620"/>
                  </a:lnTo>
                  <a:lnTo>
                    <a:pt x="263652" y="16764"/>
                  </a:lnTo>
                  <a:lnTo>
                    <a:pt x="263652" y="199644"/>
                  </a:lnTo>
                  <a:lnTo>
                    <a:pt x="271272" y="199644"/>
                  </a:lnTo>
                  <a:close/>
                </a:path>
                <a:path w="271779" h="200025">
                  <a:moveTo>
                    <a:pt x="16764" y="16764"/>
                  </a:moveTo>
                  <a:lnTo>
                    <a:pt x="16764" y="7620"/>
                  </a:lnTo>
                  <a:lnTo>
                    <a:pt x="9144" y="16764"/>
                  </a:lnTo>
                  <a:lnTo>
                    <a:pt x="16764" y="16764"/>
                  </a:lnTo>
                  <a:close/>
                </a:path>
                <a:path w="271779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9144" y="16764"/>
                  </a:lnTo>
                  <a:lnTo>
                    <a:pt x="9144" y="182880"/>
                  </a:lnTo>
                  <a:lnTo>
                    <a:pt x="16764" y="182880"/>
                  </a:lnTo>
                  <a:close/>
                </a:path>
                <a:path w="271779" h="200025">
                  <a:moveTo>
                    <a:pt x="263652" y="182880"/>
                  </a:moveTo>
                  <a:lnTo>
                    <a:pt x="9144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56032" y="199644"/>
                  </a:lnTo>
                  <a:lnTo>
                    <a:pt x="256032" y="190500"/>
                  </a:lnTo>
                  <a:lnTo>
                    <a:pt x="263652" y="182880"/>
                  </a:lnTo>
                  <a:close/>
                </a:path>
                <a:path w="271779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9144" y="182880"/>
                  </a:lnTo>
                  <a:lnTo>
                    <a:pt x="9144" y="199644"/>
                  </a:lnTo>
                  <a:lnTo>
                    <a:pt x="16764" y="199644"/>
                  </a:lnTo>
                  <a:close/>
                </a:path>
                <a:path w="271779" h="200025">
                  <a:moveTo>
                    <a:pt x="263652" y="16764"/>
                  </a:moveTo>
                  <a:lnTo>
                    <a:pt x="256032" y="7620"/>
                  </a:lnTo>
                  <a:lnTo>
                    <a:pt x="256032" y="16764"/>
                  </a:lnTo>
                  <a:lnTo>
                    <a:pt x="263652" y="16764"/>
                  </a:lnTo>
                  <a:close/>
                </a:path>
                <a:path w="271779" h="200025">
                  <a:moveTo>
                    <a:pt x="263652" y="182880"/>
                  </a:moveTo>
                  <a:lnTo>
                    <a:pt x="263652" y="16764"/>
                  </a:lnTo>
                  <a:lnTo>
                    <a:pt x="256032" y="16764"/>
                  </a:lnTo>
                  <a:lnTo>
                    <a:pt x="256032" y="182880"/>
                  </a:lnTo>
                  <a:lnTo>
                    <a:pt x="263652" y="182880"/>
                  </a:lnTo>
                  <a:close/>
                </a:path>
                <a:path w="271779" h="200025">
                  <a:moveTo>
                    <a:pt x="263652" y="199644"/>
                  </a:moveTo>
                  <a:lnTo>
                    <a:pt x="263652" y="182880"/>
                  </a:lnTo>
                  <a:lnTo>
                    <a:pt x="256032" y="190500"/>
                  </a:lnTo>
                  <a:lnTo>
                    <a:pt x="256032" y="199644"/>
                  </a:lnTo>
                  <a:lnTo>
                    <a:pt x="263652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57" name="object 157"/>
          <p:cNvGrpSpPr/>
          <p:nvPr/>
        </p:nvGrpSpPr>
        <p:grpSpPr>
          <a:xfrm>
            <a:off x="3040103" y="4044261"/>
            <a:ext cx="680613" cy="181535"/>
            <a:chOff x="1979554" y="4456176"/>
            <a:chExt cx="749935" cy="200025"/>
          </a:xfrm>
        </p:grpSpPr>
        <p:sp>
          <p:nvSpPr>
            <p:cNvPr id="158" name="object 158"/>
            <p:cNvSpPr/>
            <p:nvPr/>
          </p:nvSpPr>
          <p:spPr>
            <a:xfrm>
              <a:off x="1987174" y="4463795"/>
              <a:ext cx="245745" cy="182880"/>
            </a:xfrm>
            <a:custGeom>
              <a:avLst/>
              <a:gdLst/>
              <a:ahLst/>
              <a:cxnLst/>
              <a:rect l="l" t="t" r="r" b="b"/>
              <a:pathLst>
                <a:path w="245744" h="182879">
                  <a:moveTo>
                    <a:pt x="245363" y="182879"/>
                  </a:moveTo>
                  <a:lnTo>
                    <a:pt x="24536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536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979554" y="4456176"/>
              <a:ext cx="260985" cy="200025"/>
            </a:xfrm>
            <a:custGeom>
              <a:avLst/>
              <a:gdLst/>
              <a:ahLst/>
              <a:cxnLst/>
              <a:rect l="l" t="t" r="r" b="b"/>
              <a:pathLst>
                <a:path w="260985" h="200025">
                  <a:moveTo>
                    <a:pt x="260604" y="199644"/>
                  </a:moveTo>
                  <a:lnTo>
                    <a:pt x="26060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43840" y="16764"/>
                  </a:lnTo>
                  <a:lnTo>
                    <a:pt x="243840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0604" y="199644"/>
                  </a:lnTo>
                  <a:close/>
                </a:path>
                <a:path w="26098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6098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43840" y="199644"/>
                  </a:lnTo>
                  <a:lnTo>
                    <a:pt x="243840" y="19050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60985" h="200025">
                  <a:moveTo>
                    <a:pt x="252984" y="16764"/>
                  </a:moveTo>
                  <a:lnTo>
                    <a:pt x="243840" y="7620"/>
                  </a:lnTo>
                  <a:lnTo>
                    <a:pt x="243840" y="16764"/>
                  </a:lnTo>
                  <a:lnTo>
                    <a:pt x="252984" y="16764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3840" y="16764"/>
                  </a:lnTo>
                  <a:lnTo>
                    <a:pt x="243840" y="18288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3840" y="190500"/>
                  </a:lnTo>
                  <a:lnTo>
                    <a:pt x="243840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232538" y="4463795"/>
              <a:ext cx="243840" cy="182880"/>
            </a:xfrm>
            <a:custGeom>
              <a:avLst/>
              <a:gdLst/>
              <a:ahLst/>
              <a:cxnLst/>
              <a:rect l="l" t="t" r="r" b="b"/>
              <a:pathLst>
                <a:path w="243839" h="182879">
                  <a:moveTo>
                    <a:pt x="243839" y="182879"/>
                  </a:moveTo>
                  <a:lnTo>
                    <a:pt x="243839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3839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223394" y="4456176"/>
              <a:ext cx="262255" cy="200025"/>
            </a:xfrm>
            <a:custGeom>
              <a:avLst/>
              <a:gdLst/>
              <a:ahLst/>
              <a:cxnLst/>
              <a:rect l="l" t="t" r="r" b="b"/>
              <a:pathLst>
                <a:path w="262255" h="200025">
                  <a:moveTo>
                    <a:pt x="262128" y="199644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9144" y="199644"/>
                  </a:lnTo>
                  <a:lnTo>
                    <a:pt x="9144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45364" y="16764"/>
                  </a:lnTo>
                  <a:lnTo>
                    <a:pt x="245364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2128" y="199644"/>
                  </a:lnTo>
                  <a:close/>
                </a:path>
                <a:path w="262255" h="200025">
                  <a:moveTo>
                    <a:pt x="16764" y="16764"/>
                  </a:moveTo>
                  <a:lnTo>
                    <a:pt x="16764" y="7620"/>
                  </a:lnTo>
                  <a:lnTo>
                    <a:pt x="9144" y="16764"/>
                  </a:lnTo>
                  <a:lnTo>
                    <a:pt x="16764" y="16764"/>
                  </a:lnTo>
                  <a:close/>
                </a:path>
                <a:path w="262255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9144" y="16764"/>
                  </a:lnTo>
                  <a:lnTo>
                    <a:pt x="9144" y="182880"/>
                  </a:lnTo>
                  <a:lnTo>
                    <a:pt x="16764" y="182880"/>
                  </a:lnTo>
                  <a:close/>
                </a:path>
                <a:path w="262255" h="200025">
                  <a:moveTo>
                    <a:pt x="252984" y="182880"/>
                  </a:moveTo>
                  <a:lnTo>
                    <a:pt x="9144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45364" y="199644"/>
                  </a:lnTo>
                  <a:lnTo>
                    <a:pt x="245364" y="190500"/>
                  </a:lnTo>
                  <a:lnTo>
                    <a:pt x="252984" y="182880"/>
                  </a:lnTo>
                  <a:close/>
                </a:path>
                <a:path w="262255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9144" y="182880"/>
                  </a:lnTo>
                  <a:lnTo>
                    <a:pt x="9144" y="199644"/>
                  </a:lnTo>
                  <a:lnTo>
                    <a:pt x="16764" y="199644"/>
                  </a:lnTo>
                  <a:close/>
                </a:path>
                <a:path w="262255" h="200025">
                  <a:moveTo>
                    <a:pt x="252984" y="16764"/>
                  </a:moveTo>
                  <a:lnTo>
                    <a:pt x="245364" y="7620"/>
                  </a:lnTo>
                  <a:lnTo>
                    <a:pt x="245364" y="16764"/>
                  </a:lnTo>
                  <a:lnTo>
                    <a:pt x="252984" y="16764"/>
                  </a:lnTo>
                  <a:close/>
                </a:path>
                <a:path w="262255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5364" y="16764"/>
                  </a:lnTo>
                  <a:lnTo>
                    <a:pt x="245364" y="182880"/>
                  </a:lnTo>
                  <a:lnTo>
                    <a:pt x="252984" y="182880"/>
                  </a:lnTo>
                  <a:close/>
                </a:path>
                <a:path w="262255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5364" y="190500"/>
                  </a:lnTo>
                  <a:lnTo>
                    <a:pt x="245364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476378" y="4463795"/>
              <a:ext cx="245745" cy="182880"/>
            </a:xfrm>
            <a:custGeom>
              <a:avLst/>
              <a:gdLst/>
              <a:ahLst/>
              <a:cxnLst/>
              <a:rect l="l" t="t" r="r" b="b"/>
              <a:pathLst>
                <a:path w="245744" h="182879">
                  <a:moveTo>
                    <a:pt x="245363" y="182879"/>
                  </a:moveTo>
                  <a:lnTo>
                    <a:pt x="24536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536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468758" y="4456176"/>
              <a:ext cx="260985" cy="200025"/>
            </a:xfrm>
            <a:custGeom>
              <a:avLst/>
              <a:gdLst/>
              <a:ahLst/>
              <a:cxnLst/>
              <a:rect l="l" t="t" r="r" b="b"/>
              <a:pathLst>
                <a:path w="260985" h="200025">
                  <a:moveTo>
                    <a:pt x="260604" y="199644"/>
                  </a:moveTo>
                  <a:lnTo>
                    <a:pt x="26060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45364" y="16764"/>
                  </a:lnTo>
                  <a:lnTo>
                    <a:pt x="245364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0604" y="199644"/>
                  </a:lnTo>
                  <a:close/>
                </a:path>
                <a:path w="260985" h="20002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60985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6764" y="182880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7620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45364" y="199644"/>
                  </a:lnTo>
                  <a:lnTo>
                    <a:pt x="245364" y="19050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6764" y="199644"/>
                  </a:lnTo>
                  <a:close/>
                </a:path>
                <a:path w="260985" h="200025">
                  <a:moveTo>
                    <a:pt x="252984" y="16764"/>
                  </a:moveTo>
                  <a:lnTo>
                    <a:pt x="245364" y="7620"/>
                  </a:lnTo>
                  <a:lnTo>
                    <a:pt x="245364" y="16764"/>
                  </a:lnTo>
                  <a:lnTo>
                    <a:pt x="252984" y="16764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5364" y="16764"/>
                  </a:lnTo>
                  <a:lnTo>
                    <a:pt x="245364" y="18288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5364" y="190500"/>
                  </a:lnTo>
                  <a:lnTo>
                    <a:pt x="245364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64" name="object 164"/>
          <p:cNvGrpSpPr/>
          <p:nvPr/>
        </p:nvGrpSpPr>
        <p:grpSpPr>
          <a:xfrm>
            <a:off x="3762095" y="4044261"/>
            <a:ext cx="682342" cy="181535"/>
            <a:chOff x="2775082" y="4456176"/>
            <a:chExt cx="751840" cy="200025"/>
          </a:xfrm>
        </p:grpSpPr>
        <p:sp>
          <p:nvSpPr>
            <p:cNvPr id="165" name="object 165"/>
            <p:cNvSpPr/>
            <p:nvPr/>
          </p:nvSpPr>
          <p:spPr>
            <a:xfrm>
              <a:off x="2782702" y="4463795"/>
              <a:ext cx="245745" cy="182880"/>
            </a:xfrm>
            <a:custGeom>
              <a:avLst/>
              <a:gdLst/>
              <a:ahLst/>
              <a:cxnLst/>
              <a:rect l="l" t="t" r="r" b="b"/>
              <a:pathLst>
                <a:path w="245744" h="182879">
                  <a:moveTo>
                    <a:pt x="245363" y="182879"/>
                  </a:moveTo>
                  <a:lnTo>
                    <a:pt x="24536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536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775082" y="4456176"/>
              <a:ext cx="260985" cy="200025"/>
            </a:xfrm>
            <a:custGeom>
              <a:avLst/>
              <a:gdLst/>
              <a:ahLst/>
              <a:cxnLst/>
              <a:rect l="l" t="t" r="r" b="b"/>
              <a:pathLst>
                <a:path w="260985" h="200025">
                  <a:moveTo>
                    <a:pt x="260604" y="199644"/>
                  </a:moveTo>
                  <a:lnTo>
                    <a:pt x="26060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45364" y="16764"/>
                  </a:lnTo>
                  <a:lnTo>
                    <a:pt x="245364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0604" y="199644"/>
                  </a:lnTo>
                  <a:close/>
                </a:path>
                <a:path w="260985" h="20002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60985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6764" y="182880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7620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45364" y="199644"/>
                  </a:lnTo>
                  <a:lnTo>
                    <a:pt x="245364" y="19050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6764" y="199644"/>
                  </a:lnTo>
                  <a:close/>
                </a:path>
                <a:path w="260985" h="200025">
                  <a:moveTo>
                    <a:pt x="252984" y="16764"/>
                  </a:moveTo>
                  <a:lnTo>
                    <a:pt x="245364" y="7620"/>
                  </a:lnTo>
                  <a:lnTo>
                    <a:pt x="245364" y="16764"/>
                  </a:lnTo>
                  <a:lnTo>
                    <a:pt x="252984" y="16764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5364" y="16764"/>
                  </a:lnTo>
                  <a:lnTo>
                    <a:pt x="245364" y="18288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5364" y="190500"/>
                  </a:lnTo>
                  <a:lnTo>
                    <a:pt x="245364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028066" y="4463795"/>
              <a:ext cx="245745" cy="182880"/>
            </a:xfrm>
            <a:custGeom>
              <a:avLst/>
              <a:gdLst/>
              <a:ahLst/>
              <a:cxnLst/>
              <a:rect l="l" t="t" r="r" b="b"/>
              <a:pathLst>
                <a:path w="245745" h="182879">
                  <a:moveTo>
                    <a:pt x="245363" y="182879"/>
                  </a:moveTo>
                  <a:lnTo>
                    <a:pt x="24536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536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020446" y="4456176"/>
              <a:ext cx="260985" cy="200025"/>
            </a:xfrm>
            <a:custGeom>
              <a:avLst/>
              <a:gdLst/>
              <a:ahLst/>
              <a:cxnLst/>
              <a:rect l="l" t="t" r="r" b="b"/>
              <a:pathLst>
                <a:path w="260985" h="200025">
                  <a:moveTo>
                    <a:pt x="260604" y="199644"/>
                  </a:moveTo>
                  <a:lnTo>
                    <a:pt x="26060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45364" y="16764"/>
                  </a:lnTo>
                  <a:lnTo>
                    <a:pt x="245364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0604" y="199644"/>
                  </a:lnTo>
                  <a:close/>
                </a:path>
                <a:path w="26098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6098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45364" y="199644"/>
                  </a:lnTo>
                  <a:lnTo>
                    <a:pt x="245364" y="19050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60985" h="200025">
                  <a:moveTo>
                    <a:pt x="252984" y="16764"/>
                  </a:moveTo>
                  <a:lnTo>
                    <a:pt x="245364" y="7620"/>
                  </a:lnTo>
                  <a:lnTo>
                    <a:pt x="245364" y="16764"/>
                  </a:lnTo>
                  <a:lnTo>
                    <a:pt x="252984" y="16764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5364" y="16764"/>
                  </a:lnTo>
                  <a:lnTo>
                    <a:pt x="245364" y="18288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5364" y="190500"/>
                  </a:lnTo>
                  <a:lnTo>
                    <a:pt x="245364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273429" y="4463795"/>
              <a:ext cx="245745" cy="182880"/>
            </a:xfrm>
            <a:custGeom>
              <a:avLst/>
              <a:gdLst/>
              <a:ahLst/>
              <a:cxnLst/>
              <a:rect l="l" t="t" r="r" b="b"/>
              <a:pathLst>
                <a:path w="245745" h="182879">
                  <a:moveTo>
                    <a:pt x="245363" y="182879"/>
                  </a:moveTo>
                  <a:lnTo>
                    <a:pt x="24536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536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265810" y="4456176"/>
              <a:ext cx="260985" cy="200025"/>
            </a:xfrm>
            <a:custGeom>
              <a:avLst/>
              <a:gdLst/>
              <a:ahLst/>
              <a:cxnLst/>
              <a:rect l="l" t="t" r="r" b="b"/>
              <a:pathLst>
                <a:path w="260985" h="200025">
                  <a:moveTo>
                    <a:pt x="260604" y="199644"/>
                  </a:moveTo>
                  <a:lnTo>
                    <a:pt x="26060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43840" y="16764"/>
                  </a:lnTo>
                  <a:lnTo>
                    <a:pt x="243840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0604" y="199644"/>
                  </a:lnTo>
                  <a:close/>
                </a:path>
                <a:path w="26098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6098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43840" y="199644"/>
                  </a:lnTo>
                  <a:lnTo>
                    <a:pt x="243840" y="19050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60985" h="200025">
                  <a:moveTo>
                    <a:pt x="252984" y="16764"/>
                  </a:moveTo>
                  <a:lnTo>
                    <a:pt x="243840" y="7620"/>
                  </a:lnTo>
                  <a:lnTo>
                    <a:pt x="243840" y="16764"/>
                  </a:lnTo>
                  <a:lnTo>
                    <a:pt x="252984" y="16764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3840" y="16764"/>
                  </a:lnTo>
                  <a:lnTo>
                    <a:pt x="243840" y="18288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3840" y="190500"/>
                  </a:lnTo>
                  <a:lnTo>
                    <a:pt x="243840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71" name="object 171"/>
          <p:cNvGrpSpPr/>
          <p:nvPr/>
        </p:nvGrpSpPr>
        <p:grpSpPr>
          <a:xfrm>
            <a:off x="4485470" y="4044261"/>
            <a:ext cx="680613" cy="181535"/>
            <a:chOff x="3572134" y="4456176"/>
            <a:chExt cx="749935" cy="200025"/>
          </a:xfrm>
        </p:grpSpPr>
        <p:sp>
          <p:nvSpPr>
            <p:cNvPr id="172" name="object 172"/>
            <p:cNvSpPr/>
            <p:nvPr/>
          </p:nvSpPr>
          <p:spPr>
            <a:xfrm>
              <a:off x="3579754" y="4463795"/>
              <a:ext cx="245745" cy="182880"/>
            </a:xfrm>
            <a:custGeom>
              <a:avLst/>
              <a:gdLst/>
              <a:ahLst/>
              <a:cxnLst/>
              <a:rect l="l" t="t" r="r" b="b"/>
              <a:pathLst>
                <a:path w="245745" h="182879">
                  <a:moveTo>
                    <a:pt x="245363" y="182879"/>
                  </a:moveTo>
                  <a:lnTo>
                    <a:pt x="24536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536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572134" y="4456176"/>
              <a:ext cx="260985" cy="200025"/>
            </a:xfrm>
            <a:custGeom>
              <a:avLst/>
              <a:gdLst/>
              <a:ahLst/>
              <a:cxnLst/>
              <a:rect l="l" t="t" r="r" b="b"/>
              <a:pathLst>
                <a:path w="260985" h="200025">
                  <a:moveTo>
                    <a:pt x="260604" y="199644"/>
                  </a:moveTo>
                  <a:lnTo>
                    <a:pt x="26060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43840" y="16764"/>
                  </a:lnTo>
                  <a:lnTo>
                    <a:pt x="243840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0604" y="199644"/>
                  </a:lnTo>
                  <a:close/>
                </a:path>
                <a:path w="26098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6098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43840" y="199644"/>
                  </a:lnTo>
                  <a:lnTo>
                    <a:pt x="243840" y="19050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60985" h="200025">
                  <a:moveTo>
                    <a:pt x="252984" y="16764"/>
                  </a:moveTo>
                  <a:lnTo>
                    <a:pt x="243840" y="7620"/>
                  </a:lnTo>
                  <a:lnTo>
                    <a:pt x="243840" y="16764"/>
                  </a:lnTo>
                  <a:lnTo>
                    <a:pt x="252984" y="16764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3840" y="16764"/>
                  </a:lnTo>
                  <a:lnTo>
                    <a:pt x="243840" y="18288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3840" y="190500"/>
                  </a:lnTo>
                  <a:lnTo>
                    <a:pt x="243840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825118" y="4463795"/>
              <a:ext cx="243840" cy="182880"/>
            </a:xfrm>
            <a:custGeom>
              <a:avLst/>
              <a:gdLst/>
              <a:ahLst/>
              <a:cxnLst/>
              <a:rect l="l" t="t" r="r" b="b"/>
              <a:pathLst>
                <a:path w="243839" h="182879">
                  <a:moveTo>
                    <a:pt x="243839" y="182879"/>
                  </a:moveTo>
                  <a:lnTo>
                    <a:pt x="243839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3839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815974" y="4456176"/>
              <a:ext cx="262255" cy="200025"/>
            </a:xfrm>
            <a:custGeom>
              <a:avLst/>
              <a:gdLst/>
              <a:ahLst/>
              <a:cxnLst/>
              <a:rect l="l" t="t" r="r" b="b"/>
              <a:pathLst>
                <a:path w="262254" h="200025">
                  <a:moveTo>
                    <a:pt x="262128" y="199644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9144" y="199644"/>
                  </a:lnTo>
                  <a:lnTo>
                    <a:pt x="9144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45364" y="16764"/>
                  </a:lnTo>
                  <a:lnTo>
                    <a:pt x="245364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2128" y="199644"/>
                  </a:lnTo>
                  <a:close/>
                </a:path>
                <a:path w="262254" h="200025">
                  <a:moveTo>
                    <a:pt x="16764" y="16764"/>
                  </a:moveTo>
                  <a:lnTo>
                    <a:pt x="16764" y="7620"/>
                  </a:lnTo>
                  <a:lnTo>
                    <a:pt x="9144" y="16764"/>
                  </a:lnTo>
                  <a:lnTo>
                    <a:pt x="16764" y="16764"/>
                  </a:lnTo>
                  <a:close/>
                </a:path>
                <a:path w="262254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9144" y="16764"/>
                  </a:lnTo>
                  <a:lnTo>
                    <a:pt x="9144" y="182880"/>
                  </a:lnTo>
                  <a:lnTo>
                    <a:pt x="16764" y="182880"/>
                  </a:lnTo>
                  <a:close/>
                </a:path>
                <a:path w="262254" h="200025">
                  <a:moveTo>
                    <a:pt x="252984" y="182880"/>
                  </a:moveTo>
                  <a:lnTo>
                    <a:pt x="9144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45364" y="199644"/>
                  </a:lnTo>
                  <a:lnTo>
                    <a:pt x="245364" y="190500"/>
                  </a:lnTo>
                  <a:lnTo>
                    <a:pt x="252984" y="182880"/>
                  </a:lnTo>
                  <a:close/>
                </a:path>
                <a:path w="262254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9144" y="182880"/>
                  </a:lnTo>
                  <a:lnTo>
                    <a:pt x="9144" y="199644"/>
                  </a:lnTo>
                  <a:lnTo>
                    <a:pt x="16764" y="199644"/>
                  </a:lnTo>
                  <a:close/>
                </a:path>
                <a:path w="262254" h="200025">
                  <a:moveTo>
                    <a:pt x="252984" y="16764"/>
                  </a:moveTo>
                  <a:lnTo>
                    <a:pt x="245364" y="7620"/>
                  </a:lnTo>
                  <a:lnTo>
                    <a:pt x="245364" y="16764"/>
                  </a:lnTo>
                  <a:lnTo>
                    <a:pt x="252984" y="16764"/>
                  </a:lnTo>
                  <a:close/>
                </a:path>
                <a:path w="262254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5364" y="16764"/>
                  </a:lnTo>
                  <a:lnTo>
                    <a:pt x="245364" y="182880"/>
                  </a:lnTo>
                  <a:lnTo>
                    <a:pt x="252984" y="182880"/>
                  </a:lnTo>
                  <a:close/>
                </a:path>
                <a:path w="262254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5364" y="190500"/>
                  </a:lnTo>
                  <a:lnTo>
                    <a:pt x="245364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068958" y="4463795"/>
              <a:ext cx="245745" cy="182880"/>
            </a:xfrm>
            <a:custGeom>
              <a:avLst/>
              <a:gdLst/>
              <a:ahLst/>
              <a:cxnLst/>
              <a:rect l="l" t="t" r="r" b="b"/>
              <a:pathLst>
                <a:path w="245745" h="182879">
                  <a:moveTo>
                    <a:pt x="245363" y="182879"/>
                  </a:moveTo>
                  <a:lnTo>
                    <a:pt x="24536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536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061338" y="4456176"/>
              <a:ext cx="260985" cy="200025"/>
            </a:xfrm>
            <a:custGeom>
              <a:avLst/>
              <a:gdLst/>
              <a:ahLst/>
              <a:cxnLst/>
              <a:rect l="l" t="t" r="r" b="b"/>
              <a:pathLst>
                <a:path w="260985" h="200025">
                  <a:moveTo>
                    <a:pt x="260604" y="199644"/>
                  </a:moveTo>
                  <a:lnTo>
                    <a:pt x="26060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45364" y="16764"/>
                  </a:lnTo>
                  <a:lnTo>
                    <a:pt x="245364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0604" y="199644"/>
                  </a:lnTo>
                  <a:close/>
                </a:path>
                <a:path w="260985" h="20002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60985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6764" y="182880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7620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45364" y="199644"/>
                  </a:lnTo>
                  <a:lnTo>
                    <a:pt x="245364" y="19050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6764" y="199644"/>
                  </a:lnTo>
                  <a:close/>
                </a:path>
                <a:path w="260985" h="200025">
                  <a:moveTo>
                    <a:pt x="252984" y="16764"/>
                  </a:moveTo>
                  <a:lnTo>
                    <a:pt x="245364" y="7620"/>
                  </a:lnTo>
                  <a:lnTo>
                    <a:pt x="245364" y="16764"/>
                  </a:lnTo>
                  <a:lnTo>
                    <a:pt x="252984" y="16764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5364" y="16764"/>
                  </a:lnTo>
                  <a:lnTo>
                    <a:pt x="245364" y="18288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5364" y="190500"/>
                  </a:lnTo>
                  <a:lnTo>
                    <a:pt x="245364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78" name="object 178"/>
          <p:cNvGrpSpPr/>
          <p:nvPr/>
        </p:nvGrpSpPr>
        <p:grpSpPr>
          <a:xfrm>
            <a:off x="5207461" y="4044261"/>
            <a:ext cx="682342" cy="181535"/>
            <a:chOff x="4367662" y="4456176"/>
            <a:chExt cx="751840" cy="200025"/>
          </a:xfrm>
        </p:grpSpPr>
        <p:sp>
          <p:nvSpPr>
            <p:cNvPr id="179" name="object 179"/>
            <p:cNvSpPr/>
            <p:nvPr/>
          </p:nvSpPr>
          <p:spPr>
            <a:xfrm>
              <a:off x="4375281" y="4463795"/>
              <a:ext cx="245745" cy="182880"/>
            </a:xfrm>
            <a:custGeom>
              <a:avLst/>
              <a:gdLst/>
              <a:ahLst/>
              <a:cxnLst/>
              <a:rect l="l" t="t" r="r" b="b"/>
              <a:pathLst>
                <a:path w="245745" h="182879">
                  <a:moveTo>
                    <a:pt x="245363" y="182879"/>
                  </a:moveTo>
                  <a:lnTo>
                    <a:pt x="24536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536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367662" y="4456176"/>
              <a:ext cx="260985" cy="200025"/>
            </a:xfrm>
            <a:custGeom>
              <a:avLst/>
              <a:gdLst/>
              <a:ahLst/>
              <a:cxnLst/>
              <a:rect l="l" t="t" r="r" b="b"/>
              <a:pathLst>
                <a:path w="260985" h="200025">
                  <a:moveTo>
                    <a:pt x="260604" y="199644"/>
                  </a:moveTo>
                  <a:lnTo>
                    <a:pt x="26060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45364" y="16764"/>
                  </a:lnTo>
                  <a:lnTo>
                    <a:pt x="245364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0604" y="199644"/>
                  </a:lnTo>
                  <a:close/>
                </a:path>
                <a:path w="260985" h="20002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60985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6764" y="182880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7620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45364" y="199644"/>
                  </a:lnTo>
                  <a:lnTo>
                    <a:pt x="245364" y="19050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6764" y="199644"/>
                  </a:lnTo>
                  <a:close/>
                </a:path>
                <a:path w="260985" h="200025">
                  <a:moveTo>
                    <a:pt x="252984" y="16764"/>
                  </a:moveTo>
                  <a:lnTo>
                    <a:pt x="245364" y="7620"/>
                  </a:lnTo>
                  <a:lnTo>
                    <a:pt x="245364" y="16764"/>
                  </a:lnTo>
                  <a:lnTo>
                    <a:pt x="252984" y="16764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5364" y="16764"/>
                  </a:lnTo>
                  <a:lnTo>
                    <a:pt x="245364" y="18288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5364" y="190500"/>
                  </a:lnTo>
                  <a:lnTo>
                    <a:pt x="245364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620645" y="4463795"/>
              <a:ext cx="245745" cy="182880"/>
            </a:xfrm>
            <a:custGeom>
              <a:avLst/>
              <a:gdLst/>
              <a:ahLst/>
              <a:cxnLst/>
              <a:rect l="l" t="t" r="r" b="b"/>
              <a:pathLst>
                <a:path w="245745" h="182879">
                  <a:moveTo>
                    <a:pt x="245363" y="182879"/>
                  </a:moveTo>
                  <a:lnTo>
                    <a:pt x="24536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536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613026" y="4456176"/>
              <a:ext cx="260985" cy="200025"/>
            </a:xfrm>
            <a:custGeom>
              <a:avLst/>
              <a:gdLst/>
              <a:ahLst/>
              <a:cxnLst/>
              <a:rect l="l" t="t" r="r" b="b"/>
              <a:pathLst>
                <a:path w="260985" h="200025">
                  <a:moveTo>
                    <a:pt x="260604" y="199644"/>
                  </a:moveTo>
                  <a:lnTo>
                    <a:pt x="26060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45364" y="16764"/>
                  </a:lnTo>
                  <a:lnTo>
                    <a:pt x="245364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0604" y="199644"/>
                  </a:lnTo>
                  <a:close/>
                </a:path>
                <a:path w="26098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6098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45364" y="199644"/>
                  </a:lnTo>
                  <a:lnTo>
                    <a:pt x="245364" y="19050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60985" h="200025">
                  <a:moveTo>
                    <a:pt x="252984" y="16764"/>
                  </a:moveTo>
                  <a:lnTo>
                    <a:pt x="245364" y="7620"/>
                  </a:lnTo>
                  <a:lnTo>
                    <a:pt x="245364" y="16764"/>
                  </a:lnTo>
                  <a:lnTo>
                    <a:pt x="252984" y="16764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5364" y="16764"/>
                  </a:lnTo>
                  <a:lnTo>
                    <a:pt x="245364" y="18288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5364" y="190500"/>
                  </a:lnTo>
                  <a:lnTo>
                    <a:pt x="245364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866009" y="4463795"/>
              <a:ext cx="245745" cy="182880"/>
            </a:xfrm>
            <a:custGeom>
              <a:avLst/>
              <a:gdLst/>
              <a:ahLst/>
              <a:cxnLst/>
              <a:rect l="l" t="t" r="r" b="b"/>
              <a:pathLst>
                <a:path w="245745" h="182879">
                  <a:moveTo>
                    <a:pt x="245363" y="182879"/>
                  </a:moveTo>
                  <a:lnTo>
                    <a:pt x="24536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536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858390" y="4456176"/>
              <a:ext cx="260985" cy="200025"/>
            </a:xfrm>
            <a:custGeom>
              <a:avLst/>
              <a:gdLst/>
              <a:ahLst/>
              <a:cxnLst/>
              <a:rect l="l" t="t" r="r" b="b"/>
              <a:pathLst>
                <a:path w="260985" h="200025">
                  <a:moveTo>
                    <a:pt x="260604" y="199644"/>
                  </a:moveTo>
                  <a:lnTo>
                    <a:pt x="26060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45364" y="16764"/>
                  </a:lnTo>
                  <a:lnTo>
                    <a:pt x="245364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0604" y="199644"/>
                  </a:lnTo>
                  <a:close/>
                </a:path>
                <a:path w="26098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6098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45364" y="199644"/>
                  </a:lnTo>
                  <a:lnTo>
                    <a:pt x="245364" y="19050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60985" h="200025">
                  <a:moveTo>
                    <a:pt x="252984" y="16764"/>
                  </a:moveTo>
                  <a:lnTo>
                    <a:pt x="245364" y="7620"/>
                  </a:lnTo>
                  <a:lnTo>
                    <a:pt x="245364" y="16764"/>
                  </a:lnTo>
                  <a:lnTo>
                    <a:pt x="252984" y="16764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5364" y="16764"/>
                  </a:lnTo>
                  <a:lnTo>
                    <a:pt x="245364" y="18288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5364" y="190500"/>
                  </a:lnTo>
                  <a:lnTo>
                    <a:pt x="245364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85" name="object 185"/>
          <p:cNvGrpSpPr/>
          <p:nvPr/>
        </p:nvGrpSpPr>
        <p:grpSpPr>
          <a:xfrm>
            <a:off x="5930836" y="4044261"/>
            <a:ext cx="680613" cy="181535"/>
            <a:chOff x="5164714" y="4456176"/>
            <a:chExt cx="749935" cy="200025"/>
          </a:xfrm>
        </p:grpSpPr>
        <p:sp>
          <p:nvSpPr>
            <p:cNvPr id="186" name="object 186"/>
            <p:cNvSpPr/>
            <p:nvPr/>
          </p:nvSpPr>
          <p:spPr>
            <a:xfrm>
              <a:off x="5172333" y="4463795"/>
              <a:ext cx="245745" cy="182880"/>
            </a:xfrm>
            <a:custGeom>
              <a:avLst/>
              <a:gdLst/>
              <a:ahLst/>
              <a:cxnLst/>
              <a:rect l="l" t="t" r="r" b="b"/>
              <a:pathLst>
                <a:path w="245745" h="182879">
                  <a:moveTo>
                    <a:pt x="245363" y="182879"/>
                  </a:moveTo>
                  <a:lnTo>
                    <a:pt x="24536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536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164714" y="4456176"/>
              <a:ext cx="260985" cy="200025"/>
            </a:xfrm>
            <a:custGeom>
              <a:avLst/>
              <a:gdLst/>
              <a:ahLst/>
              <a:cxnLst/>
              <a:rect l="l" t="t" r="r" b="b"/>
              <a:pathLst>
                <a:path w="260985" h="200025">
                  <a:moveTo>
                    <a:pt x="260604" y="199644"/>
                  </a:moveTo>
                  <a:lnTo>
                    <a:pt x="26060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45364" y="16764"/>
                  </a:lnTo>
                  <a:lnTo>
                    <a:pt x="245364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0604" y="199644"/>
                  </a:lnTo>
                  <a:close/>
                </a:path>
                <a:path w="26098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6098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45364" y="199644"/>
                  </a:lnTo>
                  <a:lnTo>
                    <a:pt x="245364" y="19050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60985" h="200025">
                  <a:moveTo>
                    <a:pt x="252984" y="16764"/>
                  </a:moveTo>
                  <a:lnTo>
                    <a:pt x="245364" y="7620"/>
                  </a:lnTo>
                  <a:lnTo>
                    <a:pt x="245364" y="16764"/>
                  </a:lnTo>
                  <a:lnTo>
                    <a:pt x="252984" y="16764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5364" y="16764"/>
                  </a:lnTo>
                  <a:lnTo>
                    <a:pt x="245364" y="18288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5364" y="190500"/>
                  </a:lnTo>
                  <a:lnTo>
                    <a:pt x="245364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417697" y="4463795"/>
              <a:ext cx="245745" cy="182880"/>
            </a:xfrm>
            <a:custGeom>
              <a:avLst/>
              <a:gdLst/>
              <a:ahLst/>
              <a:cxnLst/>
              <a:rect l="l" t="t" r="r" b="b"/>
              <a:pathLst>
                <a:path w="245745" h="182879">
                  <a:moveTo>
                    <a:pt x="245363" y="182879"/>
                  </a:moveTo>
                  <a:lnTo>
                    <a:pt x="24536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536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410078" y="4456176"/>
              <a:ext cx="260985" cy="200025"/>
            </a:xfrm>
            <a:custGeom>
              <a:avLst/>
              <a:gdLst/>
              <a:ahLst/>
              <a:cxnLst/>
              <a:rect l="l" t="t" r="r" b="b"/>
              <a:pathLst>
                <a:path w="260985" h="200025">
                  <a:moveTo>
                    <a:pt x="260604" y="199644"/>
                  </a:moveTo>
                  <a:lnTo>
                    <a:pt x="26060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43840" y="16764"/>
                  </a:lnTo>
                  <a:lnTo>
                    <a:pt x="243840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0604" y="199644"/>
                  </a:lnTo>
                  <a:close/>
                </a:path>
                <a:path w="26098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6098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43840" y="199644"/>
                  </a:lnTo>
                  <a:lnTo>
                    <a:pt x="243840" y="19050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60985" h="200025">
                  <a:moveTo>
                    <a:pt x="252984" y="16764"/>
                  </a:moveTo>
                  <a:lnTo>
                    <a:pt x="243840" y="7620"/>
                  </a:lnTo>
                  <a:lnTo>
                    <a:pt x="243840" y="16764"/>
                  </a:lnTo>
                  <a:lnTo>
                    <a:pt x="252984" y="16764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3840" y="16764"/>
                  </a:lnTo>
                  <a:lnTo>
                    <a:pt x="243840" y="18288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3840" y="190500"/>
                  </a:lnTo>
                  <a:lnTo>
                    <a:pt x="243840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663061" y="4463795"/>
              <a:ext cx="243840" cy="182880"/>
            </a:xfrm>
            <a:custGeom>
              <a:avLst/>
              <a:gdLst/>
              <a:ahLst/>
              <a:cxnLst/>
              <a:rect l="l" t="t" r="r" b="b"/>
              <a:pathLst>
                <a:path w="243839" h="182879">
                  <a:moveTo>
                    <a:pt x="243839" y="182879"/>
                  </a:moveTo>
                  <a:lnTo>
                    <a:pt x="243839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3839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653918" y="4456176"/>
              <a:ext cx="260985" cy="200025"/>
            </a:xfrm>
            <a:custGeom>
              <a:avLst/>
              <a:gdLst/>
              <a:ahLst/>
              <a:cxnLst/>
              <a:rect l="l" t="t" r="r" b="b"/>
              <a:pathLst>
                <a:path w="260985" h="200025">
                  <a:moveTo>
                    <a:pt x="260604" y="199644"/>
                  </a:moveTo>
                  <a:lnTo>
                    <a:pt x="26060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9144" y="199644"/>
                  </a:lnTo>
                  <a:lnTo>
                    <a:pt x="9144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45364" y="16764"/>
                  </a:lnTo>
                  <a:lnTo>
                    <a:pt x="245364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0604" y="199644"/>
                  </a:lnTo>
                  <a:close/>
                </a:path>
                <a:path w="260985" h="200025">
                  <a:moveTo>
                    <a:pt x="16764" y="16764"/>
                  </a:moveTo>
                  <a:lnTo>
                    <a:pt x="16764" y="7620"/>
                  </a:lnTo>
                  <a:lnTo>
                    <a:pt x="9144" y="16764"/>
                  </a:lnTo>
                  <a:lnTo>
                    <a:pt x="16764" y="16764"/>
                  </a:lnTo>
                  <a:close/>
                </a:path>
                <a:path w="260985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9144" y="16764"/>
                  </a:lnTo>
                  <a:lnTo>
                    <a:pt x="9144" y="182880"/>
                  </a:lnTo>
                  <a:lnTo>
                    <a:pt x="16764" y="182880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9144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45364" y="199644"/>
                  </a:lnTo>
                  <a:lnTo>
                    <a:pt x="245364" y="19050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9144" y="182880"/>
                  </a:lnTo>
                  <a:lnTo>
                    <a:pt x="9144" y="199644"/>
                  </a:lnTo>
                  <a:lnTo>
                    <a:pt x="16764" y="199644"/>
                  </a:lnTo>
                  <a:close/>
                </a:path>
                <a:path w="260985" h="200025">
                  <a:moveTo>
                    <a:pt x="252984" y="16764"/>
                  </a:moveTo>
                  <a:lnTo>
                    <a:pt x="245364" y="7620"/>
                  </a:lnTo>
                  <a:lnTo>
                    <a:pt x="245364" y="16764"/>
                  </a:lnTo>
                  <a:lnTo>
                    <a:pt x="252984" y="16764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5364" y="16764"/>
                  </a:lnTo>
                  <a:lnTo>
                    <a:pt x="245364" y="18288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5364" y="190500"/>
                  </a:lnTo>
                  <a:lnTo>
                    <a:pt x="245364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92" name="object 192"/>
          <p:cNvGrpSpPr/>
          <p:nvPr/>
        </p:nvGrpSpPr>
        <p:grpSpPr>
          <a:xfrm>
            <a:off x="6652828" y="4044261"/>
            <a:ext cx="682342" cy="181535"/>
            <a:chOff x="5960242" y="4456176"/>
            <a:chExt cx="751840" cy="200025"/>
          </a:xfrm>
        </p:grpSpPr>
        <p:sp>
          <p:nvSpPr>
            <p:cNvPr id="193" name="object 193"/>
            <p:cNvSpPr/>
            <p:nvPr/>
          </p:nvSpPr>
          <p:spPr>
            <a:xfrm>
              <a:off x="5967862" y="4463795"/>
              <a:ext cx="245745" cy="182880"/>
            </a:xfrm>
            <a:custGeom>
              <a:avLst/>
              <a:gdLst/>
              <a:ahLst/>
              <a:cxnLst/>
              <a:rect l="l" t="t" r="r" b="b"/>
              <a:pathLst>
                <a:path w="245745" h="182879">
                  <a:moveTo>
                    <a:pt x="245363" y="182879"/>
                  </a:moveTo>
                  <a:lnTo>
                    <a:pt x="24536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536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960242" y="4456176"/>
              <a:ext cx="260985" cy="200025"/>
            </a:xfrm>
            <a:custGeom>
              <a:avLst/>
              <a:gdLst/>
              <a:ahLst/>
              <a:cxnLst/>
              <a:rect l="l" t="t" r="r" b="b"/>
              <a:pathLst>
                <a:path w="260985" h="200025">
                  <a:moveTo>
                    <a:pt x="260604" y="199644"/>
                  </a:moveTo>
                  <a:lnTo>
                    <a:pt x="26060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45364" y="16764"/>
                  </a:lnTo>
                  <a:lnTo>
                    <a:pt x="245364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0604" y="199644"/>
                  </a:lnTo>
                  <a:close/>
                </a:path>
                <a:path w="260985" h="20002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60985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6764" y="182880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7620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45364" y="199644"/>
                  </a:lnTo>
                  <a:lnTo>
                    <a:pt x="245364" y="19050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6764" y="199644"/>
                  </a:lnTo>
                  <a:close/>
                </a:path>
                <a:path w="260985" h="200025">
                  <a:moveTo>
                    <a:pt x="252984" y="16764"/>
                  </a:moveTo>
                  <a:lnTo>
                    <a:pt x="245364" y="7620"/>
                  </a:lnTo>
                  <a:lnTo>
                    <a:pt x="245364" y="16764"/>
                  </a:lnTo>
                  <a:lnTo>
                    <a:pt x="252984" y="16764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5364" y="16764"/>
                  </a:lnTo>
                  <a:lnTo>
                    <a:pt x="245364" y="18288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5364" y="190500"/>
                  </a:lnTo>
                  <a:lnTo>
                    <a:pt x="245364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5" name="object 195"/>
            <p:cNvSpPr/>
            <p:nvPr/>
          </p:nvSpPr>
          <p:spPr>
            <a:xfrm>
              <a:off x="6213226" y="4463795"/>
              <a:ext cx="245745" cy="182880"/>
            </a:xfrm>
            <a:custGeom>
              <a:avLst/>
              <a:gdLst/>
              <a:ahLst/>
              <a:cxnLst/>
              <a:rect l="l" t="t" r="r" b="b"/>
              <a:pathLst>
                <a:path w="245745" h="182879">
                  <a:moveTo>
                    <a:pt x="245363" y="182879"/>
                  </a:moveTo>
                  <a:lnTo>
                    <a:pt x="24536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536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205606" y="4456176"/>
              <a:ext cx="260985" cy="200025"/>
            </a:xfrm>
            <a:custGeom>
              <a:avLst/>
              <a:gdLst/>
              <a:ahLst/>
              <a:cxnLst/>
              <a:rect l="l" t="t" r="r" b="b"/>
              <a:pathLst>
                <a:path w="260985" h="200025">
                  <a:moveTo>
                    <a:pt x="260604" y="199644"/>
                  </a:moveTo>
                  <a:lnTo>
                    <a:pt x="26060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45364" y="16764"/>
                  </a:lnTo>
                  <a:lnTo>
                    <a:pt x="245364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0604" y="199644"/>
                  </a:lnTo>
                  <a:close/>
                </a:path>
                <a:path w="260985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60985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45364" y="199644"/>
                  </a:lnTo>
                  <a:lnTo>
                    <a:pt x="245364" y="19050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60985" h="200025">
                  <a:moveTo>
                    <a:pt x="252984" y="16764"/>
                  </a:moveTo>
                  <a:lnTo>
                    <a:pt x="245364" y="7620"/>
                  </a:lnTo>
                  <a:lnTo>
                    <a:pt x="245364" y="16764"/>
                  </a:lnTo>
                  <a:lnTo>
                    <a:pt x="252984" y="16764"/>
                  </a:lnTo>
                  <a:close/>
                </a:path>
                <a:path w="260985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5364" y="16764"/>
                  </a:lnTo>
                  <a:lnTo>
                    <a:pt x="245364" y="182880"/>
                  </a:lnTo>
                  <a:lnTo>
                    <a:pt x="252984" y="182880"/>
                  </a:lnTo>
                  <a:close/>
                </a:path>
                <a:path w="260985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5364" y="190500"/>
                  </a:lnTo>
                  <a:lnTo>
                    <a:pt x="245364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7" name="object 197"/>
            <p:cNvSpPr/>
            <p:nvPr/>
          </p:nvSpPr>
          <p:spPr>
            <a:xfrm>
              <a:off x="6458590" y="4463795"/>
              <a:ext cx="245745" cy="182880"/>
            </a:xfrm>
            <a:custGeom>
              <a:avLst/>
              <a:gdLst/>
              <a:ahLst/>
              <a:cxnLst/>
              <a:rect l="l" t="t" r="r" b="b"/>
              <a:pathLst>
                <a:path w="245745" h="182879">
                  <a:moveTo>
                    <a:pt x="245363" y="182879"/>
                  </a:moveTo>
                  <a:lnTo>
                    <a:pt x="24536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536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6450970" y="4456176"/>
              <a:ext cx="260985" cy="200025"/>
            </a:xfrm>
            <a:custGeom>
              <a:avLst/>
              <a:gdLst/>
              <a:ahLst/>
              <a:cxnLst/>
              <a:rect l="l" t="t" r="r" b="b"/>
              <a:pathLst>
                <a:path w="260984" h="200025">
                  <a:moveTo>
                    <a:pt x="260604" y="199644"/>
                  </a:moveTo>
                  <a:lnTo>
                    <a:pt x="26060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45364" y="16764"/>
                  </a:lnTo>
                  <a:lnTo>
                    <a:pt x="245364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0604" y="199644"/>
                  </a:lnTo>
                  <a:close/>
                </a:path>
                <a:path w="260984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60984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60984" h="200025">
                  <a:moveTo>
                    <a:pt x="25298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45364" y="199644"/>
                  </a:lnTo>
                  <a:lnTo>
                    <a:pt x="245364" y="190500"/>
                  </a:lnTo>
                  <a:lnTo>
                    <a:pt x="252984" y="182880"/>
                  </a:lnTo>
                  <a:close/>
                </a:path>
                <a:path w="260984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60984" h="200025">
                  <a:moveTo>
                    <a:pt x="252984" y="16764"/>
                  </a:moveTo>
                  <a:lnTo>
                    <a:pt x="245364" y="7620"/>
                  </a:lnTo>
                  <a:lnTo>
                    <a:pt x="245364" y="16764"/>
                  </a:lnTo>
                  <a:lnTo>
                    <a:pt x="252984" y="16764"/>
                  </a:lnTo>
                  <a:close/>
                </a:path>
                <a:path w="260984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5364" y="16764"/>
                  </a:lnTo>
                  <a:lnTo>
                    <a:pt x="245364" y="182880"/>
                  </a:lnTo>
                  <a:lnTo>
                    <a:pt x="252984" y="182880"/>
                  </a:lnTo>
                  <a:close/>
                </a:path>
                <a:path w="260984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5364" y="190500"/>
                  </a:lnTo>
                  <a:lnTo>
                    <a:pt x="245364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99" name="object 199"/>
          <p:cNvGrpSpPr/>
          <p:nvPr/>
        </p:nvGrpSpPr>
        <p:grpSpPr>
          <a:xfrm>
            <a:off x="7376203" y="4044261"/>
            <a:ext cx="1403873" cy="181535"/>
            <a:chOff x="6757294" y="4456176"/>
            <a:chExt cx="1546860" cy="200025"/>
          </a:xfrm>
        </p:grpSpPr>
        <p:sp>
          <p:nvSpPr>
            <p:cNvPr id="200" name="object 200"/>
            <p:cNvSpPr/>
            <p:nvPr/>
          </p:nvSpPr>
          <p:spPr>
            <a:xfrm>
              <a:off x="6764914" y="4463795"/>
              <a:ext cx="245745" cy="182880"/>
            </a:xfrm>
            <a:custGeom>
              <a:avLst/>
              <a:gdLst/>
              <a:ahLst/>
              <a:cxnLst/>
              <a:rect l="l" t="t" r="r" b="b"/>
              <a:pathLst>
                <a:path w="245745" h="182879">
                  <a:moveTo>
                    <a:pt x="245363" y="182879"/>
                  </a:moveTo>
                  <a:lnTo>
                    <a:pt x="24536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536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1" name="object 201"/>
            <p:cNvSpPr/>
            <p:nvPr/>
          </p:nvSpPr>
          <p:spPr>
            <a:xfrm>
              <a:off x="6757294" y="4456176"/>
              <a:ext cx="260985" cy="200025"/>
            </a:xfrm>
            <a:custGeom>
              <a:avLst/>
              <a:gdLst/>
              <a:ahLst/>
              <a:cxnLst/>
              <a:rect l="l" t="t" r="r" b="b"/>
              <a:pathLst>
                <a:path w="260984" h="200025">
                  <a:moveTo>
                    <a:pt x="260604" y="199644"/>
                  </a:moveTo>
                  <a:lnTo>
                    <a:pt x="26060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45364" y="16764"/>
                  </a:lnTo>
                  <a:lnTo>
                    <a:pt x="245364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0604" y="199644"/>
                  </a:lnTo>
                  <a:close/>
                </a:path>
                <a:path w="260984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60984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60984" h="200025">
                  <a:moveTo>
                    <a:pt x="25298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45364" y="199644"/>
                  </a:lnTo>
                  <a:lnTo>
                    <a:pt x="245364" y="190500"/>
                  </a:lnTo>
                  <a:lnTo>
                    <a:pt x="252984" y="182880"/>
                  </a:lnTo>
                  <a:close/>
                </a:path>
                <a:path w="260984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60984" h="200025">
                  <a:moveTo>
                    <a:pt x="252984" y="16764"/>
                  </a:moveTo>
                  <a:lnTo>
                    <a:pt x="245364" y="7620"/>
                  </a:lnTo>
                  <a:lnTo>
                    <a:pt x="245364" y="16764"/>
                  </a:lnTo>
                  <a:lnTo>
                    <a:pt x="252984" y="16764"/>
                  </a:lnTo>
                  <a:close/>
                </a:path>
                <a:path w="260984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5364" y="16764"/>
                  </a:lnTo>
                  <a:lnTo>
                    <a:pt x="245364" y="182880"/>
                  </a:lnTo>
                  <a:lnTo>
                    <a:pt x="252984" y="182880"/>
                  </a:lnTo>
                  <a:close/>
                </a:path>
                <a:path w="260984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5364" y="190500"/>
                  </a:lnTo>
                  <a:lnTo>
                    <a:pt x="245364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2" name="object 202"/>
            <p:cNvSpPr/>
            <p:nvPr/>
          </p:nvSpPr>
          <p:spPr>
            <a:xfrm>
              <a:off x="7010278" y="4463795"/>
              <a:ext cx="245745" cy="182880"/>
            </a:xfrm>
            <a:custGeom>
              <a:avLst/>
              <a:gdLst/>
              <a:ahLst/>
              <a:cxnLst/>
              <a:rect l="l" t="t" r="r" b="b"/>
              <a:pathLst>
                <a:path w="245745" h="182879">
                  <a:moveTo>
                    <a:pt x="245363" y="182879"/>
                  </a:moveTo>
                  <a:lnTo>
                    <a:pt x="24536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536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3" name="object 203"/>
            <p:cNvSpPr/>
            <p:nvPr/>
          </p:nvSpPr>
          <p:spPr>
            <a:xfrm>
              <a:off x="7002658" y="4456176"/>
              <a:ext cx="260985" cy="200025"/>
            </a:xfrm>
            <a:custGeom>
              <a:avLst/>
              <a:gdLst/>
              <a:ahLst/>
              <a:cxnLst/>
              <a:rect l="l" t="t" r="r" b="b"/>
              <a:pathLst>
                <a:path w="260984" h="200025">
                  <a:moveTo>
                    <a:pt x="260604" y="199644"/>
                  </a:moveTo>
                  <a:lnTo>
                    <a:pt x="26060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43840" y="16764"/>
                  </a:lnTo>
                  <a:lnTo>
                    <a:pt x="243840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0604" y="199644"/>
                  </a:lnTo>
                  <a:close/>
                </a:path>
                <a:path w="260984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60984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60984" h="200025">
                  <a:moveTo>
                    <a:pt x="25298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43840" y="199644"/>
                  </a:lnTo>
                  <a:lnTo>
                    <a:pt x="243840" y="190500"/>
                  </a:lnTo>
                  <a:lnTo>
                    <a:pt x="252984" y="182880"/>
                  </a:lnTo>
                  <a:close/>
                </a:path>
                <a:path w="260984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60984" h="200025">
                  <a:moveTo>
                    <a:pt x="252984" y="16764"/>
                  </a:moveTo>
                  <a:lnTo>
                    <a:pt x="243840" y="7620"/>
                  </a:lnTo>
                  <a:lnTo>
                    <a:pt x="243840" y="16764"/>
                  </a:lnTo>
                  <a:lnTo>
                    <a:pt x="252984" y="16764"/>
                  </a:lnTo>
                  <a:close/>
                </a:path>
                <a:path w="260984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3840" y="16764"/>
                  </a:lnTo>
                  <a:lnTo>
                    <a:pt x="243840" y="182880"/>
                  </a:lnTo>
                  <a:lnTo>
                    <a:pt x="252984" y="182880"/>
                  </a:lnTo>
                  <a:close/>
                </a:path>
                <a:path w="260984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3840" y="190500"/>
                  </a:lnTo>
                  <a:lnTo>
                    <a:pt x="243840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4" name="object 204"/>
            <p:cNvSpPr/>
            <p:nvPr/>
          </p:nvSpPr>
          <p:spPr>
            <a:xfrm>
              <a:off x="7255642" y="4463795"/>
              <a:ext cx="243840" cy="182880"/>
            </a:xfrm>
            <a:custGeom>
              <a:avLst/>
              <a:gdLst/>
              <a:ahLst/>
              <a:cxnLst/>
              <a:rect l="l" t="t" r="r" b="b"/>
              <a:pathLst>
                <a:path w="243840" h="182879">
                  <a:moveTo>
                    <a:pt x="243839" y="182879"/>
                  </a:moveTo>
                  <a:lnTo>
                    <a:pt x="243839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3839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5" name="object 205"/>
            <p:cNvSpPr/>
            <p:nvPr/>
          </p:nvSpPr>
          <p:spPr>
            <a:xfrm>
              <a:off x="7246498" y="4456176"/>
              <a:ext cx="262255" cy="200025"/>
            </a:xfrm>
            <a:custGeom>
              <a:avLst/>
              <a:gdLst/>
              <a:ahLst/>
              <a:cxnLst/>
              <a:rect l="l" t="t" r="r" b="b"/>
              <a:pathLst>
                <a:path w="262254" h="200025">
                  <a:moveTo>
                    <a:pt x="262128" y="199644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9144" y="199644"/>
                  </a:lnTo>
                  <a:lnTo>
                    <a:pt x="9144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45364" y="16764"/>
                  </a:lnTo>
                  <a:lnTo>
                    <a:pt x="245364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2128" y="199644"/>
                  </a:lnTo>
                  <a:close/>
                </a:path>
                <a:path w="262254" h="200025">
                  <a:moveTo>
                    <a:pt x="16764" y="16764"/>
                  </a:moveTo>
                  <a:lnTo>
                    <a:pt x="16764" y="7620"/>
                  </a:lnTo>
                  <a:lnTo>
                    <a:pt x="9144" y="16764"/>
                  </a:lnTo>
                  <a:lnTo>
                    <a:pt x="16764" y="16764"/>
                  </a:lnTo>
                  <a:close/>
                </a:path>
                <a:path w="262254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9144" y="16764"/>
                  </a:lnTo>
                  <a:lnTo>
                    <a:pt x="9144" y="182880"/>
                  </a:lnTo>
                  <a:lnTo>
                    <a:pt x="16764" y="182880"/>
                  </a:lnTo>
                  <a:close/>
                </a:path>
                <a:path w="262254" h="200025">
                  <a:moveTo>
                    <a:pt x="252984" y="182880"/>
                  </a:moveTo>
                  <a:lnTo>
                    <a:pt x="9144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45364" y="199644"/>
                  </a:lnTo>
                  <a:lnTo>
                    <a:pt x="245364" y="190500"/>
                  </a:lnTo>
                  <a:lnTo>
                    <a:pt x="252984" y="182880"/>
                  </a:lnTo>
                  <a:close/>
                </a:path>
                <a:path w="262254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9144" y="182880"/>
                  </a:lnTo>
                  <a:lnTo>
                    <a:pt x="9144" y="199644"/>
                  </a:lnTo>
                  <a:lnTo>
                    <a:pt x="16764" y="199644"/>
                  </a:lnTo>
                  <a:close/>
                </a:path>
                <a:path w="262254" h="200025">
                  <a:moveTo>
                    <a:pt x="252984" y="16764"/>
                  </a:moveTo>
                  <a:lnTo>
                    <a:pt x="245364" y="7620"/>
                  </a:lnTo>
                  <a:lnTo>
                    <a:pt x="245364" y="16764"/>
                  </a:lnTo>
                  <a:lnTo>
                    <a:pt x="252984" y="16764"/>
                  </a:lnTo>
                  <a:close/>
                </a:path>
                <a:path w="262254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5364" y="16764"/>
                  </a:lnTo>
                  <a:lnTo>
                    <a:pt x="245364" y="182880"/>
                  </a:lnTo>
                  <a:lnTo>
                    <a:pt x="252984" y="182880"/>
                  </a:lnTo>
                  <a:close/>
                </a:path>
                <a:path w="262254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5364" y="190500"/>
                  </a:lnTo>
                  <a:lnTo>
                    <a:pt x="245364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6" name="object 206"/>
            <p:cNvSpPr/>
            <p:nvPr/>
          </p:nvSpPr>
          <p:spPr>
            <a:xfrm>
              <a:off x="7561966" y="4463795"/>
              <a:ext cx="243840" cy="182880"/>
            </a:xfrm>
            <a:custGeom>
              <a:avLst/>
              <a:gdLst/>
              <a:ahLst/>
              <a:cxnLst/>
              <a:rect l="l" t="t" r="r" b="b"/>
              <a:pathLst>
                <a:path w="243840" h="182879">
                  <a:moveTo>
                    <a:pt x="243839" y="182879"/>
                  </a:moveTo>
                  <a:lnTo>
                    <a:pt x="243839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3839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7" name="object 207"/>
            <p:cNvSpPr/>
            <p:nvPr/>
          </p:nvSpPr>
          <p:spPr>
            <a:xfrm>
              <a:off x="7552822" y="4456176"/>
              <a:ext cx="262255" cy="200025"/>
            </a:xfrm>
            <a:custGeom>
              <a:avLst/>
              <a:gdLst/>
              <a:ahLst/>
              <a:cxnLst/>
              <a:rect l="l" t="t" r="r" b="b"/>
              <a:pathLst>
                <a:path w="262254" h="200025">
                  <a:moveTo>
                    <a:pt x="262128" y="199644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9144" y="199644"/>
                  </a:lnTo>
                  <a:lnTo>
                    <a:pt x="9144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45364" y="16764"/>
                  </a:lnTo>
                  <a:lnTo>
                    <a:pt x="245364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2128" y="199644"/>
                  </a:lnTo>
                  <a:close/>
                </a:path>
                <a:path w="262254" h="200025">
                  <a:moveTo>
                    <a:pt x="16764" y="16764"/>
                  </a:moveTo>
                  <a:lnTo>
                    <a:pt x="16764" y="7620"/>
                  </a:lnTo>
                  <a:lnTo>
                    <a:pt x="9144" y="16764"/>
                  </a:lnTo>
                  <a:lnTo>
                    <a:pt x="16764" y="16764"/>
                  </a:lnTo>
                  <a:close/>
                </a:path>
                <a:path w="262254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9144" y="16764"/>
                  </a:lnTo>
                  <a:lnTo>
                    <a:pt x="9144" y="182880"/>
                  </a:lnTo>
                  <a:lnTo>
                    <a:pt x="16764" y="182880"/>
                  </a:lnTo>
                  <a:close/>
                </a:path>
                <a:path w="262254" h="200025">
                  <a:moveTo>
                    <a:pt x="252984" y="182880"/>
                  </a:moveTo>
                  <a:lnTo>
                    <a:pt x="9144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45364" y="199644"/>
                  </a:lnTo>
                  <a:lnTo>
                    <a:pt x="245364" y="190500"/>
                  </a:lnTo>
                  <a:lnTo>
                    <a:pt x="252984" y="182880"/>
                  </a:lnTo>
                  <a:close/>
                </a:path>
                <a:path w="262254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9144" y="182880"/>
                  </a:lnTo>
                  <a:lnTo>
                    <a:pt x="9144" y="199644"/>
                  </a:lnTo>
                  <a:lnTo>
                    <a:pt x="16764" y="199644"/>
                  </a:lnTo>
                  <a:close/>
                </a:path>
                <a:path w="262254" h="200025">
                  <a:moveTo>
                    <a:pt x="252984" y="16764"/>
                  </a:moveTo>
                  <a:lnTo>
                    <a:pt x="245364" y="7620"/>
                  </a:lnTo>
                  <a:lnTo>
                    <a:pt x="245364" y="16764"/>
                  </a:lnTo>
                  <a:lnTo>
                    <a:pt x="252984" y="16764"/>
                  </a:lnTo>
                  <a:close/>
                </a:path>
                <a:path w="262254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5364" y="16764"/>
                  </a:lnTo>
                  <a:lnTo>
                    <a:pt x="245364" y="182880"/>
                  </a:lnTo>
                  <a:lnTo>
                    <a:pt x="252984" y="182880"/>
                  </a:lnTo>
                  <a:close/>
                </a:path>
                <a:path w="262254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5364" y="190500"/>
                  </a:lnTo>
                  <a:lnTo>
                    <a:pt x="245364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8" name="object 208"/>
            <p:cNvSpPr/>
            <p:nvPr/>
          </p:nvSpPr>
          <p:spPr>
            <a:xfrm>
              <a:off x="7805806" y="4463795"/>
              <a:ext cx="245745" cy="182880"/>
            </a:xfrm>
            <a:custGeom>
              <a:avLst/>
              <a:gdLst/>
              <a:ahLst/>
              <a:cxnLst/>
              <a:rect l="l" t="t" r="r" b="b"/>
              <a:pathLst>
                <a:path w="245745" h="182879">
                  <a:moveTo>
                    <a:pt x="245363" y="182879"/>
                  </a:moveTo>
                  <a:lnTo>
                    <a:pt x="24536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536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9" name="object 209"/>
            <p:cNvSpPr/>
            <p:nvPr/>
          </p:nvSpPr>
          <p:spPr>
            <a:xfrm>
              <a:off x="7798186" y="4456176"/>
              <a:ext cx="260985" cy="200025"/>
            </a:xfrm>
            <a:custGeom>
              <a:avLst/>
              <a:gdLst/>
              <a:ahLst/>
              <a:cxnLst/>
              <a:rect l="l" t="t" r="r" b="b"/>
              <a:pathLst>
                <a:path w="260984" h="200025">
                  <a:moveTo>
                    <a:pt x="260604" y="199644"/>
                  </a:moveTo>
                  <a:lnTo>
                    <a:pt x="26060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45364" y="16764"/>
                  </a:lnTo>
                  <a:lnTo>
                    <a:pt x="245364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0604" y="199644"/>
                  </a:lnTo>
                  <a:close/>
                </a:path>
                <a:path w="260984" h="20002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260984" h="200025">
                  <a:moveTo>
                    <a:pt x="16764" y="18288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6764" y="182880"/>
                  </a:lnTo>
                  <a:close/>
                </a:path>
                <a:path w="260984" h="200025">
                  <a:moveTo>
                    <a:pt x="252984" y="182880"/>
                  </a:moveTo>
                  <a:lnTo>
                    <a:pt x="7620" y="182880"/>
                  </a:lnTo>
                  <a:lnTo>
                    <a:pt x="16764" y="190500"/>
                  </a:lnTo>
                  <a:lnTo>
                    <a:pt x="16764" y="199644"/>
                  </a:lnTo>
                  <a:lnTo>
                    <a:pt x="245364" y="199644"/>
                  </a:lnTo>
                  <a:lnTo>
                    <a:pt x="245364" y="190500"/>
                  </a:lnTo>
                  <a:lnTo>
                    <a:pt x="252984" y="182880"/>
                  </a:lnTo>
                  <a:close/>
                </a:path>
                <a:path w="260984" h="200025">
                  <a:moveTo>
                    <a:pt x="16764" y="199644"/>
                  </a:moveTo>
                  <a:lnTo>
                    <a:pt x="16764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6764" y="199644"/>
                  </a:lnTo>
                  <a:close/>
                </a:path>
                <a:path w="260984" h="200025">
                  <a:moveTo>
                    <a:pt x="252984" y="16764"/>
                  </a:moveTo>
                  <a:lnTo>
                    <a:pt x="245364" y="7620"/>
                  </a:lnTo>
                  <a:lnTo>
                    <a:pt x="245364" y="16764"/>
                  </a:lnTo>
                  <a:lnTo>
                    <a:pt x="252984" y="16764"/>
                  </a:lnTo>
                  <a:close/>
                </a:path>
                <a:path w="260984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5364" y="16764"/>
                  </a:lnTo>
                  <a:lnTo>
                    <a:pt x="245364" y="182880"/>
                  </a:lnTo>
                  <a:lnTo>
                    <a:pt x="252984" y="182880"/>
                  </a:lnTo>
                  <a:close/>
                </a:path>
                <a:path w="260984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5364" y="190500"/>
                  </a:lnTo>
                  <a:lnTo>
                    <a:pt x="245364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051170" y="4463795"/>
              <a:ext cx="245745" cy="182880"/>
            </a:xfrm>
            <a:custGeom>
              <a:avLst/>
              <a:gdLst/>
              <a:ahLst/>
              <a:cxnLst/>
              <a:rect l="l" t="t" r="r" b="b"/>
              <a:pathLst>
                <a:path w="245745" h="182879">
                  <a:moveTo>
                    <a:pt x="245363" y="182879"/>
                  </a:moveTo>
                  <a:lnTo>
                    <a:pt x="245363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5363" y="182879"/>
                  </a:lnTo>
                  <a:close/>
                </a:path>
              </a:pathLst>
            </a:custGeom>
            <a:solidFill>
              <a:srgbClr val="E6B8B7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043550" y="4456176"/>
              <a:ext cx="260985" cy="200025"/>
            </a:xfrm>
            <a:custGeom>
              <a:avLst/>
              <a:gdLst/>
              <a:ahLst/>
              <a:cxnLst/>
              <a:rect l="l" t="t" r="r" b="b"/>
              <a:pathLst>
                <a:path w="260984" h="200025">
                  <a:moveTo>
                    <a:pt x="260604" y="199644"/>
                  </a:moveTo>
                  <a:lnTo>
                    <a:pt x="260604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7620" y="1996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45364" y="16764"/>
                  </a:lnTo>
                  <a:lnTo>
                    <a:pt x="245364" y="7620"/>
                  </a:lnTo>
                  <a:lnTo>
                    <a:pt x="252984" y="16764"/>
                  </a:lnTo>
                  <a:lnTo>
                    <a:pt x="252984" y="199644"/>
                  </a:lnTo>
                  <a:lnTo>
                    <a:pt x="260604" y="199644"/>
                  </a:lnTo>
                  <a:close/>
                </a:path>
                <a:path w="260984" h="2000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60984" h="200025">
                  <a:moveTo>
                    <a:pt x="15240" y="182880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182880"/>
                  </a:lnTo>
                  <a:lnTo>
                    <a:pt x="15240" y="182880"/>
                  </a:lnTo>
                  <a:close/>
                </a:path>
                <a:path w="260984" h="200025">
                  <a:moveTo>
                    <a:pt x="252984" y="182880"/>
                  </a:moveTo>
                  <a:lnTo>
                    <a:pt x="7620" y="182880"/>
                  </a:lnTo>
                  <a:lnTo>
                    <a:pt x="15240" y="190500"/>
                  </a:lnTo>
                  <a:lnTo>
                    <a:pt x="15240" y="199644"/>
                  </a:lnTo>
                  <a:lnTo>
                    <a:pt x="245364" y="199644"/>
                  </a:lnTo>
                  <a:lnTo>
                    <a:pt x="245364" y="190500"/>
                  </a:lnTo>
                  <a:lnTo>
                    <a:pt x="252984" y="182880"/>
                  </a:lnTo>
                  <a:close/>
                </a:path>
                <a:path w="260984" h="200025">
                  <a:moveTo>
                    <a:pt x="15240" y="199644"/>
                  </a:moveTo>
                  <a:lnTo>
                    <a:pt x="15240" y="190500"/>
                  </a:lnTo>
                  <a:lnTo>
                    <a:pt x="7620" y="182880"/>
                  </a:lnTo>
                  <a:lnTo>
                    <a:pt x="7620" y="199644"/>
                  </a:lnTo>
                  <a:lnTo>
                    <a:pt x="15240" y="199644"/>
                  </a:lnTo>
                  <a:close/>
                </a:path>
                <a:path w="260984" h="200025">
                  <a:moveTo>
                    <a:pt x="252984" y="16764"/>
                  </a:moveTo>
                  <a:lnTo>
                    <a:pt x="245364" y="7620"/>
                  </a:lnTo>
                  <a:lnTo>
                    <a:pt x="245364" y="16764"/>
                  </a:lnTo>
                  <a:lnTo>
                    <a:pt x="252984" y="16764"/>
                  </a:lnTo>
                  <a:close/>
                </a:path>
                <a:path w="260984" h="200025">
                  <a:moveTo>
                    <a:pt x="252984" y="182880"/>
                  </a:moveTo>
                  <a:lnTo>
                    <a:pt x="252984" y="16764"/>
                  </a:lnTo>
                  <a:lnTo>
                    <a:pt x="245364" y="16764"/>
                  </a:lnTo>
                  <a:lnTo>
                    <a:pt x="245364" y="182880"/>
                  </a:lnTo>
                  <a:lnTo>
                    <a:pt x="252984" y="182880"/>
                  </a:lnTo>
                  <a:close/>
                </a:path>
                <a:path w="260984" h="200025">
                  <a:moveTo>
                    <a:pt x="252984" y="199644"/>
                  </a:moveTo>
                  <a:lnTo>
                    <a:pt x="252984" y="182880"/>
                  </a:lnTo>
                  <a:lnTo>
                    <a:pt x="245364" y="190500"/>
                  </a:lnTo>
                  <a:lnTo>
                    <a:pt x="245364" y="199644"/>
                  </a:lnTo>
                  <a:lnTo>
                    <a:pt x="252984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215" name="object 215"/>
          <p:cNvSpPr txBox="1">
            <a:spLocks noGrp="1"/>
          </p:cNvSpPr>
          <p:nvPr>
            <p:ph type="sldNum" sz="quarter" idx="7"/>
          </p:nvPr>
        </p:nvSpPr>
        <p:spPr>
          <a:xfrm>
            <a:off x="8737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70" spc="-25" dirty="0"/>
            </a:fld>
            <a:endParaRPr sz="1270" spc="-2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737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70" spc="-25" dirty="0"/>
            </a:fld>
            <a:endParaRPr sz="1270"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" y="290830"/>
            <a:ext cx="3343275" cy="5651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Analysis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43840" y="933450"/>
            <a:ext cx="11337925" cy="3215005"/>
          </a:xfrm>
          <a:prstGeom prst="rect">
            <a:avLst/>
          </a:prstGeom>
        </p:spPr>
        <p:txBody>
          <a:bodyPr vert="horz" wrap="square" lIns="0" tIns="77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180" spc="-3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Worst</a:t>
            </a:r>
            <a:r>
              <a:rPr sz="2180" spc="-1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Case</a:t>
            </a:r>
            <a:endParaRPr sz="2180">
              <a:latin typeface="Calibri" panose="020F0502020204030204"/>
              <a:cs typeface="Calibri" panose="020F0502020204030204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180" dirty="0">
                <a:latin typeface="Calibri" panose="020F0502020204030204"/>
                <a:cs typeface="Calibri" panose="020F0502020204030204"/>
              </a:rPr>
              <a:t>Splits</a:t>
            </a:r>
            <a:r>
              <a:rPr sz="218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will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be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skewed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to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extreme</a:t>
            </a:r>
            <a:endParaRPr sz="2180">
              <a:latin typeface="Calibri" panose="020F0502020204030204"/>
              <a:cs typeface="Calibri" panose="020F0502020204030204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180" dirty="0">
                <a:latin typeface="Calibri" panose="020F0502020204030204"/>
                <a:cs typeface="Calibri" panose="020F0502020204030204"/>
              </a:rPr>
              <a:t>This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happens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if</a:t>
            </a:r>
            <a:r>
              <a:rPr sz="218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input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is</a:t>
            </a:r>
            <a:r>
              <a:rPr sz="218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already</a:t>
            </a:r>
            <a:r>
              <a:rPr sz="2180" spc="-8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sorted</a:t>
            </a:r>
            <a:endParaRPr sz="2180">
              <a:latin typeface="Calibri" panose="020F0502020204030204"/>
              <a:cs typeface="Calibri" panose="020F0502020204030204"/>
            </a:endParaRPr>
          </a:p>
          <a:p>
            <a:pPr marL="354965" marR="5080" indent="-342900">
              <a:lnSpc>
                <a:spcPct val="100000"/>
              </a:lnSpc>
              <a:spcBef>
                <a:spcPts val="12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180" dirty="0">
                <a:latin typeface="Calibri" panose="020F0502020204030204"/>
                <a:cs typeface="Calibri" panose="020F0502020204030204"/>
              </a:rPr>
              <a:t>In</a:t>
            </a:r>
            <a:r>
              <a:rPr sz="218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worst</a:t>
            </a:r>
            <a:r>
              <a:rPr sz="218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case,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partitioning</a:t>
            </a:r>
            <a:r>
              <a:rPr sz="218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always</a:t>
            </a:r>
            <a:r>
              <a:rPr sz="218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divides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size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solidFill>
                  <a:srgbClr val="C04F4D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180" spc="-85" dirty="0">
                <a:solidFill>
                  <a:srgbClr val="C04F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array</a:t>
            </a:r>
            <a:r>
              <a:rPr sz="218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into</a:t>
            </a:r>
            <a:r>
              <a:rPr sz="218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these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three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parts:</a:t>
            </a:r>
            <a:endParaRPr sz="2180">
              <a:latin typeface="Calibri" panose="020F0502020204030204"/>
              <a:cs typeface="Calibri" panose="020F0502020204030204"/>
            </a:endParaRPr>
          </a:p>
          <a:p>
            <a:pPr marL="1155700" indent="-229235">
              <a:lnSpc>
                <a:spcPct val="100000"/>
              </a:lnSpc>
              <a:buFont typeface="Arial" panose="020B0604020202020204"/>
              <a:buChar char="•"/>
              <a:tabLst>
                <a:tab pos="1155700" algn="l"/>
              </a:tabLst>
            </a:pPr>
            <a:r>
              <a:rPr sz="2180" dirty="0">
                <a:latin typeface="Calibri" panose="020F0502020204030204"/>
                <a:cs typeface="Calibri" panose="020F0502020204030204"/>
              </a:rPr>
              <a:t>A</a:t>
            </a:r>
            <a:r>
              <a:rPr sz="218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length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one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part,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containing</a:t>
            </a:r>
            <a:r>
              <a:rPr sz="218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pivot</a:t>
            </a:r>
            <a:r>
              <a:rPr sz="218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itself</a:t>
            </a:r>
            <a:endParaRPr sz="2180">
              <a:latin typeface="Calibri" panose="020F0502020204030204"/>
              <a:cs typeface="Calibri" panose="020F0502020204030204"/>
            </a:endParaRPr>
          </a:p>
          <a:p>
            <a:pPr marL="1155700" indent="-229235">
              <a:lnSpc>
                <a:spcPct val="100000"/>
              </a:lnSpc>
              <a:buFont typeface="Arial" panose="020B0604020202020204"/>
              <a:buChar char="•"/>
              <a:tabLst>
                <a:tab pos="1155700" algn="l"/>
              </a:tabLst>
            </a:pPr>
            <a:r>
              <a:rPr sz="2180" dirty="0">
                <a:latin typeface="Calibri" panose="020F0502020204030204"/>
                <a:cs typeface="Calibri" panose="020F0502020204030204"/>
              </a:rPr>
              <a:t>A</a:t>
            </a:r>
            <a:r>
              <a:rPr sz="218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length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zero</a:t>
            </a:r>
            <a:r>
              <a:rPr sz="218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part,</a:t>
            </a:r>
            <a:r>
              <a:rPr sz="218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25" dirty="0">
                <a:latin typeface="Calibri" panose="020F0502020204030204"/>
                <a:cs typeface="Calibri" panose="020F0502020204030204"/>
              </a:rPr>
              <a:t>and</a:t>
            </a:r>
            <a:endParaRPr sz="2180">
              <a:latin typeface="Calibri" panose="020F0502020204030204"/>
              <a:cs typeface="Calibri" panose="020F0502020204030204"/>
            </a:endParaRPr>
          </a:p>
          <a:p>
            <a:pPr marL="1155700" indent="-229235">
              <a:lnSpc>
                <a:spcPct val="100000"/>
              </a:lnSpc>
              <a:buFont typeface="Arial" panose="020B0604020202020204"/>
              <a:buChar char="•"/>
              <a:tabLst>
                <a:tab pos="1155700" algn="l"/>
              </a:tabLst>
            </a:pPr>
            <a:r>
              <a:rPr sz="2180" dirty="0">
                <a:latin typeface="Calibri" panose="020F0502020204030204"/>
                <a:cs typeface="Calibri" panose="020F0502020204030204"/>
              </a:rPr>
              <a:t>A</a:t>
            </a:r>
            <a:r>
              <a:rPr sz="218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length</a:t>
            </a:r>
            <a:r>
              <a:rPr sz="218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n-</a:t>
            </a:r>
            <a:r>
              <a:rPr sz="21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180" spc="-7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part,</a:t>
            </a:r>
            <a:r>
              <a:rPr sz="218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containing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everything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20" dirty="0">
                <a:latin typeface="Calibri" panose="020F0502020204030204"/>
                <a:cs typeface="Calibri" panose="020F0502020204030204"/>
              </a:rPr>
              <a:t>else</a:t>
            </a:r>
            <a:endParaRPr sz="2180">
              <a:latin typeface="Calibri" panose="020F0502020204030204"/>
              <a:cs typeface="Calibri" panose="020F0502020204030204"/>
            </a:endParaRPr>
          </a:p>
          <a:p>
            <a:pPr marL="354965" marR="60960" indent="-342900">
              <a:lnSpc>
                <a:spcPct val="100000"/>
              </a:lnSpc>
              <a:spcBef>
                <a:spcPts val="1200"/>
              </a:spcBef>
              <a:buFont typeface="Arial" panose="020B0604020202020204"/>
              <a:buChar char="•"/>
              <a:tabLst>
                <a:tab pos="354965" algn="l"/>
                <a:tab pos="355600" algn="l"/>
                <a:tab pos="2749550" algn="l"/>
              </a:tabLst>
            </a:pPr>
            <a:r>
              <a:rPr sz="2180" dirty="0">
                <a:latin typeface="Calibri" panose="020F0502020204030204"/>
                <a:cs typeface="Calibri" panose="020F0502020204030204"/>
              </a:rPr>
              <a:t>Recurring</a:t>
            </a:r>
            <a:r>
              <a:rPr sz="218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on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length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n-</a:t>
            </a:r>
            <a:r>
              <a:rPr sz="21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180" spc="-8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part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requires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(in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worst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case)</a:t>
            </a:r>
            <a:r>
              <a:rPr sz="218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recurring</a:t>
            </a:r>
            <a:r>
              <a:rPr sz="218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to</a:t>
            </a:r>
            <a:r>
              <a:rPr sz="218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depth</a:t>
            </a:r>
            <a:r>
              <a:rPr sz="21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18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n-</a:t>
            </a:r>
            <a:r>
              <a:rPr sz="218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218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445" y="281305"/>
            <a:ext cx="3409315" cy="5651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Analysis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10845" y="1363345"/>
            <a:ext cx="3822065" cy="400685"/>
          </a:xfrm>
          <a:prstGeom prst="rect">
            <a:avLst/>
          </a:prstGeom>
        </p:spPr>
        <p:txBody>
          <a:bodyPr vert="horz" wrap="square" lIns="0" tIns="1094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54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Worst</a:t>
            </a:r>
            <a:r>
              <a:rPr sz="2540" spc="-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Case</a:t>
            </a:r>
            <a:endParaRPr sz="254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38166" y="1969571"/>
            <a:ext cx="6654565" cy="292185"/>
            <a:chOff x="1757050" y="2170176"/>
            <a:chExt cx="7332345" cy="321945"/>
          </a:xfrm>
        </p:grpSpPr>
        <p:sp>
          <p:nvSpPr>
            <p:cNvPr id="5" name="object 5"/>
            <p:cNvSpPr/>
            <p:nvPr/>
          </p:nvSpPr>
          <p:spPr>
            <a:xfrm>
              <a:off x="1764670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6" name="object 6"/>
            <p:cNvSpPr/>
            <p:nvPr/>
          </p:nvSpPr>
          <p:spPr>
            <a:xfrm>
              <a:off x="17570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7" name="object 7"/>
            <p:cNvSpPr/>
            <p:nvPr/>
          </p:nvSpPr>
          <p:spPr>
            <a:xfrm>
              <a:off x="2069470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" name="object 8"/>
            <p:cNvSpPr/>
            <p:nvPr/>
          </p:nvSpPr>
          <p:spPr>
            <a:xfrm>
              <a:off x="20618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" name="object 9"/>
            <p:cNvSpPr/>
            <p:nvPr/>
          </p:nvSpPr>
          <p:spPr>
            <a:xfrm>
              <a:off x="2374269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23666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2679069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26714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" name="object 13"/>
            <p:cNvSpPr/>
            <p:nvPr/>
          </p:nvSpPr>
          <p:spPr>
            <a:xfrm>
              <a:off x="2983869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62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3288669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810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93469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58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" name="object 19"/>
            <p:cNvSpPr/>
            <p:nvPr/>
          </p:nvSpPr>
          <p:spPr>
            <a:xfrm>
              <a:off x="3898269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" name="object 20"/>
            <p:cNvSpPr/>
            <p:nvPr/>
          </p:nvSpPr>
          <p:spPr>
            <a:xfrm>
              <a:off x="38906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" name="object 21"/>
            <p:cNvSpPr/>
            <p:nvPr/>
          </p:nvSpPr>
          <p:spPr>
            <a:xfrm>
              <a:off x="4203069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41954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" name="object 23"/>
            <p:cNvSpPr/>
            <p:nvPr/>
          </p:nvSpPr>
          <p:spPr>
            <a:xfrm>
              <a:off x="4507869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" name="object 24"/>
            <p:cNvSpPr/>
            <p:nvPr/>
          </p:nvSpPr>
          <p:spPr>
            <a:xfrm>
              <a:off x="45002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5" name="object 25"/>
            <p:cNvSpPr/>
            <p:nvPr/>
          </p:nvSpPr>
          <p:spPr>
            <a:xfrm>
              <a:off x="4812669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" name="object 26"/>
            <p:cNvSpPr/>
            <p:nvPr/>
          </p:nvSpPr>
          <p:spPr>
            <a:xfrm>
              <a:off x="48050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5117469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8" name="object 28"/>
            <p:cNvSpPr/>
            <p:nvPr/>
          </p:nvSpPr>
          <p:spPr>
            <a:xfrm>
              <a:off x="51098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9" name="object 29"/>
            <p:cNvSpPr/>
            <p:nvPr/>
          </p:nvSpPr>
          <p:spPr>
            <a:xfrm>
              <a:off x="5422269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0" name="object 30"/>
            <p:cNvSpPr/>
            <p:nvPr/>
          </p:nvSpPr>
          <p:spPr>
            <a:xfrm>
              <a:off x="54146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1" name="object 31"/>
            <p:cNvSpPr/>
            <p:nvPr/>
          </p:nvSpPr>
          <p:spPr>
            <a:xfrm>
              <a:off x="5727069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2" name="object 32"/>
            <p:cNvSpPr/>
            <p:nvPr/>
          </p:nvSpPr>
          <p:spPr>
            <a:xfrm>
              <a:off x="57194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3" name="object 33"/>
            <p:cNvSpPr/>
            <p:nvPr/>
          </p:nvSpPr>
          <p:spPr>
            <a:xfrm>
              <a:off x="6031869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4" name="object 34"/>
            <p:cNvSpPr/>
            <p:nvPr/>
          </p:nvSpPr>
          <p:spPr>
            <a:xfrm>
              <a:off x="60242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5" name="object 35"/>
            <p:cNvSpPr/>
            <p:nvPr/>
          </p:nvSpPr>
          <p:spPr>
            <a:xfrm>
              <a:off x="6336669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6" name="object 36"/>
            <p:cNvSpPr/>
            <p:nvPr/>
          </p:nvSpPr>
          <p:spPr>
            <a:xfrm>
              <a:off x="63290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7" name="object 37"/>
            <p:cNvSpPr/>
            <p:nvPr/>
          </p:nvSpPr>
          <p:spPr>
            <a:xfrm>
              <a:off x="6641469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8" name="object 38"/>
            <p:cNvSpPr/>
            <p:nvPr/>
          </p:nvSpPr>
          <p:spPr>
            <a:xfrm>
              <a:off x="66338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9" name="object 39"/>
            <p:cNvSpPr/>
            <p:nvPr/>
          </p:nvSpPr>
          <p:spPr>
            <a:xfrm>
              <a:off x="6946269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0" name="object 40"/>
            <p:cNvSpPr/>
            <p:nvPr/>
          </p:nvSpPr>
          <p:spPr>
            <a:xfrm>
              <a:off x="69386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1" name="object 41"/>
            <p:cNvSpPr/>
            <p:nvPr/>
          </p:nvSpPr>
          <p:spPr>
            <a:xfrm>
              <a:off x="7251069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2" name="object 42"/>
            <p:cNvSpPr/>
            <p:nvPr/>
          </p:nvSpPr>
          <p:spPr>
            <a:xfrm>
              <a:off x="72434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3" name="object 43"/>
            <p:cNvSpPr/>
            <p:nvPr/>
          </p:nvSpPr>
          <p:spPr>
            <a:xfrm>
              <a:off x="7555869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4" name="object 44"/>
            <p:cNvSpPr/>
            <p:nvPr/>
          </p:nvSpPr>
          <p:spPr>
            <a:xfrm>
              <a:off x="75482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5" name="object 45"/>
            <p:cNvSpPr/>
            <p:nvPr/>
          </p:nvSpPr>
          <p:spPr>
            <a:xfrm>
              <a:off x="7860669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6" name="object 46"/>
            <p:cNvSpPr/>
            <p:nvPr/>
          </p:nvSpPr>
          <p:spPr>
            <a:xfrm>
              <a:off x="78530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7" name="object 47"/>
            <p:cNvSpPr/>
            <p:nvPr/>
          </p:nvSpPr>
          <p:spPr>
            <a:xfrm>
              <a:off x="8165469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8" name="object 48"/>
            <p:cNvSpPr/>
            <p:nvPr/>
          </p:nvSpPr>
          <p:spPr>
            <a:xfrm>
              <a:off x="81578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9" name="object 49"/>
            <p:cNvSpPr/>
            <p:nvPr/>
          </p:nvSpPr>
          <p:spPr>
            <a:xfrm>
              <a:off x="8470269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50" name="object 50"/>
            <p:cNvSpPr/>
            <p:nvPr/>
          </p:nvSpPr>
          <p:spPr>
            <a:xfrm>
              <a:off x="84626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51" name="object 51"/>
            <p:cNvSpPr/>
            <p:nvPr/>
          </p:nvSpPr>
          <p:spPr>
            <a:xfrm>
              <a:off x="8775069" y="2177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52" name="object 52"/>
            <p:cNvSpPr/>
            <p:nvPr/>
          </p:nvSpPr>
          <p:spPr>
            <a:xfrm>
              <a:off x="8767450" y="2170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2769010" y="2591978"/>
            <a:ext cx="292185" cy="292185"/>
            <a:chOff x="1680850" y="2855976"/>
            <a:chExt cx="321945" cy="321945"/>
          </a:xfrm>
        </p:grpSpPr>
        <p:sp>
          <p:nvSpPr>
            <p:cNvPr id="54" name="object 54"/>
            <p:cNvSpPr/>
            <p:nvPr/>
          </p:nvSpPr>
          <p:spPr>
            <a:xfrm>
              <a:off x="1688470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55" name="object 55"/>
            <p:cNvSpPr/>
            <p:nvPr/>
          </p:nvSpPr>
          <p:spPr>
            <a:xfrm>
              <a:off x="16808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3114792" y="2591978"/>
            <a:ext cx="6377940" cy="292185"/>
            <a:chOff x="2061850" y="2855976"/>
            <a:chExt cx="7027545" cy="321945"/>
          </a:xfrm>
        </p:grpSpPr>
        <p:sp>
          <p:nvSpPr>
            <p:cNvPr id="57" name="object 57"/>
            <p:cNvSpPr/>
            <p:nvPr/>
          </p:nvSpPr>
          <p:spPr>
            <a:xfrm>
              <a:off x="2069470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58" name="object 58"/>
            <p:cNvSpPr/>
            <p:nvPr/>
          </p:nvSpPr>
          <p:spPr>
            <a:xfrm>
              <a:off x="20618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59" name="object 59"/>
            <p:cNvSpPr/>
            <p:nvPr/>
          </p:nvSpPr>
          <p:spPr>
            <a:xfrm>
              <a:off x="2374269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60" name="object 60"/>
            <p:cNvSpPr/>
            <p:nvPr/>
          </p:nvSpPr>
          <p:spPr>
            <a:xfrm>
              <a:off x="23666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61" name="object 61"/>
            <p:cNvSpPr/>
            <p:nvPr/>
          </p:nvSpPr>
          <p:spPr>
            <a:xfrm>
              <a:off x="2679069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62" name="object 62"/>
            <p:cNvSpPr/>
            <p:nvPr/>
          </p:nvSpPr>
          <p:spPr>
            <a:xfrm>
              <a:off x="26714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63" name="object 63"/>
            <p:cNvSpPr/>
            <p:nvPr/>
          </p:nvSpPr>
          <p:spPr>
            <a:xfrm>
              <a:off x="2983869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64" name="object 64"/>
            <p:cNvSpPr/>
            <p:nvPr/>
          </p:nvSpPr>
          <p:spPr>
            <a:xfrm>
              <a:off x="29762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65" name="object 65"/>
            <p:cNvSpPr/>
            <p:nvPr/>
          </p:nvSpPr>
          <p:spPr>
            <a:xfrm>
              <a:off x="3288669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66" name="object 66"/>
            <p:cNvSpPr/>
            <p:nvPr/>
          </p:nvSpPr>
          <p:spPr>
            <a:xfrm>
              <a:off x="32810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67" name="object 67"/>
            <p:cNvSpPr/>
            <p:nvPr/>
          </p:nvSpPr>
          <p:spPr>
            <a:xfrm>
              <a:off x="3593469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68" name="object 68"/>
            <p:cNvSpPr/>
            <p:nvPr/>
          </p:nvSpPr>
          <p:spPr>
            <a:xfrm>
              <a:off x="35858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69" name="object 69"/>
            <p:cNvSpPr/>
            <p:nvPr/>
          </p:nvSpPr>
          <p:spPr>
            <a:xfrm>
              <a:off x="3898269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70" name="object 70"/>
            <p:cNvSpPr/>
            <p:nvPr/>
          </p:nvSpPr>
          <p:spPr>
            <a:xfrm>
              <a:off x="38906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71" name="object 71"/>
            <p:cNvSpPr/>
            <p:nvPr/>
          </p:nvSpPr>
          <p:spPr>
            <a:xfrm>
              <a:off x="4203069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72" name="object 72"/>
            <p:cNvSpPr/>
            <p:nvPr/>
          </p:nvSpPr>
          <p:spPr>
            <a:xfrm>
              <a:off x="41954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73" name="object 73"/>
            <p:cNvSpPr/>
            <p:nvPr/>
          </p:nvSpPr>
          <p:spPr>
            <a:xfrm>
              <a:off x="4507869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74" name="object 74"/>
            <p:cNvSpPr/>
            <p:nvPr/>
          </p:nvSpPr>
          <p:spPr>
            <a:xfrm>
              <a:off x="45002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75" name="object 75"/>
            <p:cNvSpPr/>
            <p:nvPr/>
          </p:nvSpPr>
          <p:spPr>
            <a:xfrm>
              <a:off x="4812669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76" name="object 76"/>
            <p:cNvSpPr/>
            <p:nvPr/>
          </p:nvSpPr>
          <p:spPr>
            <a:xfrm>
              <a:off x="48050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77" name="object 77"/>
            <p:cNvSpPr/>
            <p:nvPr/>
          </p:nvSpPr>
          <p:spPr>
            <a:xfrm>
              <a:off x="5117469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78" name="object 78"/>
            <p:cNvSpPr/>
            <p:nvPr/>
          </p:nvSpPr>
          <p:spPr>
            <a:xfrm>
              <a:off x="51098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79" name="object 79"/>
            <p:cNvSpPr/>
            <p:nvPr/>
          </p:nvSpPr>
          <p:spPr>
            <a:xfrm>
              <a:off x="5422269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0" name="object 80"/>
            <p:cNvSpPr/>
            <p:nvPr/>
          </p:nvSpPr>
          <p:spPr>
            <a:xfrm>
              <a:off x="54146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1" name="object 81"/>
            <p:cNvSpPr/>
            <p:nvPr/>
          </p:nvSpPr>
          <p:spPr>
            <a:xfrm>
              <a:off x="5727069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2" name="object 82"/>
            <p:cNvSpPr/>
            <p:nvPr/>
          </p:nvSpPr>
          <p:spPr>
            <a:xfrm>
              <a:off x="57194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3" name="object 83"/>
            <p:cNvSpPr/>
            <p:nvPr/>
          </p:nvSpPr>
          <p:spPr>
            <a:xfrm>
              <a:off x="6031869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4" name="object 84"/>
            <p:cNvSpPr/>
            <p:nvPr/>
          </p:nvSpPr>
          <p:spPr>
            <a:xfrm>
              <a:off x="60242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5" name="object 85"/>
            <p:cNvSpPr/>
            <p:nvPr/>
          </p:nvSpPr>
          <p:spPr>
            <a:xfrm>
              <a:off x="6336669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6" name="object 86"/>
            <p:cNvSpPr/>
            <p:nvPr/>
          </p:nvSpPr>
          <p:spPr>
            <a:xfrm>
              <a:off x="63290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7" name="object 87"/>
            <p:cNvSpPr/>
            <p:nvPr/>
          </p:nvSpPr>
          <p:spPr>
            <a:xfrm>
              <a:off x="6641469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8" name="object 88"/>
            <p:cNvSpPr/>
            <p:nvPr/>
          </p:nvSpPr>
          <p:spPr>
            <a:xfrm>
              <a:off x="66338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9" name="object 89"/>
            <p:cNvSpPr/>
            <p:nvPr/>
          </p:nvSpPr>
          <p:spPr>
            <a:xfrm>
              <a:off x="6946269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0" name="object 90"/>
            <p:cNvSpPr/>
            <p:nvPr/>
          </p:nvSpPr>
          <p:spPr>
            <a:xfrm>
              <a:off x="69386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1" name="object 91"/>
            <p:cNvSpPr/>
            <p:nvPr/>
          </p:nvSpPr>
          <p:spPr>
            <a:xfrm>
              <a:off x="7251069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2" name="object 92"/>
            <p:cNvSpPr/>
            <p:nvPr/>
          </p:nvSpPr>
          <p:spPr>
            <a:xfrm>
              <a:off x="72434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3" name="object 93"/>
            <p:cNvSpPr/>
            <p:nvPr/>
          </p:nvSpPr>
          <p:spPr>
            <a:xfrm>
              <a:off x="7555869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4" name="object 94"/>
            <p:cNvSpPr/>
            <p:nvPr/>
          </p:nvSpPr>
          <p:spPr>
            <a:xfrm>
              <a:off x="75482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5" name="object 95"/>
            <p:cNvSpPr/>
            <p:nvPr/>
          </p:nvSpPr>
          <p:spPr>
            <a:xfrm>
              <a:off x="7860669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6" name="object 96"/>
            <p:cNvSpPr/>
            <p:nvPr/>
          </p:nvSpPr>
          <p:spPr>
            <a:xfrm>
              <a:off x="78530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7" name="object 97"/>
            <p:cNvSpPr/>
            <p:nvPr/>
          </p:nvSpPr>
          <p:spPr>
            <a:xfrm>
              <a:off x="8165469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8" name="object 98"/>
            <p:cNvSpPr/>
            <p:nvPr/>
          </p:nvSpPr>
          <p:spPr>
            <a:xfrm>
              <a:off x="81578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9" name="object 99"/>
            <p:cNvSpPr/>
            <p:nvPr/>
          </p:nvSpPr>
          <p:spPr>
            <a:xfrm>
              <a:off x="8470269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4626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775069" y="2863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767450" y="2855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03" name="object 103"/>
          <p:cNvGrpSpPr/>
          <p:nvPr/>
        </p:nvGrpSpPr>
        <p:grpSpPr>
          <a:xfrm>
            <a:off x="2699854" y="3214385"/>
            <a:ext cx="292185" cy="292185"/>
            <a:chOff x="1604650" y="3541776"/>
            <a:chExt cx="321945" cy="321945"/>
          </a:xfrm>
        </p:grpSpPr>
        <p:sp>
          <p:nvSpPr>
            <p:cNvPr id="104" name="object 104"/>
            <p:cNvSpPr/>
            <p:nvPr/>
          </p:nvSpPr>
          <p:spPr>
            <a:xfrm>
              <a:off x="16122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6046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4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4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4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612270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6046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4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4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4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4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4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08" name="object 108"/>
          <p:cNvGrpSpPr/>
          <p:nvPr/>
        </p:nvGrpSpPr>
        <p:grpSpPr>
          <a:xfrm>
            <a:off x="3045635" y="3214385"/>
            <a:ext cx="292185" cy="292185"/>
            <a:chOff x="1985650" y="3541776"/>
            <a:chExt cx="321945" cy="321945"/>
          </a:xfrm>
        </p:grpSpPr>
        <p:sp>
          <p:nvSpPr>
            <p:cNvPr id="109" name="object 109"/>
            <p:cNvSpPr/>
            <p:nvPr/>
          </p:nvSpPr>
          <p:spPr>
            <a:xfrm>
              <a:off x="19932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9856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4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4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4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993270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9856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4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4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4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4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4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13" name="object 113"/>
          <p:cNvGrpSpPr/>
          <p:nvPr/>
        </p:nvGrpSpPr>
        <p:grpSpPr>
          <a:xfrm>
            <a:off x="3391417" y="3214385"/>
            <a:ext cx="6101315" cy="292185"/>
            <a:chOff x="2366650" y="3541776"/>
            <a:chExt cx="6722745" cy="321945"/>
          </a:xfrm>
        </p:grpSpPr>
        <p:sp>
          <p:nvSpPr>
            <p:cNvPr id="114" name="object 114"/>
            <p:cNvSpPr/>
            <p:nvPr/>
          </p:nvSpPr>
          <p:spPr>
            <a:xfrm>
              <a:off x="23742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3666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4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4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4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6790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6714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4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4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4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9838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9762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5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5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5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2886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2810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5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5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5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5934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5858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5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5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5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8982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8906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5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5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5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2030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1954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5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5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5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5078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5002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5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5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5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8126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8050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5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5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5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1174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1098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5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5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5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4222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4146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5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5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5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7270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7194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5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5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5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0318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242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5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5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5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3366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3290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5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5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5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6414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6338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5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5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5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9462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9386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5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5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5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2510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2434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5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5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5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5558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5482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5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5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5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8606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8530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5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5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5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1654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1578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5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5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5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4702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4626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5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5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5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775070" y="354939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767450" y="3541776"/>
              <a:ext cx="321945" cy="236220"/>
            </a:xfrm>
            <a:custGeom>
              <a:avLst/>
              <a:gdLst/>
              <a:ahLst/>
              <a:cxnLst/>
              <a:rect l="l" t="t" r="r" b="b"/>
              <a:pathLst>
                <a:path w="321945" h="236220">
                  <a:moveTo>
                    <a:pt x="321564" y="236220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7620" y="236220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236220"/>
                  </a:lnTo>
                  <a:lnTo>
                    <a:pt x="321564" y="236220"/>
                  </a:lnTo>
                  <a:close/>
                </a:path>
                <a:path w="321945" h="236220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236220">
                  <a:moveTo>
                    <a:pt x="16764" y="23622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236220"/>
                  </a:lnTo>
                  <a:lnTo>
                    <a:pt x="16764" y="236220"/>
                  </a:lnTo>
                  <a:close/>
                </a:path>
                <a:path w="321945" h="236220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236220">
                  <a:moveTo>
                    <a:pt x="312420" y="23622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236220"/>
                  </a:lnTo>
                  <a:lnTo>
                    <a:pt x="31242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374269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3666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4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4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4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4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4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679069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6714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4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4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4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4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4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983869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9762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5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5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5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5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5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288669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2810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5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5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5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5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5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593469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5858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5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5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5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5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5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898269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8906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5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5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5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5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5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203069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1954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5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5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5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5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5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507869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5002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5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5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5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5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5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812669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8050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5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5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5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5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5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117469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1098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5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5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5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5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5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422269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4146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5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5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5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5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5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727069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7194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5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5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5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5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5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031869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0242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5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5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5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5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5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336669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3290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5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5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5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5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5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641469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6338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5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5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5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5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5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946269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9386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5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5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5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5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5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0" name="object 190"/>
            <p:cNvSpPr/>
            <p:nvPr/>
          </p:nvSpPr>
          <p:spPr>
            <a:xfrm>
              <a:off x="7251069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1" name="object 191"/>
            <p:cNvSpPr/>
            <p:nvPr/>
          </p:nvSpPr>
          <p:spPr>
            <a:xfrm>
              <a:off x="72434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5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5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5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5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5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2" name="object 192"/>
            <p:cNvSpPr/>
            <p:nvPr/>
          </p:nvSpPr>
          <p:spPr>
            <a:xfrm>
              <a:off x="7555869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3" name="object 193"/>
            <p:cNvSpPr/>
            <p:nvPr/>
          </p:nvSpPr>
          <p:spPr>
            <a:xfrm>
              <a:off x="75482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5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5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5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5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5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4" name="object 194"/>
            <p:cNvSpPr/>
            <p:nvPr/>
          </p:nvSpPr>
          <p:spPr>
            <a:xfrm>
              <a:off x="7860669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5" name="object 195"/>
            <p:cNvSpPr/>
            <p:nvPr/>
          </p:nvSpPr>
          <p:spPr>
            <a:xfrm>
              <a:off x="78530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5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5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5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5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5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165469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1578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5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5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5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5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5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470269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4626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5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5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5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5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5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75069" y="377799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799" y="761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304799" y="761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767450" y="3777996"/>
              <a:ext cx="321945" cy="85725"/>
            </a:xfrm>
            <a:custGeom>
              <a:avLst/>
              <a:gdLst/>
              <a:ahLst/>
              <a:cxnLst/>
              <a:rect l="l" t="t" r="r" b="b"/>
              <a:pathLst>
                <a:path w="321945" h="85725">
                  <a:moveTo>
                    <a:pt x="16764" y="6857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7620" y="85343"/>
                  </a:lnTo>
                  <a:lnTo>
                    <a:pt x="7620" y="68579"/>
                  </a:lnTo>
                  <a:lnTo>
                    <a:pt x="16764" y="68579"/>
                  </a:lnTo>
                  <a:close/>
                </a:path>
                <a:path w="321945" h="85725">
                  <a:moveTo>
                    <a:pt x="312420" y="68579"/>
                  </a:moveTo>
                  <a:lnTo>
                    <a:pt x="7620" y="68579"/>
                  </a:lnTo>
                  <a:lnTo>
                    <a:pt x="16764" y="76199"/>
                  </a:lnTo>
                  <a:lnTo>
                    <a:pt x="16764" y="85343"/>
                  </a:lnTo>
                  <a:lnTo>
                    <a:pt x="304800" y="85343"/>
                  </a:lnTo>
                  <a:lnTo>
                    <a:pt x="304800" y="76199"/>
                  </a:lnTo>
                  <a:lnTo>
                    <a:pt x="312420" y="68579"/>
                  </a:lnTo>
                  <a:close/>
                </a:path>
                <a:path w="321945" h="85725">
                  <a:moveTo>
                    <a:pt x="16764" y="85343"/>
                  </a:moveTo>
                  <a:lnTo>
                    <a:pt x="16764" y="76199"/>
                  </a:lnTo>
                  <a:lnTo>
                    <a:pt x="7620" y="68579"/>
                  </a:lnTo>
                  <a:lnTo>
                    <a:pt x="7620" y="85343"/>
                  </a:lnTo>
                  <a:lnTo>
                    <a:pt x="16764" y="85343"/>
                  </a:lnTo>
                  <a:close/>
                </a:path>
                <a:path w="321945" h="85725">
                  <a:moveTo>
                    <a:pt x="321564" y="85343"/>
                  </a:moveTo>
                  <a:lnTo>
                    <a:pt x="321564" y="0"/>
                  </a:lnTo>
                  <a:lnTo>
                    <a:pt x="304800" y="0"/>
                  </a:lnTo>
                  <a:lnTo>
                    <a:pt x="304800" y="68579"/>
                  </a:lnTo>
                  <a:lnTo>
                    <a:pt x="312420" y="68579"/>
                  </a:lnTo>
                  <a:lnTo>
                    <a:pt x="312420" y="85343"/>
                  </a:lnTo>
                  <a:lnTo>
                    <a:pt x="321564" y="85343"/>
                  </a:lnTo>
                  <a:close/>
                </a:path>
                <a:path w="321945" h="85725">
                  <a:moveTo>
                    <a:pt x="312420" y="85343"/>
                  </a:moveTo>
                  <a:lnTo>
                    <a:pt x="312420" y="68579"/>
                  </a:lnTo>
                  <a:lnTo>
                    <a:pt x="304800" y="76199"/>
                  </a:lnTo>
                  <a:lnTo>
                    <a:pt x="304800" y="85343"/>
                  </a:lnTo>
                  <a:lnTo>
                    <a:pt x="312420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202" name="object 202"/>
          <p:cNvGrpSpPr/>
          <p:nvPr/>
        </p:nvGrpSpPr>
        <p:grpSpPr>
          <a:xfrm>
            <a:off x="2630697" y="3836792"/>
            <a:ext cx="292185" cy="292185"/>
            <a:chOff x="1528450" y="4227576"/>
            <a:chExt cx="321945" cy="321945"/>
          </a:xfrm>
        </p:grpSpPr>
        <p:sp>
          <p:nvSpPr>
            <p:cNvPr id="203" name="object 203"/>
            <p:cNvSpPr/>
            <p:nvPr/>
          </p:nvSpPr>
          <p:spPr>
            <a:xfrm>
              <a:off x="1536070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5284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205" name="object 205"/>
          <p:cNvGrpSpPr/>
          <p:nvPr/>
        </p:nvGrpSpPr>
        <p:grpSpPr>
          <a:xfrm>
            <a:off x="2976479" y="3836792"/>
            <a:ext cx="292185" cy="292185"/>
            <a:chOff x="1909450" y="4227576"/>
            <a:chExt cx="321945" cy="321945"/>
          </a:xfrm>
        </p:grpSpPr>
        <p:sp>
          <p:nvSpPr>
            <p:cNvPr id="206" name="object 206"/>
            <p:cNvSpPr/>
            <p:nvPr/>
          </p:nvSpPr>
          <p:spPr>
            <a:xfrm>
              <a:off x="1917070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9094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208" name="object 208"/>
          <p:cNvGrpSpPr/>
          <p:nvPr/>
        </p:nvGrpSpPr>
        <p:grpSpPr>
          <a:xfrm>
            <a:off x="3322261" y="3836792"/>
            <a:ext cx="292185" cy="292185"/>
            <a:chOff x="2290450" y="4227576"/>
            <a:chExt cx="321945" cy="321945"/>
          </a:xfrm>
        </p:grpSpPr>
        <p:sp>
          <p:nvSpPr>
            <p:cNvPr id="209" name="object 209"/>
            <p:cNvSpPr/>
            <p:nvPr/>
          </p:nvSpPr>
          <p:spPr>
            <a:xfrm>
              <a:off x="2298069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2904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211" name="object 211"/>
          <p:cNvGrpSpPr/>
          <p:nvPr/>
        </p:nvGrpSpPr>
        <p:grpSpPr>
          <a:xfrm>
            <a:off x="3668042" y="3836792"/>
            <a:ext cx="5824690" cy="292185"/>
            <a:chOff x="2671450" y="4227576"/>
            <a:chExt cx="6417945" cy="321945"/>
          </a:xfrm>
        </p:grpSpPr>
        <p:sp>
          <p:nvSpPr>
            <p:cNvPr id="212" name="object 212"/>
            <p:cNvSpPr/>
            <p:nvPr/>
          </p:nvSpPr>
          <p:spPr>
            <a:xfrm>
              <a:off x="2679069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6714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983869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9762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288669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2810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593469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5858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898269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8906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2" name="object 222"/>
            <p:cNvSpPr/>
            <p:nvPr/>
          </p:nvSpPr>
          <p:spPr>
            <a:xfrm>
              <a:off x="4203069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3" name="object 223"/>
            <p:cNvSpPr/>
            <p:nvPr/>
          </p:nvSpPr>
          <p:spPr>
            <a:xfrm>
              <a:off x="41954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507869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5002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812669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8050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8" name="object 228"/>
            <p:cNvSpPr/>
            <p:nvPr/>
          </p:nvSpPr>
          <p:spPr>
            <a:xfrm>
              <a:off x="5117469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9" name="object 229"/>
            <p:cNvSpPr/>
            <p:nvPr/>
          </p:nvSpPr>
          <p:spPr>
            <a:xfrm>
              <a:off x="51098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0" name="object 230"/>
            <p:cNvSpPr/>
            <p:nvPr/>
          </p:nvSpPr>
          <p:spPr>
            <a:xfrm>
              <a:off x="5422269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1" name="object 231"/>
            <p:cNvSpPr/>
            <p:nvPr/>
          </p:nvSpPr>
          <p:spPr>
            <a:xfrm>
              <a:off x="54146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2" name="object 232"/>
            <p:cNvSpPr/>
            <p:nvPr/>
          </p:nvSpPr>
          <p:spPr>
            <a:xfrm>
              <a:off x="5727069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3" name="object 233"/>
            <p:cNvSpPr/>
            <p:nvPr/>
          </p:nvSpPr>
          <p:spPr>
            <a:xfrm>
              <a:off x="57194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4" name="object 234"/>
            <p:cNvSpPr/>
            <p:nvPr/>
          </p:nvSpPr>
          <p:spPr>
            <a:xfrm>
              <a:off x="6031869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5" name="object 235"/>
            <p:cNvSpPr/>
            <p:nvPr/>
          </p:nvSpPr>
          <p:spPr>
            <a:xfrm>
              <a:off x="60242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6" name="object 236"/>
            <p:cNvSpPr/>
            <p:nvPr/>
          </p:nvSpPr>
          <p:spPr>
            <a:xfrm>
              <a:off x="6336669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7" name="object 237"/>
            <p:cNvSpPr/>
            <p:nvPr/>
          </p:nvSpPr>
          <p:spPr>
            <a:xfrm>
              <a:off x="63290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8" name="object 238"/>
            <p:cNvSpPr/>
            <p:nvPr/>
          </p:nvSpPr>
          <p:spPr>
            <a:xfrm>
              <a:off x="6641469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9" name="object 239"/>
            <p:cNvSpPr/>
            <p:nvPr/>
          </p:nvSpPr>
          <p:spPr>
            <a:xfrm>
              <a:off x="66338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0" name="object 240"/>
            <p:cNvSpPr/>
            <p:nvPr/>
          </p:nvSpPr>
          <p:spPr>
            <a:xfrm>
              <a:off x="6946269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1" name="object 241"/>
            <p:cNvSpPr/>
            <p:nvPr/>
          </p:nvSpPr>
          <p:spPr>
            <a:xfrm>
              <a:off x="69386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251069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2434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555869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5482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860669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8530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8" name="object 248"/>
            <p:cNvSpPr/>
            <p:nvPr/>
          </p:nvSpPr>
          <p:spPr>
            <a:xfrm>
              <a:off x="8165469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9" name="object 249"/>
            <p:cNvSpPr/>
            <p:nvPr/>
          </p:nvSpPr>
          <p:spPr>
            <a:xfrm>
              <a:off x="81578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50" name="object 250"/>
            <p:cNvSpPr/>
            <p:nvPr/>
          </p:nvSpPr>
          <p:spPr>
            <a:xfrm>
              <a:off x="8470269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51" name="object 251"/>
            <p:cNvSpPr/>
            <p:nvPr/>
          </p:nvSpPr>
          <p:spPr>
            <a:xfrm>
              <a:off x="84626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52" name="object 252"/>
            <p:cNvSpPr/>
            <p:nvPr/>
          </p:nvSpPr>
          <p:spPr>
            <a:xfrm>
              <a:off x="8775069" y="4235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53" name="object 253"/>
            <p:cNvSpPr/>
            <p:nvPr/>
          </p:nvSpPr>
          <p:spPr>
            <a:xfrm>
              <a:off x="8767450" y="42275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254" name="object 254"/>
          <p:cNvGrpSpPr/>
          <p:nvPr/>
        </p:nvGrpSpPr>
        <p:grpSpPr>
          <a:xfrm>
            <a:off x="2630697" y="4459198"/>
            <a:ext cx="292185" cy="292185"/>
            <a:chOff x="1528450" y="4913376"/>
            <a:chExt cx="321945" cy="321945"/>
          </a:xfrm>
        </p:grpSpPr>
        <p:sp>
          <p:nvSpPr>
            <p:cNvPr id="255" name="object 255"/>
            <p:cNvSpPr/>
            <p:nvPr/>
          </p:nvSpPr>
          <p:spPr>
            <a:xfrm>
              <a:off x="1536070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5284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257" name="object 257"/>
          <p:cNvGrpSpPr/>
          <p:nvPr/>
        </p:nvGrpSpPr>
        <p:grpSpPr>
          <a:xfrm>
            <a:off x="2976479" y="4459198"/>
            <a:ext cx="292185" cy="292185"/>
            <a:chOff x="1909450" y="4913376"/>
            <a:chExt cx="321945" cy="321945"/>
          </a:xfrm>
        </p:grpSpPr>
        <p:sp>
          <p:nvSpPr>
            <p:cNvPr id="258" name="object 258"/>
            <p:cNvSpPr/>
            <p:nvPr/>
          </p:nvSpPr>
          <p:spPr>
            <a:xfrm>
              <a:off x="1917070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9094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260" name="object 260"/>
          <p:cNvGrpSpPr/>
          <p:nvPr/>
        </p:nvGrpSpPr>
        <p:grpSpPr>
          <a:xfrm>
            <a:off x="3322261" y="4459198"/>
            <a:ext cx="292185" cy="292185"/>
            <a:chOff x="2290450" y="4913376"/>
            <a:chExt cx="321945" cy="321945"/>
          </a:xfrm>
        </p:grpSpPr>
        <p:sp>
          <p:nvSpPr>
            <p:cNvPr id="261" name="object 261"/>
            <p:cNvSpPr/>
            <p:nvPr/>
          </p:nvSpPr>
          <p:spPr>
            <a:xfrm>
              <a:off x="2298069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2" name="object 262"/>
            <p:cNvSpPr/>
            <p:nvPr/>
          </p:nvSpPr>
          <p:spPr>
            <a:xfrm>
              <a:off x="22904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263" name="object 263"/>
          <p:cNvGrpSpPr/>
          <p:nvPr/>
        </p:nvGrpSpPr>
        <p:grpSpPr>
          <a:xfrm>
            <a:off x="3668042" y="4459198"/>
            <a:ext cx="5548064" cy="292185"/>
            <a:chOff x="2671450" y="4913376"/>
            <a:chExt cx="6113145" cy="321945"/>
          </a:xfrm>
        </p:grpSpPr>
        <p:sp>
          <p:nvSpPr>
            <p:cNvPr id="264" name="object 264"/>
            <p:cNvSpPr/>
            <p:nvPr/>
          </p:nvSpPr>
          <p:spPr>
            <a:xfrm>
              <a:off x="2679069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5" name="object 265"/>
            <p:cNvSpPr/>
            <p:nvPr/>
          </p:nvSpPr>
          <p:spPr>
            <a:xfrm>
              <a:off x="26714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6" name="object 266"/>
            <p:cNvSpPr/>
            <p:nvPr/>
          </p:nvSpPr>
          <p:spPr>
            <a:xfrm>
              <a:off x="2983869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7" name="object 267"/>
            <p:cNvSpPr/>
            <p:nvPr/>
          </p:nvSpPr>
          <p:spPr>
            <a:xfrm>
              <a:off x="29762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288669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2810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593469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5858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898269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3" name="object 273"/>
            <p:cNvSpPr/>
            <p:nvPr/>
          </p:nvSpPr>
          <p:spPr>
            <a:xfrm>
              <a:off x="38906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203069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5" name="object 275"/>
            <p:cNvSpPr/>
            <p:nvPr/>
          </p:nvSpPr>
          <p:spPr>
            <a:xfrm>
              <a:off x="41954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6" name="object 276"/>
            <p:cNvSpPr/>
            <p:nvPr/>
          </p:nvSpPr>
          <p:spPr>
            <a:xfrm>
              <a:off x="4507869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7" name="object 277"/>
            <p:cNvSpPr/>
            <p:nvPr/>
          </p:nvSpPr>
          <p:spPr>
            <a:xfrm>
              <a:off x="45002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812669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8050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117469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1098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422269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4146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727069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7194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86" name="object 286"/>
            <p:cNvSpPr/>
            <p:nvPr/>
          </p:nvSpPr>
          <p:spPr>
            <a:xfrm>
              <a:off x="6031869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87" name="object 287"/>
            <p:cNvSpPr/>
            <p:nvPr/>
          </p:nvSpPr>
          <p:spPr>
            <a:xfrm>
              <a:off x="60242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88" name="object 288"/>
            <p:cNvSpPr/>
            <p:nvPr/>
          </p:nvSpPr>
          <p:spPr>
            <a:xfrm>
              <a:off x="6336669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89" name="object 289"/>
            <p:cNvSpPr/>
            <p:nvPr/>
          </p:nvSpPr>
          <p:spPr>
            <a:xfrm>
              <a:off x="63290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90" name="object 290"/>
            <p:cNvSpPr/>
            <p:nvPr/>
          </p:nvSpPr>
          <p:spPr>
            <a:xfrm>
              <a:off x="6641469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91" name="object 291"/>
            <p:cNvSpPr/>
            <p:nvPr/>
          </p:nvSpPr>
          <p:spPr>
            <a:xfrm>
              <a:off x="66338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92" name="object 292"/>
            <p:cNvSpPr/>
            <p:nvPr/>
          </p:nvSpPr>
          <p:spPr>
            <a:xfrm>
              <a:off x="6946269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93" name="object 293"/>
            <p:cNvSpPr/>
            <p:nvPr/>
          </p:nvSpPr>
          <p:spPr>
            <a:xfrm>
              <a:off x="69386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251069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95" name="object 295"/>
            <p:cNvSpPr/>
            <p:nvPr/>
          </p:nvSpPr>
          <p:spPr>
            <a:xfrm>
              <a:off x="72434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96" name="object 296"/>
            <p:cNvSpPr/>
            <p:nvPr/>
          </p:nvSpPr>
          <p:spPr>
            <a:xfrm>
              <a:off x="7555869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97" name="object 297"/>
            <p:cNvSpPr/>
            <p:nvPr/>
          </p:nvSpPr>
          <p:spPr>
            <a:xfrm>
              <a:off x="75482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98" name="object 298"/>
            <p:cNvSpPr/>
            <p:nvPr/>
          </p:nvSpPr>
          <p:spPr>
            <a:xfrm>
              <a:off x="7860669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99" name="object 299"/>
            <p:cNvSpPr/>
            <p:nvPr/>
          </p:nvSpPr>
          <p:spPr>
            <a:xfrm>
              <a:off x="78530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00" name="object 300"/>
            <p:cNvSpPr/>
            <p:nvPr/>
          </p:nvSpPr>
          <p:spPr>
            <a:xfrm>
              <a:off x="8165469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01" name="object 301"/>
            <p:cNvSpPr/>
            <p:nvPr/>
          </p:nvSpPr>
          <p:spPr>
            <a:xfrm>
              <a:off x="81578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02" name="object 302"/>
            <p:cNvSpPr/>
            <p:nvPr/>
          </p:nvSpPr>
          <p:spPr>
            <a:xfrm>
              <a:off x="8470269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03" name="object 303"/>
            <p:cNvSpPr/>
            <p:nvPr/>
          </p:nvSpPr>
          <p:spPr>
            <a:xfrm>
              <a:off x="84626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304" name="object 304"/>
          <p:cNvGrpSpPr/>
          <p:nvPr/>
        </p:nvGrpSpPr>
        <p:grpSpPr>
          <a:xfrm>
            <a:off x="9269703" y="4459198"/>
            <a:ext cx="292185" cy="292185"/>
            <a:chOff x="8843650" y="4913376"/>
            <a:chExt cx="321945" cy="321945"/>
          </a:xfrm>
        </p:grpSpPr>
        <p:sp>
          <p:nvSpPr>
            <p:cNvPr id="305" name="object 305"/>
            <p:cNvSpPr/>
            <p:nvPr/>
          </p:nvSpPr>
          <p:spPr>
            <a:xfrm>
              <a:off x="8851269" y="4920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06" name="object 306"/>
            <p:cNvSpPr/>
            <p:nvPr/>
          </p:nvSpPr>
          <p:spPr>
            <a:xfrm>
              <a:off x="8843650" y="49133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307" name="object 307"/>
          <p:cNvGrpSpPr/>
          <p:nvPr/>
        </p:nvGrpSpPr>
        <p:grpSpPr>
          <a:xfrm>
            <a:off x="2630697" y="5081605"/>
            <a:ext cx="292185" cy="292185"/>
            <a:chOff x="1528450" y="5599176"/>
            <a:chExt cx="321945" cy="321945"/>
          </a:xfrm>
        </p:grpSpPr>
        <p:sp>
          <p:nvSpPr>
            <p:cNvPr id="308" name="object 308"/>
            <p:cNvSpPr/>
            <p:nvPr/>
          </p:nvSpPr>
          <p:spPr>
            <a:xfrm>
              <a:off x="1536070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5284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310" name="object 310"/>
          <p:cNvGrpSpPr/>
          <p:nvPr/>
        </p:nvGrpSpPr>
        <p:grpSpPr>
          <a:xfrm>
            <a:off x="2976479" y="5081605"/>
            <a:ext cx="292185" cy="292185"/>
            <a:chOff x="1909450" y="5599176"/>
            <a:chExt cx="321945" cy="321945"/>
          </a:xfrm>
        </p:grpSpPr>
        <p:sp>
          <p:nvSpPr>
            <p:cNvPr id="311" name="object 311"/>
            <p:cNvSpPr/>
            <p:nvPr/>
          </p:nvSpPr>
          <p:spPr>
            <a:xfrm>
              <a:off x="1917070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9094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313" name="object 313"/>
          <p:cNvGrpSpPr/>
          <p:nvPr/>
        </p:nvGrpSpPr>
        <p:grpSpPr>
          <a:xfrm>
            <a:off x="3322261" y="5081605"/>
            <a:ext cx="292185" cy="292185"/>
            <a:chOff x="2290450" y="5599176"/>
            <a:chExt cx="321945" cy="321945"/>
          </a:xfrm>
        </p:grpSpPr>
        <p:sp>
          <p:nvSpPr>
            <p:cNvPr id="314" name="object 314"/>
            <p:cNvSpPr/>
            <p:nvPr/>
          </p:nvSpPr>
          <p:spPr>
            <a:xfrm>
              <a:off x="2298069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15" name="object 315"/>
            <p:cNvSpPr/>
            <p:nvPr/>
          </p:nvSpPr>
          <p:spPr>
            <a:xfrm>
              <a:off x="22904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316" name="object 316"/>
          <p:cNvGrpSpPr/>
          <p:nvPr/>
        </p:nvGrpSpPr>
        <p:grpSpPr>
          <a:xfrm>
            <a:off x="3668042" y="5081605"/>
            <a:ext cx="5271439" cy="292185"/>
            <a:chOff x="2671450" y="5599176"/>
            <a:chExt cx="5808345" cy="321945"/>
          </a:xfrm>
        </p:grpSpPr>
        <p:sp>
          <p:nvSpPr>
            <p:cNvPr id="317" name="object 317"/>
            <p:cNvSpPr/>
            <p:nvPr/>
          </p:nvSpPr>
          <p:spPr>
            <a:xfrm>
              <a:off x="2679069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18" name="object 318"/>
            <p:cNvSpPr/>
            <p:nvPr/>
          </p:nvSpPr>
          <p:spPr>
            <a:xfrm>
              <a:off x="26714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19" name="object 319"/>
            <p:cNvSpPr/>
            <p:nvPr/>
          </p:nvSpPr>
          <p:spPr>
            <a:xfrm>
              <a:off x="2983869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20" name="object 320"/>
            <p:cNvSpPr/>
            <p:nvPr/>
          </p:nvSpPr>
          <p:spPr>
            <a:xfrm>
              <a:off x="29762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21" name="object 321"/>
            <p:cNvSpPr/>
            <p:nvPr/>
          </p:nvSpPr>
          <p:spPr>
            <a:xfrm>
              <a:off x="3288669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22" name="object 322"/>
            <p:cNvSpPr/>
            <p:nvPr/>
          </p:nvSpPr>
          <p:spPr>
            <a:xfrm>
              <a:off x="32810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23" name="object 323"/>
            <p:cNvSpPr/>
            <p:nvPr/>
          </p:nvSpPr>
          <p:spPr>
            <a:xfrm>
              <a:off x="3593469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24" name="object 324"/>
            <p:cNvSpPr/>
            <p:nvPr/>
          </p:nvSpPr>
          <p:spPr>
            <a:xfrm>
              <a:off x="35858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25" name="object 325"/>
            <p:cNvSpPr/>
            <p:nvPr/>
          </p:nvSpPr>
          <p:spPr>
            <a:xfrm>
              <a:off x="3898269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26" name="object 326"/>
            <p:cNvSpPr/>
            <p:nvPr/>
          </p:nvSpPr>
          <p:spPr>
            <a:xfrm>
              <a:off x="38906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27" name="object 327"/>
            <p:cNvSpPr/>
            <p:nvPr/>
          </p:nvSpPr>
          <p:spPr>
            <a:xfrm>
              <a:off x="4203069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28" name="object 328"/>
            <p:cNvSpPr/>
            <p:nvPr/>
          </p:nvSpPr>
          <p:spPr>
            <a:xfrm>
              <a:off x="41954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29" name="object 329"/>
            <p:cNvSpPr/>
            <p:nvPr/>
          </p:nvSpPr>
          <p:spPr>
            <a:xfrm>
              <a:off x="4507869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30" name="object 330"/>
            <p:cNvSpPr/>
            <p:nvPr/>
          </p:nvSpPr>
          <p:spPr>
            <a:xfrm>
              <a:off x="45002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31" name="object 331"/>
            <p:cNvSpPr/>
            <p:nvPr/>
          </p:nvSpPr>
          <p:spPr>
            <a:xfrm>
              <a:off x="4812669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32" name="object 332"/>
            <p:cNvSpPr/>
            <p:nvPr/>
          </p:nvSpPr>
          <p:spPr>
            <a:xfrm>
              <a:off x="48050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33" name="object 333"/>
            <p:cNvSpPr/>
            <p:nvPr/>
          </p:nvSpPr>
          <p:spPr>
            <a:xfrm>
              <a:off x="5117469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34" name="object 334"/>
            <p:cNvSpPr/>
            <p:nvPr/>
          </p:nvSpPr>
          <p:spPr>
            <a:xfrm>
              <a:off x="51098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35" name="object 335"/>
            <p:cNvSpPr/>
            <p:nvPr/>
          </p:nvSpPr>
          <p:spPr>
            <a:xfrm>
              <a:off x="5422269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36" name="object 336"/>
            <p:cNvSpPr/>
            <p:nvPr/>
          </p:nvSpPr>
          <p:spPr>
            <a:xfrm>
              <a:off x="54146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37" name="object 337"/>
            <p:cNvSpPr/>
            <p:nvPr/>
          </p:nvSpPr>
          <p:spPr>
            <a:xfrm>
              <a:off x="5727069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38" name="object 338"/>
            <p:cNvSpPr/>
            <p:nvPr/>
          </p:nvSpPr>
          <p:spPr>
            <a:xfrm>
              <a:off x="57194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39" name="object 339"/>
            <p:cNvSpPr/>
            <p:nvPr/>
          </p:nvSpPr>
          <p:spPr>
            <a:xfrm>
              <a:off x="6031869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40" name="object 340"/>
            <p:cNvSpPr/>
            <p:nvPr/>
          </p:nvSpPr>
          <p:spPr>
            <a:xfrm>
              <a:off x="60242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41" name="object 341"/>
            <p:cNvSpPr/>
            <p:nvPr/>
          </p:nvSpPr>
          <p:spPr>
            <a:xfrm>
              <a:off x="6336669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42" name="object 342"/>
            <p:cNvSpPr/>
            <p:nvPr/>
          </p:nvSpPr>
          <p:spPr>
            <a:xfrm>
              <a:off x="63290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43" name="object 343"/>
            <p:cNvSpPr/>
            <p:nvPr/>
          </p:nvSpPr>
          <p:spPr>
            <a:xfrm>
              <a:off x="6641469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44" name="object 344"/>
            <p:cNvSpPr/>
            <p:nvPr/>
          </p:nvSpPr>
          <p:spPr>
            <a:xfrm>
              <a:off x="66338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45" name="object 345"/>
            <p:cNvSpPr/>
            <p:nvPr/>
          </p:nvSpPr>
          <p:spPr>
            <a:xfrm>
              <a:off x="6946269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46" name="object 346"/>
            <p:cNvSpPr/>
            <p:nvPr/>
          </p:nvSpPr>
          <p:spPr>
            <a:xfrm>
              <a:off x="69386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251069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2434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49" name="object 349"/>
            <p:cNvSpPr/>
            <p:nvPr/>
          </p:nvSpPr>
          <p:spPr>
            <a:xfrm>
              <a:off x="7555869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50" name="object 350"/>
            <p:cNvSpPr/>
            <p:nvPr/>
          </p:nvSpPr>
          <p:spPr>
            <a:xfrm>
              <a:off x="75482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860669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52" name="object 352"/>
            <p:cNvSpPr/>
            <p:nvPr/>
          </p:nvSpPr>
          <p:spPr>
            <a:xfrm>
              <a:off x="78530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53" name="object 353"/>
            <p:cNvSpPr/>
            <p:nvPr/>
          </p:nvSpPr>
          <p:spPr>
            <a:xfrm>
              <a:off x="8165469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1578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355" name="object 355"/>
          <p:cNvGrpSpPr/>
          <p:nvPr/>
        </p:nvGrpSpPr>
        <p:grpSpPr>
          <a:xfrm>
            <a:off x="8993077" y="5081605"/>
            <a:ext cx="292185" cy="292185"/>
            <a:chOff x="8538850" y="5599176"/>
            <a:chExt cx="321945" cy="321945"/>
          </a:xfrm>
        </p:grpSpPr>
        <p:sp>
          <p:nvSpPr>
            <p:cNvPr id="356" name="object 356"/>
            <p:cNvSpPr/>
            <p:nvPr/>
          </p:nvSpPr>
          <p:spPr>
            <a:xfrm>
              <a:off x="8546469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5388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358" name="object 358"/>
          <p:cNvGrpSpPr/>
          <p:nvPr/>
        </p:nvGrpSpPr>
        <p:grpSpPr>
          <a:xfrm>
            <a:off x="9338859" y="5081605"/>
            <a:ext cx="292185" cy="292185"/>
            <a:chOff x="8919850" y="5599176"/>
            <a:chExt cx="321945" cy="321945"/>
          </a:xfrm>
        </p:grpSpPr>
        <p:sp>
          <p:nvSpPr>
            <p:cNvPr id="359" name="object 359"/>
            <p:cNvSpPr/>
            <p:nvPr/>
          </p:nvSpPr>
          <p:spPr>
            <a:xfrm>
              <a:off x="8927469" y="5606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919850" y="55991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361" name="object 361"/>
          <p:cNvGrpSpPr/>
          <p:nvPr/>
        </p:nvGrpSpPr>
        <p:grpSpPr>
          <a:xfrm>
            <a:off x="2492385" y="5704012"/>
            <a:ext cx="292185" cy="292185"/>
            <a:chOff x="1376050" y="6284976"/>
            <a:chExt cx="321945" cy="321945"/>
          </a:xfrm>
        </p:grpSpPr>
        <p:sp>
          <p:nvSpPr>
            <p:cNvPr id="362" name="object 362"/>
            <p:cNvSpPr/>
            <p:nvPr/>
          </p:nvSpPr>
          <p:spPr>
            <a:xfrm>
              <a:off x="1383673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63" name="object 363"/>
            <p:cNvSpPr/>
            <p:nvPr/>
          </p:nvSpPr>
          <p:spPr>
            <a:xfrm>
              <a:off x="13760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3" y="321564"/>
                  </a:lnTo>
                  <a:lnTo>
                    <a:pt x="7623" y="16764"/>
                  </a:lnTo>
                  <a:lnTo>
                    <a:pt x="16767" y="7620"/>
                  </a:lnTo>
                  <a:lnTo>
                    <a:pt x="16767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5">
                  <a:moveTo>
                    <a:pt x="16767" y="16764"/>
                  </a:moveTo>
                  <a:lnTo>
                    <a:pt x="16767" y="7620"/>
                  </a:lnTo>
                  <a:lnTo>
                    <a:pt x="7623" y="16764"/>
                  </a:lnTo>
                  <a:lnTo>
                    <a:pt x="16767" y="16764"/>
                  </a:lnTo>
                  <a:close/>
                </a:path>
                <a:path w="321944" h="321945">
                  <a:moveTo>
                    <a:pt x="16767" y="304800"/>
                  </a:moveTo>
                  <a:lnTo>
                    <a:pt x="16767" y="16764"/>
                  </a:lnTo>
                  <a:lnTo>
                    <a:pt x="7623" y="16764"/>
                  </a:lnTo>
                  <a:lnTo>
                    <a:pt x="7623" y="304800"/>
                  </a:lnTo>
                  <a:lnTo>
                    <a:pt x="16767" y="304800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7623" y="304800"/>
                  </a:lnTo>
                  <a:lnTo>
                    <a:pt x="16767" y="312420"/>
                  </a:lnTo>
                  <a:lnTo>
                    <a:pt x="16767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16767" y="321564"/>
                  </a:moveTo>
                  <a:lnTo>
                    <a:pt x="16767" y="312420"/>
                  </a:lnTo>
                  <a:lnTo>
                    <a:pt x="7623" y="304800"/>
                  </a:lnTo>
                  <a:lnTo>
                    <a:pt x="7623" y="321564"/>
                  </a:lnTo>
                  <a:lnTo>
                    <a:pt x="16767" y="321564"/>
                  </a:lnTo>
                  <a:close/>
                </a:path>
                <a:path w="321944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364" name="object 364"/>
          <p:cNvGrpSpPr/>
          <p:nvPr/>
        </p:nvGrpSpPr>
        <p:grpSpPr>
          <a:xfrm>
            <a:off x="2838166" y="5704012"/>
            <a:ext cx="292185" cy="292185"/>
            <a:chOff x="1757050" y="6284976"/>
            <a:chExt cx="321945" cy="321945"/>
          </a:xfrm>
        </p:grpSpPr>
        <p:sp>
          <p:nvSpPr>
            <p:cNvPr id="365" name="object 365"/>
            <p:cNvSpPr/>
            <p:nvPr/>
          </p:nvSpPr>
          <p:spPr>
            <a:xfrm>
              <a:off x="1764670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66" name="object 366"/>
            <p:cNvSpPr/>
            <p:nvPr/>
          </p:nvSpPr>
          <p:spPr>
            <a:xfrm>
              <a:off x="17570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367" name="object 367"/>
          <p:cNvGrpSpPr/>
          <p:nvPr/>
        </p:nvGrpSpPr>
        <p:grpSpPr>
          <a:xfrm>
            <a:off x="3183948" y="5704012"/>
            <a:ext cx="292185" cy="292185"/>
            <a:chOff x="2138050" y="6284976"/>
            <a:chExt cx="321945" cy="321945"/>
          </a:xfrm>
        </p:grpSpPr>
        <p:sp>
          <p:nvSpPr>
            <p:cNvPr id="368" name="object 368"/>
            <p:cNvSpPr/>
            <p:nvPr/>
          </p:nvSpPr>
          <p:spPr>
            <a:xfrm>
              <a:off x="2145670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69" name="object 369"/>
            <p:cNvSpPr/>
            <p:nvPr/>
          </p:nvSpPr>
          <p:spPr>
            <a:xfrm>
              <a:off x="21380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370" name="object 370"/>
          <p:cNvGrpSpPr/>
          <p:nvPr/>
        </p:nvGrpSpPr>
        <p:grpSpPr>
          <a:xfrm>
            <a:off x="3529729" y="5704012"/>
            <a:ext cx="292185" cy="292185"/>
            <a:chOff x="2519050" y="6284976"/>
            <a:chExt cx="321945" cy="321945"/>
          </a:xfrm>
        </p:grpSpPr>
        <p:sp>
          <p:nvSpPr>
            <p:cNvPr id="371" name="object 371"/>
            <p:cNvSpPr/>
            <p:nvPr/>
          </p:nvSpPr>
          <p:spPr>
            <a:xfrm>
              <a:off x="2526669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72" name="object 372"/>
            <p:cNvSpPr/>
            <p:nvPr/>
          </p:nvSpPr>
          <p:spPr>
            <a:xfrm>
              <a:off x="25190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373" name="object 373"/>
          <p:cNvGrpSpPr/>
          <p:nvPr/>
        </p:nvGrpSpPr>
        <p:grpSpPr>
          <a:xfrm>
            <a:off x="3875511" y="5704012"/>
            <a:ext cx="4994814" cy="292185"/>
            <a:chOff x="2900050" y="6284976"/>
            <a:chExt cx="5503545" cy="321945"/>
          </a:xfrm>
        </p:grpSpPr>
        <p:sp>
          <p:nvSpPr>
            <p:cNvPr id="374" name="object 374"/>
            <p:cNvSpPr/>
            <p:nvPr/>
          </p:nvSpPr>
          <p:spPr>
            <a:xfrm>
              <a:off x="2907669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75" name="object 375"/>
            <p:cNvSpPr/>
            <p:nvPr/>
          </p:nvSpPr>
          <p:spPr>
            <a:xfrm>
              <a:off x="29000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4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4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4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4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4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4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4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76" name="object 376"/>
            <p:cNvSpPr/>
            <p:nvPr/>
          </p:nvSpPr>
          <p:spPr>
            <a:xfrm>
              <a:off x="3212469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77" name="object 377"/>
            <p:cNvSpPr/>
            <p:nvPr/>
          </p:nvSpPr>
          <p:spPr>
            <a:xfrm>
              <a:off x="32048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78" name="object 378"/>
            <p:cNvSpPr/>
            <p:nvPr/>
          </p:nvSpPr>
          <p:spPr>
            <a:xfrm>
              <a:off x="3517269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79" name="object 379"/>
            <p:cNvSpPr/>
            <p:nvPr/>
          </p:nvSpPr>
          <p:spPr>
            <a:xfrm>
              <a:off x="35096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80" name="object 380"/>
            <p:cNvSpPr/>
            <p:nvPr/>
          </p:nvSpPr>
          <p:spPr>
            <a:xfrm>
              <a:off x="3822069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81" name="object 381"/>
            <p:cNvSpPr/>
            <p:nvPr/>
          </p:nvSpPr>
          <p:spPr>
            <a:xfrm>
              <a:off x="38144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82" name="object 382"/>
            <p:cNvSpPr/>
            <p:nvPr/>
          </p:nvSpPr>
          <p:spPr>
            <a:xfrm>
              <a:off x="4126869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83" name="object 383"/>
            <p:cNvSpPr/>
            <p:nvPr/>
          </p:nvSpPr>
          <p:spPr>
            <a:xfrm>
              <a:off x="41192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84" name="object 384"/>
            <p:cNvSpPr/>
            <p:nvPr/>
          </p:nvSpPr>
          <p:spPr>
            <a:xfrm>
              <a:off x="4431669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85" name="object 385"/>
            <p:cNvSpPr/>
            <p:nvPr/>
          </p:nvSpPr>
          <p:spPr>
            <a:xfrm>
              <a:off x="44240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86" name="object 386"/>
            <p:cNvSpPr/>
            <p:nvPr/>
          </p:nvSpPr>
          <p:spPr>
            <a:xfrm>
              <a:off x="4736469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87" name="object 387"/>
            <p:cNvSpPr/>
            <p:nvPr/>
          </p:nvSpPr>
          <p:spPr>
            <a:xfrm>
              <a:off x="47288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88" name="object 388"/>
            <p:cNvSpPr/>
            <p:nvPr/>
          </p:nvSpPr>
          <p:spPr>
            <a:xfrm>
              <a:off x="5041269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89" name="object 389"/>
            <p:cNvSpPr/>
            <p:nvPr/>
          </p:nvSpPr>
          <p:spPr>
            <a:xfrm>
              <a:off x="50336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90" name="object 390"/>
            <p:cNvSpPr/>
            <p:nvPr/>
          </p:nvSpPr>
          <p:spPr>
            <a:xfrm>
              <a:off x="5346069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91" name="object 391"/>
            <p:cNvSpPr/>
            <p:nvPr/>
          </p:nvSpPr>
          <p:spPr>
            <a:xfrm>
              <a:off x="53384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4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4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4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4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4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92" name="object 392"/>
            <p:cNvSpPr/>
            <p:nvPr/>
          </p:nvSpPr>
          <p:spPr>
            <a:xfrm>
              <a:off x="5650869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93" name="object 393"/>
            <p:cNvSpPr/>
            <p:nvPr/>
          </p:nvSpPr>
          <p:spPr>
            <a:xfrm>
              <a:off x="56432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94" name="object 394"/>
            <p:cNvSpPr/>
            <p:nvPr/>
          </p:nvSpPr>
          <p:spPr>
            <a:xfrm>
              <a:off x="5955669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95" name="object 395"/>
            <p:cNvSpPr/>
            <p:nvPr/>
          </p:nvSpPr>
          <p:spPr>
            <a:xfrm>
              <a:off x="59480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96" name="object 396"/>
            <p:cNvSpPr/>
            <p:nvPr/>
          </p:nvSpPr>
          <p:spPr>
            <a:xfrm>
              <a:off x="6260469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97" name="object 397"/>
            <p:cNvSpPr/>
            <p:nvPr/>
          </p:nvSpPr>
          <p:spPr>
            <a:xfrm>
              <a:off x="62528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98" name="object 398"/>
            <p:cNvSpPr/>
            <p:nvPr/>
          </p:nvSpPr>
          <p:spPr>
            <a:xfrm>
              <a:off x="6565269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99" name="object 399"/>
            <p:cNvSpPr/>
            <p:nvPr/>
          </p:nvSpPr>
          <p:spPr>
            <a:xfrm>
              <a:off x="65576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00" name="object 400"/>
            <p:cNvSpPr/>
            <p:nvPr/>
          </p:nvSpPr>
          <p:spPr>
            <a:xfrm>
              <a:off x="6870069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01" name="object 401"/>
            <p:cNvSpPr/>
            <p:nvPr/>
          </p:nvSpPr>
          <p:spPr>
            <a:xfrm>
              <a:off x="68624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02" name="object 402"/>
            <p:cNvSpPr/>
            <p:nvPr/>
          </p:nvSpPr>
          <p:spPr>
            <a:xfrm>
              <a:off x="7174869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03" name="object 403"/>
            <p:cNvSpPr/>
            <p:nvPr/>
          </p:nvSpPr>
          <p:spPr>
            <a:xfrm>
              <a:off x="71672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04" name="object 404"/>
            <p:cNvSpPr/>
            <p:nvPr/>
          </p:nvSpPr>
          <p:spPr>
            <a:xfrm>
              <a:off x="7479669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05" name="object 405"/>
            <p:cNvSpPr/>
            <p:nvPr/>
          </p:nvSpPr>
          <p:spPr>
            <a:xfrm>
              <a:off x="74720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06" name="object 406"/>
            <p:cNvSpPr/>
            <p:nvPr/>
          </p:nvSpPr>
          <p:spPr>
            <a:xfrm>
              <a:off x="7784469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07" name="object 407"/>
            <p:cNvSpPr/>
            <p:nvPr/>
          </p:nvSpPr>
          <p:spPr>
            <a:xfrm>
              <a:off x="77768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08" name="object 408"/>
            <p:cNvSpPr/>
            <p:nvPr/>
          </p:nvSpPr>
          <p:spPr>
            <a:xfrm>
              <a:off x="8089269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09" name="object 409"/>
            <p:cNvSpPr/>
            <p:nvPr/>
          </p:nvSpPr>
          <p:spPr>
            <a:xfrm>
              <a:off x="80816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410" name="object 410"/>
          <p:cNvGrpSpPr/>
          <p:nvPr/>
        </p:nvGrpSpPr>
        <p:grpSpPr>
          <a:xfrm>
            <a:off x="8923921" y="5704012"/>
            <a:ext cx="292185" cy="292185"/>
            <a:chOff x="8462650" y="6284976"/>
            <a:chExt cx="321945" cy="321945"/>
          </a:xfrm>
        </p:grpSpPr>
        <p:sp>
          <p:nvSpPr>
            <p:cNvPr id="411" name="object 411"/>
            <p:cNvSpPr/>
            <p:nvPr/>
          </p:nvSpPr>
          <p:spPr>
            <a:xfrm>
              <a:off x="8470269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12" name="object 412"/>
            <p:cNvSpPr/>
            <p:nvPr/>
          </p:nvSpPr>
          <p:spPr>
            <a:xfrm>
              <a:off x="84626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413" name="object 413"/>
          <p:cNvGrpSpPr/>
          <p:nvPr/>
        </p:nvGrpSpPr>
        <p:grpSpPr>
          <a:xfrm>
            <a:off x="9269703" y="5704012"/>
            <a:ext cx="292185" cy="292185"/>
            <a:chOff x="8843650" y="6284976"/>
            <a:chExt cx="321945" cy="321945"/>
          </a:xfrm>
        </p:grpSpPr>
        <p:sp>
          <p:nvSpPr>
            <p:cNvPr id="414" name="object 414"/>
            <p:cNvSpPr/>
            <p:nvPr/>
          </p:nvSpPr>
          <p:spPr>
            <a:xfrm>
              <a:off x="8851269" y="6292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304799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304799" y="3047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15" name="object 415"/>
            <p:cNvSpPr/>
            <p:nvPr/>
          </p:nvSpPr>
          <p:spPr>
            <a:xfrm>
              <a:off x="8843650" y="6284976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321564" y="321564"/>
                  </a:moveTo>
                  <a:lnTo>
                    <a:pt x="321564" y="0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7620" y="321564"/>
                  </a:lnTo>
                  <a:lnTo>
                    <a:pt x="7620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304800" y="16764"/>
                  </a:lnTo>
                  <a:lnTo>
                    <a:pt x="304800" y="7620"/>
                  </a:lnTo>
                  <a:lnTo>
                    <a:pt x="312420" y="16764"/>
                  </a:lnTo>
                  <a:lnTo>
                    <a:pt x="312420" y="321564"/>
                  </a:lnTo>
                  <a:lnTo>
                    <a:pt x="321564" y="321564"/>
                  </a:lnTo>
                  <a:close/>
                </a:path>
                <a:path w="321945" h="321945">
                  <a:moveTo>
                    <a:pt x="16764" y="16764"/>
                  </a:moveTo>
                  <a:lnTo>
                    <a:pt x="16764" y="7620"/>
                  </a:lnTo>
                  <a:lnTo>
                    <a:pt x="7620" y="16764"/>
                  </a:lnTo>
                  <a:lnTo>
                    <a:pt x="16764" y="16764"/>
                  </a:lnTo>
                  <a:close/>
                </a:path>
                <a:path w="321945" h="321945">
                  <a:moveTo>
                    <a:pt x="16764" y="304800"/>
                  </a:moveTo>
                  <a:lnTo>
                    <a:pt x="16764" y="16764"/>
                  </a:lnTo>
                  <a:lnTo>
                    <a:pt x="7620" y="16764"/>
                  </a:lnTo>
                  <a:lnTo>
                    <a:pt x="7620" y="304800"/>
                  </a:lnTo>
                  <a:lnTo>
                    <a:pt x="16764" y="304800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7620" y="304800"/>
                  </a:lnTo>
                  <a:lnTo>
                    <a:pt x="16764" y="312420"/>
                  </a:lnTo>
                  <a:lnTo>
                    <a:pt x="16764" y="321564"/>
                  </a:lnTo>
                  <a:lnTo>
                    <a:pt x="304800" y="321564"/>
                  </a:lnTo>
                  <a:lnTo>
                    <a:pt x="304800" y="31242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16764" y="321564"/>
                  </a:moveTo>
                  <a:lnTo>
                    <a:pt x="16764" y="312420"/>
                  </a:lnTo>
                  <a:lnTo>
                    <a:pt x="7620" y="304800"/>
                  </a:lnTo>
                  <a:lnTo>
                    <a:pt x="7620" y="321564"/>
                  </a:lnTo>
                  <a:lnTo>
                    <a:pt x="16764" y="321564"/>
                  </a:lnTo>
                  <a:close/>
                </a:path>
                <a:path w="321945" h="321945">
                  <a:moveTo>
                    <a:pt x="312420" y="16764"/>
                  </a:moveTo>
                  <a:lnTo>
                    <a:pt x="304800" y="7620"/>
                  </a:lnTo>
                  <a:lnTo>
                    <a:pt x="304800" y="16764"/>
                  </a:lnTo>
                  <a:lnTo>
                    <a:pt x="312420" y="16764"/>
                  </a:lnTo>
                  <a:close/>
                </a:path>
                <a:path w="321945" h="321945">
                  <a:moveTo>
                    <a:pt x="312420" y="304800"/>
                  </a:moveTo>
                  <a:lnTo>
                    <a:pt x="312420" y="16764"/>
                  </a:lnTo>
                  <a:lnTo>
                    <a:pt x="304800" y="16764"/>
                  </a:lnTo>
                  <a:lnTo>
                    <a:pt x="304800" y="304800"/>
                  </a:lnTo>
                  <a:lnTo>
                    <a:pt x="312420" y="304800"/>
                  </a:lnTo>
                  <a:close/>
                </a:path>
                <a:path w="321945" h="321945">
                  <a:moveTo>
                    <a:pt x="312420" y="321564"/>
                  </a:moveTo>
                  <a:lnTo>
                    <a:pt x="312420" y="304800"/>
                  </a:lnTo>
                  <a:lnTo>
                    <a:pt x="304800" y="312420"/>
                  </a:lnTo>
                  <a:lnTo>
                    <a:pt x="304800" y="321564"/>
                  </a:lnTo>
                  <a:lnTo>
                    <a:pt x="312420" y="3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419" name="object 419"/>
          <p:cNvSpPr txBox="1">
            <a:spLocks noGrp="1"/>
          </p:cNvSpPr>
          <p:nvPr>
            <p:ph type="sldNum" sz="quarter" idx="7"/>
          </p:nvPr>
        </p:nvSpPr>
        <p:spPr>
          <a:xfrm>
            <a:off x="8737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70" spc="-25" dirty="0"/>
            </a:fld>
            <a:endParaRPr sz="1270" spc="-2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205" y="276860"/>
            <a:ext cx="3446145" cy="5651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Analysis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13030" y="993775"/>
            <a:ext cx="10514330" cy="3062605"/>
          </a:xfrm>
          <a:prstGeom prst="rect">
            <a:avLst/>
          </a:prstGeom>
        </p:spPr>
        <p:txBody>
          <a:bodyPr vert="horz" wrap="square" lIns="0" tIns="8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540" spc="-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Worst</a:t>
            </a:r>
            <a:r>
              <a:rPr sz="2540" spc="-9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Case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354965" marR="5080" indent="-34290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540" dirty="0">
                <a:latin typeface="Calibri" panose="020F0502020204030204"/>
                <a:cs typeface="Calibri" panose="020F0502020204030204"/>
              </a:rPr>
              <a:t>if</a:t>
            </a:r>
            <a:r>
              <a:rPr sz="254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A[0..n</a:t>
            </a:r>
            <a:r>
              <a:rPr sz="254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−</a:t>
            </a:r>
            <a:r>
              <a:rPr sz="254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1]</a:t>
            </a:r>
            <a:r>
              <a:rPr sz="254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is</a:t>
            </a:r>
            <a:r>
              <a:rPr sz="254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</a:t>
            </a:r>
            <a:r>
              <a:rPr sz="254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strictly</a:t>
            </a:r>
            <a:r>
              <a:rPr sz="254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increasing</a:t>
            </a:r>
            <a:r>
              <a:rPr sz="254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5" dirty="0">
                <a:latin typeface="Calibri" panose="020F0502020204030204"/>
                <a:cs typeface="Calibri" panose="020F0502020204030204"/>
              </a:rPr>
              <a:t>array</a:t>
            </a:r>
            <a:r>
              <a:rPr sz="254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and</a:t>
            </a:r>
            <a:r>
              <a:rPr sz="254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we</a:t>
            </a:r>
            <a:r>
              <a:rPr sz="254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5" dirty="0">
                <a:latin typeface="Calibri" panose="020F0502020204030204"/>
                <a:cs typeface="Calibri" panose="020F0502020204030204"/>
              </a:rPr>
              <a:t>use</a:t>
            </a:r>
            <a:r>
              <a:rPr sz="254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A[0]</a:t>
            </a:r>
            <a:r>
              <a:rPr sz="254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as</a:t>
            </a:r>
            <a:r>
              <a:rPr sz="254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the</a:t>
            </a:r>
            <a:r>
              <a:rPr sz="254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pivot,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756285" marR="115570" lvl="1" indent="-287020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180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left-</a:t>
            </a:r>
            <a:r>
              <a:rPr sz="2180" spc="-20" dirty="0">
                <a:latin typeface="Calibri" panose="020F0502020204030204"/>
                <a:cs typeface="Calibri" panose="020F0502020204030204"/>
              </a:rPr>
              <a:t>to-</a:t>
            </a:r>
            <a:r>
              <a:rPr sz="2180" dirty="0">
                <a:latin typeface="Calibri" panose="020F0502020204030204"/>
                <a:cs typeface="Calibri" panose="020F0502020204030204"/>
              </a:rPr>
              <a:t>right</a:t>
            </a:r>
            <a:r>
              <a:rPr sz="218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scan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will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stop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on</a:t>
            </a:r>
            <a:r>
              <a:rPr sz="218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A[1]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while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right-</a:t>
            </a:r>
            <a:r>
              <a:rPr sz="2180" spc="-25" dirty="0">
                <a:latin typeface="Calibri" panose="020F0502020204030204"/>
                <a:cs typeface="Calibri" panose="020F0502020204030204"/>
              </a:rPr>
              <a:t>to-</a:t>
            </a:r>
            <a:r>
              <a:rPr sz="218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left</a:t>
            </a:r>
            <a:r>
              <a:rPr sz="218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scan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will</a:t>
            </a:r>
            <a:r>
              <a:rPr sz="218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go</a:t>
            </a:r>
            <a:r>
              <a:rPr sz="218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all</a:t>
            </a:r>
            <a:r>
              <a:rPr sz="218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way</a:t>
            </a:r>
            <a:r>
              <a:rPr sz="218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to</a:t>
            </a:r>
            <a:r>
              <a:rPr sz="218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reach</a:t>
            </a:r>
            <a:r>
              <a:rPr sz="218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A[0],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indicating</a:t>
            </a:r>
            <a:r>
              <a:rPr sz="218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25" dirty="0">
                <a:latin typeface="Calibri" panose="020F0502020204030204"/>
                <a:cs typeface="Calibri" panose="020F0502020204030204"/>
              </a:rPr>
              <a:t>the</a:t>
            </a:r>
            <a:r>
              <a:rPr sz="218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split</a:t>
            </a:r>
            <a:r>
              <a:rPr sz="218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at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position</a:t>
            </a:r>
            <a:r>
              <a:rPr sz="218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50" dirty="0">
                <a:latin typeface="Calibri" panose="020F0502020204030204"/>
                <a:cs typeface="Calibri" panose="020F0502020204030204"/>
              </a:rPr>
              <a:t>0</a:t>
            </a:r>
            <a:endParaRPr sz="2180">
              <a:latin typeface="Calibri" panose="020F0502020204030204"/>
              <a:cs typeface="Calibri" panose="020F0502020204030204"/>
            </a:endParaRPr>
          </a:p>
          <a:p>
            <a:pPr marL="756285" lvl="1" indent="-287655">
              <a:lnSpc>
                <a:spcPct val="100000"/>
              </a:lnSpc>
              <a:spcBef>
                <a:spcPts val="58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180" dirty="0">
                <a:latin typeface="Calibri" panose="020F0502020204030204"/>
                <a:cs typeface="Calibri" panose="020F0502020204030204"/>
              </a:rPr>
              <a:t>n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+</a:t>
            </a:r>
            <a:r>
              <a:rPr sz="218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1</a:t>
            </a:r>
            <a:r>
              <a:rPr sz="218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dirty="0">
                <a:latin typeface="Calibri" panose="020F0502020204030204"/>
                <a:cs typeface="Calibri" panose="020F0502020204030204"/>
              </a:rPr>
              <a:t>comparisons</a:t>
            </a:r>
            <a:r>
              <a:rPr sz="218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80" spc="-10" dirty="0">
                <a:latin typeface="Calibri" panose="020F0502020204030204"/>
                <a:cs typeface="Calibri" panose="020F0502020204030204"/>
              </a:rPr>
              <a:t>required</a:t>
            </a:r>
            <a:endParaRPr sz="218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18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2540" spc="-70" dirty="0">
                <a:latin typeface="Calibri" panose="020F0502020204030204"/>
                <a:cs typeface="Calibri" panose="020F0502020204030204"/>
              </a:rPr>
              <a:t>Total</a:t>
            </a:r>
            <a:r>
              <a:rPr sz="254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comparisons</a:t>
            </a:r>
            <a:endParaRPr sz="254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00566" y="4576771"/>
            <a:ext cx="7190871" cy="55186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737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70" spc="-25" dirty="0"/>
            </a:fld>
            <a:endParaRPr sz="1270"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737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70" spc="-25" dirty="0"/>
            </a:fld>
            <a:endParaRPr sz="1270"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" y="346710"/>
            <a:ext cx="4163060" cy="5651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Analysis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5565" y="1012190"/>
            <a:ext cx="10414635" cy="3166745"/>
          </a:xfrm>
          <a:prstGeom prst="rect">
            <a:avLst/>
          </a:prstGeom>
        </p:spPr>
        <p:txBody>
          <a:bodyPr vert="horz" wrap="square" lIns="0" tIns="887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70"/>
              </a:spcBef>
            </a:pPr>
            <a:r>
              <a:rPr sz="254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Average</a:t>
            </a:r>
            <a:r>
              <a:rPr sz="2540" spc="-1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Case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405765" marR="970915" indent="-34290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405765" algn="l"/>
                <a:tab pos="406400" algn="l"/>
              </a:tabLst>
            </a:pPr>
            <a:r>
              <a:rPr sz="2540" dirty="0">
                <a:latin typeface="Calibri" panose="020F0502020204030204"/>
                <a:cs typeface="Calibri" panose="020F0502020204030204"/>
              </a:rPr>
              <a:t>Let</a:t>
            </a:r>
            <a:r>
              <a:rPr sz="254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520" baseline="-210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avg</a:t>
            </a:r>
            <a:r>
              <a:rPr sz="25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(n)</a:t>
            </a:r>
            <a:r>
              <a:rPr sz="2540" spc="-1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be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the</a:t>
            </a:r>
            <a:r>
              <a:rPr sz="254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30" dirty="0">
                <a:latin typeface="Calibri" panose="020F0502020204030204"/>
                <a:cs typeface="Calibri" panose="020F0502020204030204"/>
              </a:rPr>
              <a:t>average</a:t>
            </a:r>
            <a:r>
              <a:rPr sz="254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number</a:t>
            </a:r>
            <a:r>
              <a:rPr sz="2540" spc="-9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540" spc="-1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key</a:t>
            </a:r>
            <a:r>
              <a:rPr sz="2540" spc="-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comparisons</a:t>
            </a:r>
            <a:r>
              <a:rPr sz="2540" spc="-1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made</a:t>
            </a:r>
            <a:r>
              <a:rPr sz="254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by</a:t>
            </a:r>
            <a:r>
              <a:rPr sz="254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quicksort</a:t>
            </a:r>
            <a:r>
              <a:rPr sz="254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on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</a:t>
            </a:r>
            <a:r>
              <a:rPr sz="254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randomly</a:t>
            </a:r>
            <a:r>
              <a:rPr sz="254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0" dirty="0">
                <a:latin typeface="Calibri" panose="020F0502020204030204"/>
                <a:cs typeface="Calibri" panose="020F0502020204030204"/>
              </a:rPr>
              <a:t>ordered</a:t>
            </a:r>
            <a:r>
              <a:rPr sz="254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0" dirty="0">
                <a:latin typeface="Calibri" panose="020F0502020204030204"/>
                <a:cs typeface="Calibri" panose="020F0502020204030204"/>
              </a:rPr>
              <a:t>array</a:t>
            </a:r>
            <a:r>
              <a:rPr sz="254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of</a:t>
            </a:r>
            <a:r>
              <a:rPr sz="254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size</a:t>
            </a:r>
            <a:r>
              <a:rPr sz="254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5" dirty="0">
                <a:latin typeface="Calibri" panose="020F0502020204030204"/>
                <a:cs typeface="Calibri" panose="020F0502020204030204"/>
              </a:rPr>
              <a:t>n.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406400" indent="-342900">
              <a:lnSpc>
                <a:spcPct val="100000"/>
              </a:lnSpc>
              <a:spcBef>
                <a:spcPts val="670"/>
              </a:spcBef>
              <a:buFont typeface="Arial" panose="020B0604020202020204"/>
              <a:buChar char="•"/>
              <a:tabLst>
                <a:tab pos="405765" algn="l"/>
                <a:tab pos="406400" algn="l"/>
                <a:tab pos="6283960" algn="l"/>
              </a:tabLst>
            </a:pPr>
            <a:r>
              <a:rPr sz="2540" dirty="0">
                <a:latin typeface="Calibri" panose="020F0502020204030204"/>
                <a:cs typeface="Calibri" panose="020F0502020204030204"/>
              </a:rPr>
              <a:t>A</a:t>
            </a:r>
            <a:r>
              <a:rPr sz="254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partition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can</a:t>
            </a:r>
            <a:r>
              <a:rPr sz="254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happen</a:t>
            </a:r>
            <a:r>
              <a:rPr sz="254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in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any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position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5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40" dirty="0">
                <a:latin typeface="Calibri" panose="020F0502020204030204"/>
                <a:cs typeface="Calibri" panose="020F0502020204030204"/>
              </a:rPr>
              <a:t>(0</a:t>
            </a:r>
            <a:r>
              <a:rPr sz="254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≤</a:t>
            </a:r>
            <a:r>
              <a:rPr sz="254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s</a:t>
            </a:r>
            <a:r>
              <a:rPr sz="254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≤</a:t>
            </a:r>
            <a:r>
              <a:rPr sz="254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0" dirty="0">
                <a:latin typeface="Calibri" panose="020F0502020204030204"/>
                <a:cs typeface="Calibri" panose="020F0502020204030204"/>
              </a:rPr>
              <a:t>n−1)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406400" indent="-342900">
              <a:lnSpc>
                <a:spcPct val="100000"/>
              </a:lnSpc>
              <a:spcBef>
                <a:spcPts val="670"/>
              </a:spcBef>
              <a:buFont typeface="Arial" panose="020B0604020202020204"/>
              <a:buChar char="•"/>
              <a:tabLst>
                <a:tab pos="405765" algn="l"/>
                <a:tab pos="406400" algn="l"/>
              </a:tabLst>
            </a:pPr>
            <a:r>
              <a:rPr sz="25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n+1</a:t>
            </a:r>
            <a:r>
              <a:rPr sz="2540" spc="-1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comparisons</a:t>
            </a:r>
            <a:r>
              <a:rPr sz="2540" spc="-1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are</a:t>
            </a:r>
            <a:r>
              <a:rPr sz="2540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required</a:t>
            </a:r>
            <a:r>
              <a:rPr sz="254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for</a:t>
            </a:r>
            <a:r>
              <a:rPr sz="254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partition.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405765" marR="437515" indent="-34290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405765" algn="l"/>
                <a:tab pos="406400" algn="l"/>
              </a:tabLst>
            </a:pPr>
            <a:r>
              <a:rPr sz="2540" dirty="0">
                <a:latin typeface="Calibri" panose="020F0502020204030204"/>
                <a:cs typeface="Calibri" panose="020F0502020204030204"/>
              </a:rPr>
              <a:t>After</a:t>
            </a:r>
            <a:r>
              <a:rPr sz="254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the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partition,</a:t>
            </a:r>
            <a:r>
              <a:rPr sz="254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the</a:t>
            </a:r>
            <a:r>
              <a:rPr sz="254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left</a:t>
            </a:r>
            <a:r>
              <a:rPr sz="254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and</a:t>
            </a:r>
            <a:r>
              <a:rPr sz="254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right</a:t>
            </a:r>
            <a:r>
              <a:rPr sz="254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5" dirty="0">
                <a:latin typeface="Calibri" panose="020F0502020204030204"/>
                <a:cs typeface="Calibri" panose="020F0502020204030204"/>
              </a:rPr>
              <a:t>subarrays</a:t>
            </a:r>
            <a:r>
              <a:rPr sz="254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0" dirty="0">
                <a:latin typeface="Calibri" panose="020F0502020204030204"/>
                <a:cs typeface="Calibri" panose="020F0502020204030204"/>
              </a:rPr>
              <a:t>will</a:t>
            </a:r>
            <a:r>
              <a:rPr sz="254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0" dirty="0">
                <a:latin typeface="Calibri" panose="020F0502020204030204"/>
                <a:cs typeface="Calibri" panose="020F0502020204030204"/>
              </a:rPr>
              <a:t>have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540" spc="-8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and</a:t>
            </a:r>
            <a:r>
              <a:rPr sz="254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540" spc="-9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−</a:t>
            </a:r>
            <a:r>
              <a:rPr sz="2540" spc="-8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1−</a:t>
            </a:r>
            <a:r>
              <a:rPr sz="2540" spc="-8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540" spc="-9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elements,</a:t>
            </a:r>
            <a:r>
              <a:rPr sz="254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respectively.</a:t>
            </a:r>
            <a:endParaRPr sz="254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505" y="374650"/>
            <a:ext cx="5029835" cy="5651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Analysis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82880" y="939800"/>
            <a:ext cx="10504805" cy="1346200"/>
          </a:xfrm>
          <a:prstGeom prst="rect">
            <a:avLst/>
          </a:prstGeom>
        </p:spPr>
        <p:txBody>
          <a:bodyPr vert="horz" wrap="square" lIns="0" tIns="8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540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Average</a:t>
            </a:r>
            <a:r>
              <a:rPr sz="2540" spc="-1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Case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354965" marR="5080" indent="-34290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540" dirty="0">
                <a:latin typeface="Calibri" panose="020F0502020204030204"/>
                <a:cs typeface="Calibri" panose="020F0502020204030204"/>
              </a:rPr>
              <a:t>Assuming</a:t>
            </a:r>
            <a:r>
              <a:rPr sz="254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that</a:t>
            </a:r>
            <a:r>
              <a:rPr sz="254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the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partition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split</a:t>
            </a:r>
            <a:r>
              <a:rPr sz="254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can</a:t>
            </a:r>
            <a:r>
              <a:rPr sz="254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happen</a:t>
            </a:r>
            <a:r>
              <a:rPr sz="254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in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0" dirty="0">
                <a:latin typeface="Calibri" panose="020F0502020204030204"/>
                <a:cs typeface="Calibri" panose="020F0502020204030204"/>
              </a:rPr>
              <a:t>each</a:t>
            </a:r>
            <a:r>
              <a:rPr sz="254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position</a:t>
            </a:r>
            <a:r>
              <a:rPr sz="2540" spc="-114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540" spc="-1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2540" spc="-1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540" spc="-1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same</a:t>
            </a:r>
            <a:r>
              <a:rPr sz="2540" spc="-1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probability</a:t>
            </a:r>
            <a:r>
              <a:rPr sz="2540" spc="-1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1/n,</a:t>
            </a:r>
            <a:r>
              <a:rPr sz="2540" spc="-1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we</a:t>
            </a:r>
            <a:r>
              <a:rPr sz="254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5" dirty="0">
                <a:latin typeface="Calibri" panose="020F0502020204030204"/>
                <a:cs typeface="Calibri" panose="020F0502020204030204"/>
              </a:rPr>
              <a:t>get</a:t>
            </a:r>
            <a:endParaRPr sz="254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84666" y="2552293"/>
            <a:ext cx="7121715" cy="1237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2913" y="4058268"/>
            <a:ext cx="4248829" cy="41493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37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70" spc="-25" dirty="0"/>
            </a:fld>
            <a:endParaRPr sz="1270"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157539" y="1970088"/>
          <a:ext cx="6186487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Photo Editor Photo" r:id="rId1" imgW="4714875" imgH="2743200" progId="MSPhotoEd.3">
                  <p:embed/>
                </p:oleObj>
              </mc:Choice>
              <mc:Fallback>
                <p:oleObj name="Photo Editor Photo" r:id="rId1" imgW="4714875" imgH="2743200" progId="MSPhotoEd.3">
                  <p:embed/>
                  <p:pic>
                    <p:nvPicPr>
                      <p:cNvPr id="0" name="Picture 4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9" y="1970088"/>
                        <a:ext cx="6186487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CONT…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3167064" y="1970088"/>
          <a:ext cx="62007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Photo Editor Photo" r:id="rId1" imgW="4724400" imgH="2743200" progId="MSPhotoEd.3">
                  <p:embed/>
                </p:oleObj>
              </mc:Choice>
              <mc:Fallback>
                <p:oleObj name="Photo Editor Photo" r:id="rId1" imgW="4724400" imgH="2743200" progId="MSPhotoEd.3">
                  <p:embed/>
                  <p:pic>
                    <p:nvPicPr>
                      <p:cNvPr id="0" name="Picture 5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4" y="1970088"/>
                        <a:ext cx="62007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CONT…</a:t>
            </a:r>
            <a:endParaRPr lang="en-US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3157538" y="1989139"/>
          <a:ext cx="6203950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Photo Editor Photo" r:id="rId1" imgW="4714875" imgH="2733675" progId="MSPhotoEd.3">
                  <p:embed/>
                </p:oleObj>
              </mc:Choice>
              <mc:Fallback>
                <p:oleObj name="Photo Editor Photo" r:id="rId1" imgW="4714875" imgH="2733675" progId="MSPhotoEd.3">
                  <p:embed/>
                  <p:pic>
                    <p:nvPicPr>
                      <p:cNvPr id="0" name="Picture 6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1989139"/>
                        <a:ext cx="6203950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CONT…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168651" y="1984375"/>
          <a:ext cx="62007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Photo Editor Photo" r:id="rId1" imgW="4724400" imgH="2743200" progId="MSPhotoEd.3">
                  <p:embed/>
                </p:oleObj>
              </mc:Choice>
              <mc:Fallback>
                <p:oleObj name="Photo Editor Photo" r:id="rId1" imgW="4724400" imgH="2743200" progId="MSPhotoEd.3">
                  <p:embed/>
                  <p:pic>
                    <p:nvPicPr>
                      <p:cNvPr id="0" name="Picture 7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1" y="1984375"/>
                        <a:ext cx="62007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CONT…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4954</Words>
  <Application>WPS Presentation</Application>
  <PresentationFormat>Widescreen</PresentationFormat>
  <Paragraphs>555</Paragraphs>
  <Slides>57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</vt:i4>
      </vt:variant>
      <vt:variant>
        <vt:lpstr>幻灯片标题</vt:lpstr>
      </vt:variant>
      <vt:variant>
        <vt:i4>57</vt:i4>
      </vt:variant>
    </vt:vector>
  </HeadingPairs>
  <TitlesOfParts>
    <vt:vector size="95" baseType="lpstr">
      <vt:lpstr>Arial</vt:lpstr>
      <vt:lpstr>SimSun</vt:lpstr>
      <vt:lpstr>Wingdings</vt:lpstr>
      <vt:lpstr>Microsoft YaHei</vt:lpstr>
      <vt:lpstr>Arial Unicode MS</vt:lpstr>
      <vt:lpstr>Calibri</vt:lpstr>
      <vt:lpstr>Courier New</vt:lpstr>
      <vt:lpstr>Comic Sans MS</vt:lpstr>
      <vt:lpstr>MS PGothic</vt:lpstr>
      <vt:lpstr>Arial</vt:lpstr>
      <vt:lpstr>Calibri</vt:lpstr>
      <vt:lpstr>Times New Roman</vt:lpstr>
      <vt:lpstr>Cambria Math</vt:lpstr>
      <vt:lpstr>Blue Waves</vt:lpstr>
      <vt:lpstr>MSPhotoEd.3</vt:lpstr>
      <vt:lpstr>MSPhotoEd.3</vt:lpstr>
      <vt:lpstr>MSPhotoEd.3</vt:lpstr>
      <vt:lpstr>MSPhotoEd.3</vt:lpstr>
      <vt:lpstr>MSPhotoEd.3</vt:lpstr>
      <vt:lpstr>MSPhotoEd.3</vt:lpstr>
      <vt:lpstr>MSPhotoEd.3</vt:lpstr>
      <vt:lpstr>MSPhotoEd.3</vt:lpstr>
      <vt:lpstr>MSPhotoEd.3</vt:lpstr>
      <vt:lpstr>MSPhotoEd.3</vt:lpstr>
      <vt:lpstr>MSPhotoEd.3</vt:lpstr>
      <vt:lpstr>MSPhotoEd.3</vt:lpstr>
      <vt:lpstr>MSPhotoEd.3</vt:lpstr>
      <vt:lpstr>MSPhotoEd.3</vt:lpstr>
      <vt:lpstr>MSPhotoEd.3</vt:lpstr>
      <vt:lpstr>Equation.3</vt:lpstr>
      <vt:lpstr>Equation.3</vt:lpstr>
      <vt:lpstr>MSPhotoEd.3</vt:lpstr>
      <vt:lpstr>MSPhotoEd.3</vt:lpstr>
      <vt:lpstr>MSPhotoEd.3</vt:lpstr>
      <vt:lpstr>MSPhotoEd.3</vt:lpstr>
      <vt:lpstr>MSPhotoEd.3</vt:lpstr>
      <vt:lpstr>MSPhotoEd.3</vt:lpstr>
      <vt:lpstr>MSPhotoEd.3</vt:lpstr>
      <vt:lpstr>PowerPoint 演示文稿</vt:lpstr>
      <vt:lpstr>DIVIDE AND CONQUER</vt:lpstr>
      <vt:lpstr>MERGESORT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ANALYSIS</vt:lpstr>
      <vt:lpstr> </vt:lpstr>
      <vt:lpstr> SUBSTITUTING A SOLUTION INTO THE MERGESORT RECURSION</vt:lpstr>
      <vt:lpstr>Analysis</vt:lpstr>
      <vt:lpstr>Analysis – Worst Case</vt:lpstr>
      <vt:lpstr>Analysis</vt:lpstr>
      <vt:lpstr>Quick Sort</vt:lpstr>
      <vt:lpstr>Quick Sort</vt:lpstr>
      <vt:lpstr>Quick Sort</vt:lpstr>
      <vt:lpstr>How do we partition?</vt:lpstr>
      <vt:lpstr>How do we partition?</vt:lpstr>
      <vt:lpstr>PowerPoint 演示文稿</vt:lpstr>
      <vt:lpstr>Analysis</vt:lpstr>
      <vt:lpstr>Analysis</vt:lpstr>
      <vt:lpstr>Analysis</vt:lpstr>
      <vt:lpstr>Analysis</vt:lpstr>
      <vt:lpstr>Analysis</vt:lpstr>
      <vt:lpstr>Analysis</vt:lpstr>
    </vt:vector>
  </TitlesOfParts>
  <Company>code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CSE-PG</dc:creator>
  <cp:lastModifiedBy>chand</cp:lastModifiedBy>
  <cp:revision>22</cp:revision>
  <dcterms:created xsi:type="dcterms:W3CDTF">2015-03-12T05:07:00Z</dcterms:created>
  <dcterms:modified xsi:type="dcterms:W3CDTF">2023-06-02T10:21:54Z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53E78F25FD5B41CB8422601025FCD572</vt:lpwstr>
  </property>
  <property fmtid="{D5CDD505-2E9C-101B-9397-08002B2CF9AE}" pid="3" name="KSOProductBuildVer">
    <vt:lpwstr>1033-11.2.0.11537</vt:lpwstr>
  </property>
</Properties>
</file>