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345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80" r:id="rId12"/>
    <p:sldId id="381" r:id="rId13"/>
    <p:sldId id="382" r:id="rId14"/>
    <p:sldId id="364" r:id="rId15"/>
    <p:sldId id="365" r:id="rId16"/>
    <p:sldId id="366" r:id="rId17"/>
    <p:sldId id="367" r:id="rId18"/>
    <p:sldId id="355" r:id="rId19"/>
    <p:sldId id="378" r:id="rId20"/>
    <p:sldId id="379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73" r:id="rId30"/>
    <p:sldId id="374" r:id="rId31"/>
    <p:sldId id="375" r:id="rId32"/>
    <p:sldId id="376" r:id="rId33"/>
    <p:sldId id="37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 horzBarState="maximized">
    <p:restoredLeft sz="25809" autoAdjust="0"/>
    <p:restoredTop sz="94660"/>
  </p:normalViewPr>
  <p:slideViewPr>
    <p:cSldViewPr snapToGrid="0">
      <p:cViewPr>
        <p:scale>
          <a:sx n="70" d="100"/>
          <a:sy n="70" d="100"/>
        </p:scale>
        <p:origin x="-246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ED0E-22C4-476C-AA75-C9C747A23DDC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E57F-C6CF-4B77-B7C3-6634A8CC12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5398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ED0E-22C4-476C-AA75-C9C747A23DDC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E57F-C6CF-4B77-B7C3-6634A8CC12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9866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ED0E-22C4-476C-AA75-C9C747A23DDC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E57F-C6CF-4B77-B7C3-6634A8CC12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1713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ED0E-22C4-476C-AA75-C9C747A23DDC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E57F-C6CF-4B77-B7C3-6634A8CC12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8554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ED0E-22C4-476C-AA75-C9C747A23DDC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E57F-C6CF-4B77-B7C3-6634A8CC12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9368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ED0E-22C4-476C-AA75-C9C747A23DDC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E57F-C6CF-4B77-B7C3-6634A8CC12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4942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ED0E-22C4-476C-AA75-C9C747A23DDC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E57F-C6CF-4B77-B7C3-6634A8CC12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2378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ED0E-22C4-476C-AA75-C9C747A23DDC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E57F-C6CF-4B77-B7C3-6634A8CC12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2699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ED0E-22C4-476C-AA75-C9C747A23DDC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E57F-C6CF-4B77-B7C3-6634A8CC12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2312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ED0E-22C4-476C-AA75-C9C747A23DDC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E57F-C6CF-4B77-B7C3-6634A8CC12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7641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ED0E-22C4-476C-AA75-C9C747A23DDC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7E57F-C6CF-4B77-B7C3-6634A8CC12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1203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96000">
              <a:schemeClr val="bg2">
                <a:shade val="98000"/>
                <a:satMod val="120000"/>
                <a:lumMod val="98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DED0E-22C4-476C-AA75-C9C747A23DDC}" type="datetimeFigureOut">
              <a:rPr lang="en-IN" smtClean="0"/>
              <a:pPr/>
              <a:t>20-11-2024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7E57F-C6CF-4B77-B7C3-6634A8CC12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4243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3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69033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814" y="442060"/>
            <a:ext cx="11019429" cy="5828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03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319" y="324632"/>
            <a:ext cx="10385947" cy="280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376" y="3670893"/>
            <a:ext cx="10797387" cy="2675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632" y="397705"/>
            <a:ext cx="11327359" cy="2222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8889" y="2864964"/>
            <a:ext cx="10184854" cy="3658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387" y="293427"/>
            <a:ext cx="10919502" cy="6564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033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8067" y="463028"/>
            <a:ext cx="9965425" cy="608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033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3450" y="661988"/>
            <a:ext cx="1032510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033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1824" y="880494"/>
            <a:ext cx="946785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033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011" y="339986"/>
            <a:ext cx="9758149" cy="6309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86866" y="4946885"/>
            <a:ext cx="3683011" cy="1590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033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899" y="386828"/>
            <a:ext cx="8789158" cy="5231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885" y="235131"/>
            <a:ext cx="753495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30180" y="2753950"/>
            <a:ext cx="13811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90788" y="3638414"/>
            <a:ext cx="7058161" cy="1986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033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219" y="610310"/>
            <a:ext cx="10307115" cy="5764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828" y="282552"/>
            <a:ext cx="11015715" cy="1805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253" y="1889576"/>
            <a:ext cx="2580776" cy="3543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5585" y="1648750"/>
            <a:ext cx="5134259" cy="4802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033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7465" y="382208"/>
            <a:ext cx="6893896" cy="46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033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9345" y="568302"/>
            <a:ext cx="8867419" cy="6020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033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9612" y="627726"/>
            <a:ext cx="9773372" cy="51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033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6471" y="246512"/>
            <a:ext cx="10774693" cy="6359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033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4429" y="259308"/>
            <a:ext cx="9631427" cy="627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033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634" y="372896"/>
            <a:ext cx="10497450" cy="589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033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698" y="0"/>
            <a:ext cx="9955828" cy="6229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033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437" y="286603"/>
            <a:ext cx="11070106" cy="6223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03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9202" y="235131"/>
            <a:ext cx="10479072" cy="37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8024" y="4188142"/>
            <a:ext cx="10060811" cy="19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033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69033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690330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69033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6903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5473" y="352969"/>
            <a:ext cx="9649767" cy="198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03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950" y="235131"/>
            <a:ext cx="11787050" cy="641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03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8" y="293641"/>
            <a:ext cx="11386249" cy="4043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033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504" y="363448"/>
            <a:ext cx="9636085" cy="5880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03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239" y="305753"/>
            <a:ext cx="10442598" cy="2946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0" y="3728576"/>
            <a:ext cx="10380191" cy="1505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03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2822" y="461679"/>
            <a:ext cx="9606071" cy="5788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903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2354</TotalTime>
  <Words>2</Words>
  <Application>Microsoft Office PowerPoint</Application>
  <PresentationFormat>Custom</PresentationFormat>
  <Paragraphs>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UNIT 3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UNIT-4</dc:title>
  <dc:creator>Admin</dc:creator>
  <cp:lastModifiedBy>ADMIN</cp:lastModifiedBy>
  <cp:revision>116</cp:revision>
  <dcterms:created xsi:type="dcterms:W3CDTF">2023-01-05T09:15:20Z</dcterms:created>
  <dcterms:modified xsi:type="dcterms:W3CDTF">2024-11-20T10:05:47Z</dcterms:modified>
</cp:coreProperties>
</file>