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Your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Introduction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Code Overview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Functionality Demonstration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Optimization Techniques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5. Audience Engagement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6.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</a:t>
            </a:r>
          </a:p>
        </p:txBody>
      </p:sp>
      <p:pic>
        <p:nvPicPr>
          <p:cNvPr id="3" name="Picture 2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4256" cy="2432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45720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Introduce your topic and give an overview of what will be covered.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Code Overview</a:t>
            </a:r>
          </a:p>
        </p:txBody>
      </p:sp>
      <p:pic>
        <p:nvPicPr>
          <p:cNvPr id="3" name="Picture 2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4256" cy="2432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45720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Highlight key parts of your code. Explain the logic behind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Functionality Demonstration</a:t>
            </a:r>
          </a:p>
        </p:txBody>
      </p:sp>
      <p:pic>
        <p:nvPicPr>
          <p:cNvPr id="3" name="Picture 2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4256" cy="2432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45720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Show a live demo or walk through how your application 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Optimization Techniques</a:t>
            </a:r>
          </a:p>
        </p:txBody>
      </p:sp>
      <p:pic>
        <p:nvPicPr>
          <p:cNvPr id="3" name="Picture 2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4256" cy="2432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45720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Discuss how you optimized your code, including error handling and modularity.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Audience Engagement</a:t>
            </a:r>
          </a:p>
        </p:txBody>
      </p:sp>
      <p:pic>
        <p:nvPicPr>
          <p:cNvPr id="3" name="Picture 2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4256" cy="2432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45720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Engage the audience with polls, questions, and interactive elements.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Conclusion</a:t>
            </a:r>
          </a:p>
        </p:txBody>
      </p:sp>
      <p:pic>
        <p:nvPicPr>
          <p:cNvPr id="3" name="Picture 2" descr="p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4256" cy="24323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45720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Summarize the main points and provide a call to 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