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by Python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presentation is about game. Here are some key points to cover...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