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19"/>
  </p:notesMasterIdLst>
  <p:sldIdLst>
    <p:sldId id="259" r:id="rId2"/>
    <p:sldId id="262" r:id="rId3"/>
    <p:sldId id="263" r:id="rId4"/>
    <p:sldId id="264" r:id="rId5"/>
    <p:sldId id="265" r:id="rId6"/>
    <p:sldId id="266" r:id="rId7"/>
    <p:sldId id="258" r:id="rId8"/>
    <p:sldId id="280" r:id="rId9"/>
    <p:sldId id="274" r:id="rId10"/>
    <p:sldId id="268" r:id="rId11"/>
    <p:sldId id="272" r:id="rId12"/>
    <p:sldId id="270" r:id="rId13"/>
    <p:sldId id="275" r:id="rId14"/>
    <p:sldId id="278" r:id="rId15"/>
    <p:sldId id="276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41CF2C8-0374-4838-BE6E-941487C17839}">
          <p14:sldIdLst>
            <p14:sldId id="259"/>
            <p14:sldId id="262"/>
            <p14:sldId id="263"/>
            <p14:sldId id="264"/>
            <p14:sldId id="265"/>
            <p14:sldId id="266"/>
            <p14:sldId id="258"/>
            <p14:sldId id="280"/>
            <p14:sldId id="274"/>
            <p14:sldId id="268"/>
            <p14:sldId id="272"/>
            <p14:sldId id="270"/>
            <p14:sldId id="275"/>
            <p14:sldId id="278"/>
            <p14:sldId id="276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A2B"/>
    <a:srgbClr val="A5733D"/>
    <a:srgbClr val="7F7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2" autoAdjust="0"/>
    <p:restoredTop sz="94660"/>
  </p:normalViewPr>
  <p:slideViewPr>
    <p:cSldViewPr>
      <p:cViewPr varScale="1">
        <p:scale>
          <a:sx n="65" d="100"/>
          <a:sy n="65" d="100"/>
        </p:scale>
        <p:origin x="-1056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u yasasvi" userId="7d65bc317cd2ca10" providerId="LiveId" clId="{F1DA0600-BAB5-4862-B800-8B29D72B018D}"/>
    <pc:docChg chg="custSel addSld modSld">
      <pc:chgData name="yashu yasasvi" userId="7d65bc317cd2ca10" providerId="LiveId" clId="{F1DA0600-BAB5-4862-B800-8B29D72B018D}" dt="2020-02-05T06:23:11.252" v="230"/>
      <pc:docMkLst>
        <pc:docMk/>
      </pc:docMkLst>
      <pc:sldChg chg="addSp delSp modSp">
        <pc:chgData name="yashu yasasvi" userId="7d65bc317cd2ca10" providerId="LiveId" clId="{F1DA0600-BAB5-4862-B800-8B29D72B018D}" dt="2020-02-05T05:15:31.251" v="157" actId="1076"/>
        <pc:sldMkLst>
          <pc:docMk/>
          <pc:sldMk cId="2674290171" sldId="258"/>
        </pc:sldMkLst>
        <pc:spChg chg="mod topLvl">
          <ac:chgData name="yashu yasasvi" userId="7d65bc317cd2ca10" providerId="LiveId" clId="{F1DA0600-BAB5-4862-B800-8B29D72B018D}" dt="2020-02-05T05:15:25.784" v="155" actId="338"/>
          <ac:spMkLst>
            <pc:docMk/>
            <pc:sldMk cId="2674290171" sldId="258"/>
            <ac:spMk id="4" creationId="{00000000-0000-0000-0000-000000000000}"/>
          </ac:spMkLst>
        </pc:spChg>
        <pc:spChg chg="mod topLvl">
          <ac:chgData name="yashu yasasvi" userId="7d65bc317cd2ca10" providerId="LiveId" clId="{F1DA0600-BAB5-4862-B800-8B29D72B018D}" dt="2020-02-05T05:15:25.784" v="155" actId="338"/>
          <ac:spMkLst>
            <pc:docMk/>
            <pc:sldMk cId="2674290171" sldId="258"/>
            <ac:spMk id="38" creationId="{00000000-0000-0000-0000-000000000000}"/>
          </ac:spMkLst>
        </pc:spChg>
        <pc:spChg chg="mod topLvl">
          <ac:chgData name="yashu yasasvi" userId="7d65bc317cd2ca10" providerId="LiveId" clId="{F1DA0600-BAB5-4862-B800-8B29D72B018D}" dt="2020-02-05T05:15:25.784" v="155" actId="338"/>
          <ac:spMkLst>
            <pc:docMk/>
            <pc:sldMk cId="2674290171" sldId="258"/>
            <ac:spMk id="41" creationId="{00000000-0000-0000-0000-000000000000}"/>
          </ac:spMkLst>
        </pc:spChg>
        <pc:spChg chg="mod topLvl">
          <ac:chgData name="yashu yasasvi" userId="7d65bc317cd2ca10" providerId="LiveId" clId="{F1DA0600-BAB5-4862-B800-8B29D72B018D}" dt="2020-02-05T05:15:25.784" v="155" actId="338"/>
          <ac:spMkLst>
            <pc:docMk/>
            <pc:sldMk cId="2674290171" sldId="258"/>
            <ac:spMk id="44" creationId="{00000000-0000-0000-0000-000000000000}"/>
          </ac:spMkLst>
        </pc:spChg>
        <pc:spChg chg="mod topLvl">
          <ac:chgData name="yashu yasasvi" userId="7d65bc317cd2ca10" providerId="LiveId" clId="{F1DA0600-BAB5-4862-B800-8B29D72B018D}" dt="2020-02-05T05:15:25.784" v="155" actId="338"/>
          <ac:spMkLst>
            <pc:docMk/>
            <pc:sldMk cId="2674290171" sldId="258"/>
            <ac:spMk id="45" creationId="{00000000-0000-0000-0000-000000000000}"/>
          </ac:spMkLst>
        </pc:spChg>
        <pc:spChg chg="mod topLvl">
          <ac:chgData name="yashu yasasvi" userId="7d65bc317cd2ca10" providerId="LiveId" clId="{F1DA0600-BAB5-4862-B800-8B29D72B018D}" dt="2020-02-05T05:15:25.784" v="155" actId="338"/>
          <ac:spMkLst>
            <pc:docMk/>
            <pc:sldMk cId="2674290171" sldId="258"/>
            <ac:spMk id="46" creationId="{00000000-0000-0000-0000-000000000000}"/>
          </ac:spMkLst>
        </pc:spChg>
        <pc:spChg chg="mod topLvl">
          <ac:chgData name="yashu yasasvi" userId="7d65bc317cd2ca10" providerId="LiveId" clId="{F1DA0600-BAB5-4862-B800-8B29D72B018D}" dt="2020-02-05T05:15:25.784" v="155" actId="338"/>
          <ac:spMkLst>
            <pc:docMk/>
            <pc:sldMk cId="2674290171" sldId="258"/>
            <ac:spMk id="50" creationId="{00000000-0000-0000-0000-000000000000}"/>
          </ac:spMkLst>
        </pc:spChg>
        <pc:spChg chg="del">
          <ac:chgData name="yashu yasasvi" userId="7d65bc317cd2ca10" providerId="LiveId" clId="{F1DA0600-BAB5-4862-B800-8B29D72B018D}" dt="2020-02-05T05:03:09.850" v="4" actId="478"/>
          <ac:spMkLst>
            <pc:docMk/>
            <pc:sldMk cId="2674290171" sldId="258"/>
            <ac:spMk id="88" creationId="{00000000-0000-0000-0000-000000000000}"/>
          </ac:spMkLst>
        </pc:spChg>
        <pc:spChg chg="del">
          <ac:chgData name="yashu yasasvi" userId="7d65bc317cd2ca10" providerId="LiveId" clId="{F1DA0600-BAB5-4862-B800-8B29D72B018D}" dt="2020-02-05T05:03:40.495" v="8" actId="478"/>
          <ac:spMkLst>
            <pc:docMk/>
            <pc:sldMk cId="2674290171" sldId="258"/>
            <ac:spMk id="89" creationId="{00000000-0000-0000-0000-000000000000}"/>
          </ac:spMkLst>
        </pc:spChg>
        <pc:spChg chg="mod">
          <ac:chgData name="yashu yasasvi" userId="7d65bc317cd2ca10" providerId="LiveId" clId="{F1DA0600-BAB5-4862-B800-8B29D72B018D}" dt="2020-02-05T05:03:50.346" v="10" actId="14100"/>
          <ac:spMkLst>
            <pc:docMk/>
            <pc:sldMk cId="2674290171" sldId="258"/>
            <ac:spMk id="92" creationId="{00000000-0000-0000-0000-000000000000}"/>
          </ac:spMkLst>
        </pc:spChg>
        <pc:spChg chg="del">
          <ac:chgData name="yashu yasasvi" userId="7d65bc317cd2ca10" providerId="LiveId" clId="{F1DA0600-BAB5-4862-B800-8B29D72B018D}" dt="2020-02-05T05:03:44.004" v="9" actId="478"/>
          <ac:spMkLst>
            <pc:docMk/>
            <pc:sldMk cId="2674290171" sldId="258"/>
            <ac:spMk id="97" creationId="{00000000-0000-0000-0000-000000000000}"/>
          </ac:spMkLst>
        </pc:spChg>
        <pc:spChg chg="add mod topLvl">
          <ac:chgData name="yashu yasasvi" userId="7d65bc317cd2ca10" providerId="LiveId" clId="{F1DA0600-BAB5-4862-B800-8B29D72B018D}" dt="2020-02-05T05:15:25.784" v="155" actId="338"/>
          <ac:spMkLst>
            <pc:docMk/>
            <pc:sldMk cId="2674290171" sldId="258"/>
            <ac:spMk id="103" creationId="{B7CD4341-BECF-45CA-8B32-7027EF260512}"/>
          </ac:spMkLst>
        </pc:spChg>
        <pc:spChg chg="add mod topLvl">
          <ac:chgData name="yashu yasasvi" userId="7d65bc317cd2ca10" providerId="LiveId" clId="{F1DA0600-BAB5-4862-B800-8B29D72B018D}" dt="2020-02-05T05:15:25.784" v="155" actId="338"/>
          <ac:spMkLst>
            <pc:docMk/>
            <pc:sldMk cId="2674290171" sldId="258"/>
            <ac:spMk id="104" creationId="{D3BD9B09-8B9A-4158-BE3C-BEE3A1FF2F64}"/>
          </ac:spMkLst>
        </pc:spChg>
        <pc:spChg chg="add mod">
          <ac:chgData name="yashu yasasvi" userId="7d65bc317cd2ca10" providerId="LiveId" clId="{F1DA0600-BAB5-4862-B800-8B29D72B018D}" dt="2020-02-05T05:07:22.238" v="79" actId="571"/>
          <ac:spMkLst>
            <pc:docMk/>
            <pc:sldMk cId="2674290171" sldId="258"/>
            <ac:spMk id="110" creationId="{F44CAB3F-EDCA-4FFC-AF97-3F1E6B159998}"/>
          </ac:spMkLst>
        </pc:spChg>
        <pc:spChg chg="mod topLvl">
          <ac:chgData name="yashu yasasvi" userId="7d65bc317cd2ca10" providerId="LiveId" clId="{F1DA0600-BAB5-4862-B800-8B29D72B018D}" dt="2020-02-05T05:15:25.784" v="155" actId="338"/>
          <ac:spMkLst>
            <pc:docMk/>
            <pc:sldMk cId="2674290171" sldId="258"/>
            <ac:spMk id="112" creationId="{AFFB7870-F766-4A46-BC1A-0598650F11E3}"/>
          </ac:spMkLst>
        </pc:spChg>
        <pc:spChg chg="mod topLvl">
          <ac:chgData name="yashu yasasvi" userId="7d65bc317cd2ca10" providerId="LiveId" clId="{F1DA0600-BAB5-4862-B800-8B29D72B018D}" dt="2020-02-05T05:15:25.784" v="155" actId="338"/>
          <ac:spMkLst>
            <pc:docMk/>
            <pc:sldMk cId="2674290171" sldId="258"/>
            <ac:spMk id="113" creationId="{9E546117-3D9B-4BFD-AC0A-CBF9C0A9627E}"/>
          </ac:spMkLst>
        </pc:spChg>
        <pc:spChg chg="add mod topLvl">
          <ac:chgData name="yashu yasasvi" userId="7d65bc317cd2ca10" providerId="LiveId" clId="{F1DA0600-BAB5-4862-B800-8B29D72B018D}" dt="2020-02-05T05:15:25.784" v="155" actId="338"/>
          <ac:spMkLst>
            <pc:docMk/>
            <pc:sldMk cId="2674290171" sldId="258"/>
            <ac:spMk id="115" creationId="{DCA3AF39-EF48-49BA-B954-8128C42CAAD0}"/>
          </ac:spMkLst>
        </pc:spChg>
        <pc:spChg chg="add mod">
          <ac:chgData name="yashu yasasvi" userId="7d65bc317cd2ca10" providerId="LiveId" clId="{F1DA0600-BAB5-4862-B800-8B29D72B018D}" dt="2020-02-05T05:15:08.843" v="154" actId="164"/>
          <ac:spMkLst>
            <pc:docMk/>
            <pc:sldMk cId="2674290171" sldId="258"/>
            <ac:spMk id="120" creationId="{28877D82-7307-4DE2-ADB9-C6B73AB9494B}"/>
          </ac:spMkLst>
        </pc:spChg>
        <pc:spChg chg="mod topLvl">
          <ac:chgData name="yashu yasasvi" userId="7d65bc317cd2ca10" providerId="LiveId" clId="{F1DA0600-BAB5-4862-B800-8B29D72B018D}" dt="2020-02-05T05:15:25.784" v="155" actId="338"/>
          <ac:spMkLst>
            <pc:docMk/>
            <pc:sldMk cId="2674290171" sldId="258"/>
            <ac:spMk id="122" creationId="{00000000-0000-0000-0000-000000000000}"/>
          </ac:spMkLst>
        </pc:spChg>
        <pc:spChg chg="mod topLvl">
          <ac:chgData name="yashu yasasvi" userId="7d65bc317cd2ca10" providerId="LiveId" clId="{F1DA0600-BAB5-4862-B800-8B29D72B018D}" dt="2020-02-05T05:15:25.784" v="155" actId="338"/>
          <ac:spMkLst>
            <pc:docMk/>
            <pc:sldMk cId="2674290171" sldId="258"/>
            <ac:spMk id="132" creationId="{00000000-0000-0000-0000-000000000000}"/>
          </ac:spMkLst>
        </pc:spChg>
        <pc:spChg chg="mod topLvl">
          <ac:chgData name="yashu yasasvi" userId="7d65bc317cd2ca10" providerId="LiveId" clId="{F1DA0600-BAB5-4862-B800-8B29D72B018D}" dt="2020-02-05T05:15:08.843" v="154" actId="164"/>
          <ac:spMkLst>
            <pc:docMk/>
            <pc:sldMk cId="2674290171" sldId="258"/>
            <ac:spMk id="166" creationId="{00000000-0000-0000-0000-000000000000}"/>
          </ac:spMkLst>
        </pc:spChg>
        <pc:spChg chg="mod topLvl">
          <ac:chgData name="yashu yasasvi" userId="7d65bc317cd2ca10" providerId="LiveId" clId="{F1DA0600-BAB5-4862-B800-8B29D72B018D}" dt="2020-02-05T05:15:08.843" v="154" actId="164"/>
          <ac:spMkLst>
            <pc:docMk/>
            <pc:sldMk cId="2674290171" sldId="258"/>
            <ac:spMk id="167" creationId="{00000000-0000-0000-0000-000000000000}"/>
          </ac:spMkLst>
        </pc:spChg>
        <pc:spChg chg="mod topLvl">
          <ac:chgData name="yashu yasasvi" userId="7d65bc317cd2ca10" providerId="LiveId" clId="{F1DA0600-BAB5-4862-B800-8B29D72B018D}" dt="2020-02-05T05:15:08.843" v="154" actId="164"/>
          <ac:spMkLst>
            <pc:docMk/>
            <pc:sldMk cId="2674290171" sldId="258"/>
            <ac:spMk id="168" creationId="{00000000-0000-0000-0000-000000000000}"/>
          </ac:spMkLst>
        </pc:spChg>
        <pc:spChg chg="mod">
          <ac:chgData name="yashu yasasvi" userId="7d65bc317cd2ca10" providerId="LiveId" clId="{F1DA0600-BAB5-4862-B800-8B29D72B018D}" dt="2020-02-05T05:10:54.394" v="136" actId="14100"/>
          <ac:spMkLst>
            <pc:docMk/>
            <pc:sldMk cId="2674290171" sldId="258"/>
            <ac:spMk id="170" creationId="{00000000-0000-0000-0000-000000000000}"/>
          </ac:spMkLst>
        </pc:spChg>
        <pc:spChg chg="del">
          <ac:chgData name="yashu yasasvi" userId="7d65bc317cd2ca10" providerId="LiveId" clId="{F1DA0600-BAB5-4862-B800-8B29D72B018D}" dt="2020-02-05T05:03:27.273" v="5" actId="478"/>
          <ac:spMkLst>
            <pc:docMk/>
            <pc:sldMk cId="2674290171" sldId="258"/>
            <ac:spMk id="201" creationId="{00000000-0000-0000-0000-000000000000}"/>
          </ac:spMkLst>
        </pc:spChg>
        <pc:spChg chg="del">
          <ac:chgData name="yashu yasasvi" userId="7d65bc317cd2ca10" providerId="LiveId" clId="{F1DA0600-BAB5-4862-B800-8B29D72B018D}" dt="2020-02-05T05:03:31.838" v="6" actId="478"/>
          <ac:spMkLst>
            <pc:docMk/>
            <pc:sldMk cId="2674290171" sldId="258"/>
            <ac:spMk id="203" creationId="{00000000-0000-0000-0000-000000000000}"/>
          </ac:spMkLst>
        </pc:spChg>
        <pc:spChg chg="mod topLvl">
          <ac:chgData name="yashu yasasvi" userId="7d65bc317cd2ca10" providerId="LiveId" clId="{F1DA0600-BAB5-4862-B800-8B29D72B018D}" dt="2020-02-05T05:04:49.511" v="20" actId="164"/>
          <ac:spMkLst>
            <pc:docMk/>
            <pc:sldMk cId="2674290171" sldId="258"/>
            <ac:spMk id="204" creationId="{00000000-0000-0000-0000-000000000000}"/>
          </ac:spMkLst>
        </pc:spChg>
        <pc:spChg chg="mod topLvl">
          <ac:chgData name="yashu yasasvi" userId="7d65bc317cd2ca10" providerId="LiveId" clId="{F1DA0600-BAB5-4862-B800-8B29D72B018D}" dt="2020-02-05T05:04:49.511" v="20" actId="164"/>
          <ac:spMkLst>
            <pc:docMk/>
            <pc:sldMk cId="2674290171" sldId="258"/>
            <ac:spMk id="205" creationId="{00000000-0000-0000-0000-000000000000}"/>
          </ac:spMkLst>
        </pc:spChg>
        <pc:spChg chg="del">
          <ac:chgData name="yashu yasasvi" userId="7d65bc317cd2ca10" providerId="LiveId" clId="{F1DA0600-BAB5-4862-B800-8B29D72B018D}" dt="2020-02-05T05:03:36.596" v="7" actId="478"/>
          <ac:spMkLst>
            <pc:docMk/>
            <pc:sldMk cId="2674290171" sldId="258"/>
            <ac:spMk id="206" creationId="{00000000-0000-0000-0000-000000000000}"/>
          </ac:spMkLst>
        </pc:spChg>
        <pc:grpChg chg="mod topLvl">
          <ac:chgData name="yashu yasasvi" userId="7d65bc317cd2ca10" providerId="LiveId" clId="{F1DA0600-BAB5-4862-B800-8B29D72B018D}" dt="2020-02-05T05:15:25.784" v="155" actId="338"/>
          <ac:grpSpMkLst>
            <pc:docMk/>
            <pc:sldMk cId="2674290171" sldId="258"/>
            <ac:grpSpMk id="9" creationId="{00000000-0000-0000-0000-000000000000}"/>
          </ac:grpSpMkLst>
        </pc:grpChg>
        <pc:grpChg chg="add mod topLvl">
          <ac:chgData name="yashu yasasvi" userId="7d65bc317cd2ca10" providerId="LiveId" clId="{F1DA0600-BAB5-4862-B800-8B29D72B018D}" dt="2020-02-05T05:15:25.784" v="155" actId="338"/>
          <ac:grpSpMkLst>
            <pc:docMk/>
            <pc:sldMk cId="2674290171" sldId="258"/>
            <ac:grpSpMk id="12" creationId="{214C0E51-6849-474A-9B6B-96F9F3349CBD}"/>
          </ac:grpSpMkLst>
        </pc:grpChg>
        <pc:grpChg chg="add del mod">
          <ac:chgData name="yashu yasasvi" userId="7d65bc317cd2ca10" providerId="LiveId" clId="{F1DA0600-BAB5-4862-B800-8B29D72B018D}" dt="2020-02-05T05:05:33.458" v="22" actId="165"/>
          <ac:grpSpMkLst>
            <pc:docMk/>
            <pc:sldMk cId="2674290171" sldId="258"/>
            <ac:grpSpMk id="13" creationId="{F00F1222-E3EB-495C-B896-70B1F1B6D75C}"/>
          </ac:grpSpMkLst>
        </pc:grpChg>
        <pc:grpChg chg="add del mod">
          <ac:chgData name="yashu yasasvi" userId="7d65bc317cd2ca10" providerId="LiveId" clId="{F1DA0600-BAB5-4862-B800-8B29D72B018D}" dt="2020-02-05T05:14:03.340" v="138" actId="165"/>
          <ac:grpSpMkLst>
            <pc:docMk/>
            <pc:sldMk cId="2674290171" sldId="258"/>
            <ac:grpSpMk id="26" creationId="{49FA089C-BD78-424E-8817-E900F9AB9128}"/>
          </ac:grpSpMkLst>
        </pc:grpChg>
        <pc:grpChg chg="add mod">
          <ac:chgData name="yashu yasasvi" userId="7d65bc317cd2ca10" providerId="LiveId" clId="{F1DA0600-BAB5-4862-B800-8B29D72B018D}" dt="2020-02-05T05:15:08.843" v="154" actId="164"/>
          <ac:grpSpMkLst>
            <pc:docMk/>
            <pc:sldMk cId="2674290171" sldId="258"/>
            <ac:grpSpMk id="30" creationId="{EF28D55F-3EEA-4927-8A55-7A076FD02F4E}"/>
          </ac:grpSpMkLst>
        </pc:grpChg>
        <pc:grpChg chg="add mod">
          <ac:chgData name="yashu yasasvi" userId="7d65bc317cd2ca10" providerId="LiveId" clId="{F1DA0600-BAB5-4862-B800-8B29D72B018D}" dt="2020-02-05T05:15:31.251" v="157" actId="1076"/>
          <ac:grpSpMkLst>
            <pc:docMk/>
            <pc:sldMk cId="2674290171" sldId="258"/>
            <ac:grpSpMk id="32" creationId="{D4E7A6D1-20FF-446D-A6AA-292B59BEB5BC}"/>
          </ac:grpSpMkLst>
        </pc:grpChg>
        <pc:grpChg chg="mod topLvl">
          <ac:chgData name="yashu yasasvi" userId="7d65bc317cd2ca10" providerId="LiveId" clId="{F1DA0600-BAB5-4862-B800-8B29D72B018D}" dt="2020-02-05T05:15:25.784" v="155" actId="338"/>
          <ac:grpSpMkLst>
            <pc:docMk/>
            <pc:sldMk cId="2674290171" sldId="258"/>
            <ac:grpSpMk id="37" creationId="{00000000-0000-0000-0000-000000000000}"/>
          </ac:grpSpMkLst>
        </pc:grpChg>
        <pc:grpChg chg="mod topLvl">
          <ac:chgData name="yashu yasasvi" userId="7d65bc317cd2ca10" providerId="LiveId" clId="{F1DA0600-BAB5-4862-B800-8B29D72B018D}" dt="2020-02-05T05:15:25.784" v="155" actId="338"/>
          <ac:grpSpMkLst>
            <pc:docMk/>
            <pc:sldMk cId="2674290171" sldId="258"/>
            <ac:grpSpMk id="40" creationId="{00000000-0000-0000-0000-000000000000}"/>
          </ac:grpSpMkLst>
        </pc:grpChg>
        <pc:grpChg chg="mod topLvl">
          <ac:chgData name="yashu yasasvi" userId="7d65bc317cd2ca10" providerId="LiveId" clId="{F1DA0600-BAB5-4862-B800-8B29D72B018D}" dt="2020-02-05T05:15:25.784" v="155" actId="338"/>
          <ac:grpSpMkLst>
            <pc:docMk/>
            <pc:sldMk cId="2674290171" sldId="258"/>
            <ac:grpSpMk id="54" creationId="{00000000-0000-0000-0000-000000000000}"/>
          </ac:grpSpMkLst>
        </pc:grpChg>
        <pc:grpChg chg="del mod topLvl">
          <ac:chgData name="yashu yasasvi" userId="7d65bc317cd2ca10" providerId="LiveId" clId="{F1DA0600-BAB5-4862-B800-8B29D72B018D}" dt="2020-02-05T05:06:41.531" v="58" actId="165"/>
          <ac:grpSpMkLst>
            <pc:docMk/>
            <pc:sldMk cId="2674290171" sldId="258"/>
            <ac:grpSpMk id="57" creationId="{00000000-0000-0000-0000-000000000000}"/>
          </ac:grpSpMkLst>
        </pc:grpChg>
        <pc:grpChg chg="mod topLvl">
          <ac:chgData name="yashu yasasvi" userId="7d65bc317cd2ca10" providerId="LiveId" clId="{F1DA0600-BAB5-4862-B800-8B29D72B018D}" dt="2020-02-05T05:15:25.784" v="155" actId="338"/>
          <ac:grpSpMkLst>
            <pc:docMk/>
            <pc:sldMk cId="2674290171" sldId="258"/>
            <ac:grpSpMk id="62" creationId="{00000000-0000-0000-0000-000000000000}"/>
          </ac:grpSpMkLst>
        </pc:grpChg>
        <pc:grpChg chg="mod topLvl">
          <ac:chgData name="yashu yasasvi" userId="7d65bc317cd2ca10" providerId="LiveId" clId="{F1DA0600-BAB5-4862-B800-8B29D72B018D}" dt="2020-02-05T05:15:25.784" v="155" actId="338"/>
          <ac:grpSpMkLst>
            <pc:docMk/>
            <pc:sldMk cId="2674290171" sldId="258"/>
            <ac:grpSpMk id="98" creationId="{00000000-0000-0000-0000-000000000000}"/>
          </ac:grpSpMkLst>
        </pc:grpChg>
        <pc:grpChg chg="del">
          <ac:chgData name="yashu yasasvi" userId="7d65bc317cd2ca10" providerId="LiveId" clId="{F1DA0600-BAB5-4862-B800-8B29D72B018D}" dt="2020-02-05T05:04:01.877" v="11" actId="165"/>
          <ac:grpSpMkLst>
            <pc:docMk/>
            <pc:sldMk cId="2674290171" sldId="258"/>
            <ac:grpSpMk id="107" creationId="{00000000-0000-0000-0000-000000000000}"/>
          </ac:grpSpMkLst>
        </pc:grpChg>
        <pc:grpChg chg="mod topLvl">
          <ac:chgData name="yashu yasasvi" userId="7d65bc317cd2ca10" providerId="LiveId" clId="{F1DA0600-BAB5-4862-B800-8B29D72B018D}" dt="2020-02-05T05:15:25.784" v="155" actId="338"/>
          <ac:grpSpMkLst>
            <pc:docMk/>
            <pc:sldMk cId="2674290171" sldId="258"/>
            <ac:grpSpMk id="109" creationId="{00000000-0000-0000-0000-000000000000}"/>
          </ac:grpSpMkLst>
        </pc:grpChg>
        <pc:grpChg chg="add del mod">
          <ac:chgData name="yashu yasasvi" userId="7d65bc317cd2ca10" providerId="LiveId" clId="{F1DA0600-BAB5-4862-B800-8B29D72B018D}" dt="2020-02-05T05:08:00.215" v="98" actId="165"/>
          <ac:grpSpMkLst>
            <pc:docMk/>
            <pc:sldMk cId="2674290171" sldId="258"/>
            <ac:grpSpMk id="111" creationId="{6E786CEE-8439-4D1F-887C-7A137911EE1B}"/>
          </ac:grpSpMkLst>
        </pc:grpChg>
        <pc:grpChg chg="mod topLvl">
          <ac:chgData name="yashu yasasvi" userId="7d65bc317cd2ca10" providerId="LiveId" clId="{F1DA0600-BAB5-4862-B800-8B29D72B018D}" dt="2020-02-05T05:15:25.784" v="155" actId="338"/>
          <ac:grpSpMkLst>
            <pc:docMk/>
            <pc:sldMk cId="2674290171" sldId="258"/>
            <ac:grpSpMk id="149" creationId="{00000000-0000-0000-0000-000000000000}"/>
          </ac:grpSpMkLst>
        </pc:grpChg>
        <pc:grpChg chg="mod topLvl">
          <ac:chgData name="yashu yasasvi" userId="7d65bc317cd2ca10" providerId="LiveId" clId="{F1DA0600-BAB5-4862-B800-8B29D72B018D}" dt="2020-02-05T05:15:25.784" v="155" actId="338"/>
          <ac:grpSpMkLst>
            <pc:docMk/>
            <pc:sldMk cId="2674290171" sldId="258"/>
            <ac:grpSpMk id="152" creationId="{00000000-0000-0000-0000-000000000000}"/>
          </ac:grpSpMkLst>
        </pc:grpChg>
        <pc:grpChg chg="del mod topLvl">
          <ac:chgData name="yashu yasasvi" userId="7d65bc317cd2ca10" providerId="LiveId" clId="{F1DA0600-BAB5-4862-B800-8B29D72B018D}" dt="2020-02-05T05:14:21.994" v="140" actId="165"/>
          <ac:grpSpMkLst>
            <pc:docMk/>
            <pc:sldMk cId="2674290171" sldId="258"/>
            <ac:grpSpMk id="165" creationId="{00000000-0000-0000-0000-000000000000}"/>
          </ac:grpSpMkLst>
        </pc:grpChg>
        <pc:grpChg chg="mod topLvl">
          <ac:chgData name="yashu yasasvi" userId="7d65bc317cd2ca10" providerId="LiveId" clId="{F1DA0600-BAB5-4862-B800-8B29D72B018D}" dt="2020-02-05T05:15:25.784" v="155" actId="338"/>
          <ac:grpSpMkLst>
            <pc:docMk/>
            <pc:sldMk cId="2674290171" sldId="258"/>
            <ac:grpSpMk id="175" creationId="{00000000-0000-0000-0000-000000000000}"/>
          </ac:grpSpMkLst>
        </pc:grpChg>
        <pc:grpChg chg="mod topLvl">
          <ac:chgData name="yashu yasasvi" userId="7d65bc317cd2ca10" providerId="LiveId" clId="{F1DA0600-BAB5-4862-B800-8B29D72B018D}" dt="2020-02-05T05:15:25.784" v="155" actId="338"/>
          <ac:grpSpMkLst>
            <pc:docMk/>
            <pc:sldMk cId="2674290171" sldId="258"/>
            <ac:grpSpMk id="184" creationId="{00000000-0000-0000-0000-000000000000}"/>
          </ac:grpSpMkLst>
        </pc:grpChg>
        <pc:grpChg chg="mod topLvl">
          <ac:chgData name="yashu yasasvi" userId="7d65bc317cd2ca10" providerId="LiveId" clId="{F1DA0600-BAB5-4862-B800-8B29D72B018D}" dt="2020-02-05T05:15:25.784" v="155" actId="338"/>
          <ac:grpSpMkLst>
            <pc:docMk/>
            <pc:sldMk cId="2674290171" sldId="258"/>
            <ac:grpSpMk id="192" creationId="{00000000-0000-0000-0000-000000000000}"/>
          </ac:grpSpMkLst>
        </pc:grpChg>
        <pc:grpChg chg="mod topLvl">
          <ac:chgData name="yashu yasasvi" userId="7d65bc317cd2ca10" providerId="LiveId" clId="{F1DA0600-BAB5-4862-B800-8B29D72B018D}" dt="2020-02-05T05:15:25.784" v="155" actId="338"/>
          <ac:grpSpMkLst>
            <pc:docMk/>
            <pc:sldMk cId="2674290171" sldId="258"/>
            <ac:grpSpMk id="196" creationId="{00000000-0000-0000-0000-000000000000}"/>
          </ac:grpSpMkLst>
        </pc:grpChg>
        <pc:grpChg chg="del mod topLvl">
          <ac:chgData name="yashu yasasvi" userId="7d65bc317cd2ca10" providerId="LiveId" clId="{F1DA0600-BAB5-4862-B800-8B29D72B018D}" dt="2020-02-05T05:04:33.249" v="17" actId="165"/>
          <ac:grpSpMkLst>
            <pc:docMk/>
            <pc:sldMk cId="2674290171" sldId="258"/>
            <ac:grpSpMk id="200" creationId="{00000000-0000-0000-0000-000000000000}"/>
          </ac:grpSpMkLst>
        </pc:grp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18" creationId="{00000000-0000-0000-0000-000000000000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28" creationId="{00000000-0000-0000-0000-000000000000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31" creationId="{00000000-0000-0000-0000-000000000000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33" creationId="{00000000-0000-0000-0000-000000000000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75" creationId="{00000000-0000-0000-0000-000000000000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96" creationId="{00000000-0000-0000-0000-000000000000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99" creationId="{00000000-0000-0000-0000-000000000000}"/>
          </ac:cxnSpMkLst>
        </pc:cxnChg>
        <pc:cxnChg chg="add 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106" creationId="{89254613-7119-4CFC-A145-19416740624B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118" creationId="{00000000-0000-0000-0000-000000000000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123" creationId="{00000000-0000-0000-0000-000000000000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130" creationId="{00000000-0000-0000-0000-000000000000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141" creationId="{00000000-0000-0000-0000-000000000000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151" creationId="{00000000-0000-0000-0000-000000000000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163" creationId="{00000000-0000-0000-0000-000000000000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164" creationId="{00000000-0000-0000-0000-000000000000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176" creationId="{00000000-0000-0000-0000-000000000000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183" creationId="{00000000-0000-0000-0000-000000000000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191" creationId="{00000000-0000-0000-0000-000000000000}"/>
          </ac:cxnSpMkLst>
        </pc:cxnChg>
        <pc:cxnChg chg="mod topLvl">
          <ac:chgData name="yashu yasasvi" userId="7d65bc317cd2ca10" providerId="LiveId" clId="{F1DA0600-BAB5-4862-B800-8B29D72B018D}" dt="2020-02-05T05:15:25.784" v="155" actId="338"/>
          <ac:cxnSpMkLst>
            <pc:docMk/>
            <pc:sldMk cId="2674290171" sldId="258"/>
            <ac:cxnSpMk id="218" creationId="{00000000-0000-0000-0000-000000000000}"/>
          </ac:cxnSpMkLst>
        </pc:cxnChg>
      </pc:sldChg>
      <pc:sldChg chg="modSp">
        <pc:chgData name="yashu yasasvi" userId="7d65bc317cd2ca10" providerId="LiveId" clId="{F1DA0600-BAB5-4862-B800-8B29D72B018D}" dt="2020-02-05T05:02:09.004" v="1" actId="20577"/>
        <pc:sldMkLst>
          <pc:docMk/>
          <pc:sldMk cId="2877114437" sldId="265"/>
        </pc:sldMkLst>
        <pc:spChg chg="mod">
          <ac:chgData name="yashu yasasvi" userId="7d65bc317cd2ca10" providerId="LiveId" clId="{F1DA0600-BAB5-4862-B800-8B29D72B018D}" dt="2020-02-05T05:02:09.004" v="1" actId="20577"/>
          <ac:spMkLst>
            <pc:docMk/>
            <pc:sldMk cId="2877114437" sldId="265"/>
            <ac:spMk id="3" creationId="{00000000-0000-0000-0000-000000000000}"/>
          </ac:spMkLst>
        </pc:spChg>
      </pc:sldChg>
      <pc:sldChg chg="modSp">
        <pc:chgData name="yashu yasasvi" userId="7d65bc317cd2ca10" providerId="LiveId" clId="{F1DA0600-BAB5-4862-B800-8B29D72B018D}" dt="2020-02-05T05:02:43.273" v="3" actId="20577"/>
        <pc:sldMkLst>
          <pc:docMk/>
          <pc:sldMk cId="1495849344" sldId="266"/>
        </pc:sldMkLst>
        <pc:spChg chg="mod">
          <ac:chgData name="yashu yasasvi" userId="7d65bc317cd2ca10" providerId="LiveId" clId="{F1DA0600-BAB5-4862-B800-8B29D72B018D}" dt="2020-02-05T05:02:43.273" v="3" actId="20577"/>
          <ac:spMkLst>
            <pc:docMk/>
            <pc:sldMk cId="1495849344" sldId="266"/>
            <ac:spMk id="3" creationId="{00000000-0000-0000-0000-000000000000}"/>
          </ac:spMkLst>
        </pc:spChg>
      </pc:sldChg>
      <pc:sldChg chg="modSp">
        <pc:chgData name="yashu yasasvi" userId="7d65bc317cd2ca10" providerId="LiveId" clId="{F1DA0600-BAB5-4862-B800-8B29D72B018D}" dt="2020-02-05T05:35:14.923" v="229" actId="14100"/>
        <pc:sldMkLst>
          <pc:docMk/>
          <pc:sldMk cId="2400112314" sldId="275"/>
        </pc:sldMkLst>
        <pc:picChg chg="mod">
          <ac:chgData name="yashu yasasvi" userId="7d65bc317cd2ca10" providerId="LiveId" clId="{F1DA0600-BAB5-4862-B800-8B29D72B018D}" dt="2020-02-05T05:35:14.923" v="229" actId="14100"/>
          <ac:picMkLst>
            <pc:docMk/>
            <pc:sldMk cId="2400112314" sldId="275"/>
            <ac:picMk id="5" creationId="{9BBA66C3-9A22-4904-B7DF-7F0733AD59E5}"/>
          </ac:picMkLst>
        </pc:picChg>
      </pc:sldChg>
      <pc:sldChg chg="addSp delSp modSp">
        <pc:chgData name="yashu yasasvi" userId="7d65bc317cd2ca10" providerId="LiveId" clId="{F1DA0600-BAB5-4862-B800-8B29D72B018D}" dt="2020-02-05T05:33:09.082" v="199" actId="20577"/>
        <pc:sldMkLst>
          <pc:docMk/>
          <pc:sldMk cId="2025794120" sldId="276"/>
        </pc:sldMkLst>
        <pc:spChg chg="mod">
          <ac:chgData name="yashu yasasvi" userId="7d65bc317cd2ca10" providerId="LiveId" clId="{F1DA0600-BAB5-4862-B800-8B29D72B018D}" dt="2020-02-05T05:33:09.082" v="199" actId="20577"/>
          <ac:spMkLst>
            <pc:docMk/>
            <pc:sldMk cId="2025794120" sldId="276"/>
            <ac:spMk id="2" creationId="{3FEC7EFB-1490-4133-9F22-1B045EB2C1F9}"/>
          </ac:spMkLst>
        </pc:spChg>
        <pc:spChg chg="del">
          <ac:chgData name="yashu yasasvi" userId="7d65bc317cd2ca10" providerId="LiveId" clId="{F1DA0600-BAB5-4862-B800-8B29D72B018D}" dt="2020-02-05T05:32:37.596" v="173" actId="931"/>
          <ac:spMkLst>
            <pc:docMk/>
            <pc:sldMk cId="2025794120" sldId="276"/>
            <ac:spMk id="3" creationId="{240D46EF-0826-4918-94B1-1EB6F9A1BCDF}"/>
          </ac:spMkLst>
        </pc:spChg>
        <pc:picChg chg="add mod">
          <ac:chgData name="yashu yasasvi" userId="7d65bc317cd2ca10" providerId="LiveId" clId="{F1DA0600-BAB5-4862-B800-8B29D72B018D}" dt="2020-02-05T05:32:51.363" v="177" actId="14100"/>
          <ac:picMkLst>
            <pc:docMk/>
            <pc:sldMk cId="2025794120" sldId="276"/>
            <ac:picMk id="5" creationId="{43A36D7E-EEA6-4AB7-ABF2-78CBCA139EC8}"/>
          </ac:picMkLst>
        </pc:picChg>
      </pc:sldChg>
      <pc:sldChg chg="addSp delSp modSp add">
        <pc:chgData name="yashu yasasvi" userId="7d65bc317cd2ca10" providerId="LiveId" clId="{F1DA0600-BAB5-4862-B800-8B29D72B018D}" dt="2020-02-05T05:33:46.264" v="214" actId="14100"/>
        <pc:sldMkLst>
          <pc:docMk/>
          <pc:sldMk cId="3826258116" sldId="277"/>
        </pc:sldMkLst>
        <pc:spChg chg="mod">
          <ac:chgData name="yashu yasasvi" userId="7d65bc317cd2ca10" providerId="LiveId" clId="{F1DA0600-BAB5-4862-B800-8B29D72B018D}" dt="2020-02-05T05:33:29.858" v="209" actId="20577"/>
          <ac:spMkLst>
            <pc:docMk/>
            <pc:sldMk cId="3826258116" sldId="277"/>
            <ac:spMk id="2" creationId="{DB713BD6-0F3B-41DB-B358-1541BA77EADC}"/>
          </ac:spMkLst>
        </pc:spChg>
        <pc:spChg chg="del">
          <ac:chgData name="yashu yasasvi" userId="7d65bc317cd2ca10" providerId="LiveId" clId="{F1DA0600-BAB5-4862-B800-8B29D72B018D}" dt="2020-02-05T05:33:35.947" v="210" actId="931"/>
          <ac:spMkLst>
            <pc:docMk/>
            <pc:sldMk cId="3826258116" sldId="277"/>
            <ac:spMk id="3" creationId="{1FB654F5-2A8B-43BF-BA18-C20E4B6E7625}"/>
          </ac:spMkLst>
        </pc:spChg>
        <pc:picChg chg="add mod">
          <ac:chgData name="yashu yasasvi" userId="7d65bc317cd2ca10" providerId="LiveId" clId="{F1DA0600-BAB5-4862-B800-8B29D72B018D}" dt="2020-02-05T05:33:46.264" v="214" actId="14100"/>
          <ac:picMkLst>
            <pc:docMk/>
            <pc:sldMk cId="3826258116" sldId="277"/>
            <ac:picMk id="5" creationId="{2CBC111A-5919-44DE-8BCF-F09536638719}"/>
          </ac:picMkLst>
        </pc:picChg>
      </pc:sldChg>
      <pc:sldChg chg="addSp delSp modSp add">
        <pc:chgData name="yashu yasasvi" userId="7d65bc317cd2ca10" providerId="LiveId" clId="{F1DA0600-BAB5-4862-B800-8B29D72B018D}" dt="2020-02-05T05:35:05.453" v="228" actId="14100"/>
        <pc:sldMkLst>
          <pc:docMk/>
          <pc:sldMk cId="392736786" sldId="278"/>
        </pc:sldMkLst>
        <pc:spChg chg="mod">
          <ac:chgData name="yashu yasasvi" userId="7d65bc317cd2ca10" providerId="LiveId" clId="{F1DA0600-BAB5-4862-B800-8B29D72B018D}" dt="2020-02-05T05:34:46.940" v="222" actId="20577"/>
          <ac:spMkLst>
            <pc:docMk/>
            <pc:sldMk cId="392736786" sldId="278"/>
            <ac:spMk id="2" creationId="{4C402031-79C8-4F2E-9349-BD0824FB1BDF}"/>
          </ac:spMkLst>
        </pc:spChg>
        <pc:spChg chg="del">
          <ac:chgData name="yashu yasasvi" userId="7d65bc317cd2ca10" providerId="LiveId" clId="{F1DA0600-BAB5-4862-B800-8B29D72B018D}" dt="2020-02-05T05:34:52.789" v="223" actId="931"/>
          <ac:spMkLst>
            <pc:docMk/>
            <pc:sldMk cId="392736786" sldId="278"/>
            <ac:spMk id="3" creationId="{7DCF8E69-36E8-41E8-BE0A-A2446267B092}"/>
          </ac:spMkLst>
        </pc:spChg>
        <pc:picChg chg="add mod">
          <ac:chgData name="yashu yasasvi" userId="7d65bc317cd2ca10" providerId="LiveId" clId="{F1DA0600-BAB5-4862-B800-8B29D72B018D}" dt="2020-02-05T05:35:05.453" v="228" actId="14100"/>
          <ac:picMkLst>
            <pc:docMk/>
            <pc:sldMk cId="392736786" sldId="278"/>
            <ac:picMk id="5" creationId="{0EB86479-E7D8-4EF5-A4ED-5E7B29D10D66}"/>
          </ac:picMkLst>
        </pc:picChg>
      </pc:sldChg>
      <pc:sldChg chg="add">
        <pc:chgData name="yashu yasasvi" userId="7d65bc317cd2ca10" providerId="LiveId" clId="{F1DA0600-BAB5-4862-B800-8B29D72B018D}" dt="2020-02-05T06:23:11.252" v="230"/>
        <pc:sldMkLst>
          <pc:docMk/>
          <pc:sldMk cId="174776839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257FA-339F-475F-A502-5B245E1C7141}" type="datetimeFigureOut">
              <a:rPr lang="en-IN" smtClean="0"/>
              <a:t>06-02-2020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94E09-0BD8-40C5-8A2D-DB52311B8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79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CFA2A-16F8-4548-9B56-BDBF7376EE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3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94E09-0BD8-40C5-8A2D-DB52311B8AC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96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94E09-0BD8-40C5-8A2D-DB52311B8AC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4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3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93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55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742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18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31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4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7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5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4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7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14600" y="2362201"/>
            <a:ext cx="358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57200" y="4924270"/>
            <a:ext cx="4495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By: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278128"/>
            <a:ext cx="419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Surajkhan</a:t>
            </a: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 </a:t>
            </a:r>
            <a:r>
              <a:rPr lang="en-US" sz="2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Pinjar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Vidya S M</a:t>
            </a:r>
          </a:p>
          <a:p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Mamatha </a:t>
            </a:r>
            <a:r>
              <a:rPr lang="en-US" sz="2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Manchala</a:t>
            </a: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Susmita</a:t>
            </a: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</a:t>
            </a: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xmlns="" id="{092E495F-24BD-470F-A032-3288C8F46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1"/>
            <a:ext cx="2733989" cy="991071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877F22-83B3-4E32-ACA6-0430A5839653}"/>
              </a:ext>
            </a:extLst>
          </p:cNvPr>
          <p:cNvSpPr/>
          <p:nvPr/>
        </p:nvSpPr>
        <p:spPr>
          <a:xfrm>
            <a:off x="2446473" y="2736976"/>
            <a:ext cx="58593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Book My Doctor Application  Development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50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103" y="838200"/>
            <a:ext cx="376209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7.Implementation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7543800" cy="4114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7.1. Modules:</a:t>
            </a:r>
          </a:p>
          <a:p>
            <a:pPr marL="114300" indent="0" algn="just">
              <a:lnSpc>
                <a:spcPct val="170000"/>
              </a:lnSpc>
              <a:buNone/>
            </a:pPr>
            <a:r>
              <a:rPr lang="en-US" sz="1600" b="1" dirty="0">
                <a:solidFill>
                  <a:schemeClr val="accent1"/>
                </a:solidFill>
                <a:latin typeface="+mj-lt"/>
              </a:rPr>
              <a:t>   7.</a:t>
            </a:r>
            <a:r>
              <a:rPr lang="en-US" b="1" dirty="0">
                <a:solidFill>
                  <a:schemeClr val="accent1"/>
                </a:solidFill>
                <a:latin typeface="+mj-lt"/>
              </a:rPr>
              <a:t>1.1 Admin:</a:t>
            </a:r>
            <a:endParaRPr lang="en-US" b="1" dirty="0">
              <a:solidFill>
                <a:srgbClr val="002060"/>
              </a:solidFill>
              <a:latin typeface="+mj-lt"/>
            </a:endParaRPr>
          </a:p>
          <a:p>
            <a:pPr marL="411480" lvl="1" indent="0" algn="just">
              <a:lnSpc>
                <a:spcPct val="170000"/>
              </a:lnSpc>
              <a:buNone/>
            </a:pPr>
            <a:r>
              <a:rPr lang="en-US" sz="1800" dirty="0"/>
              <a:t>Admin has overall control of the system. The main features of admin module are given below.</a:t>
            </a:r>
          </a:p>
          <a:p>
            <a:pPr marL="868680" lvl="1" indent="-4572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dirty="0"/>
              <a:t> Manage appointments .</a:t>
            </a:r>
          </a:p>
          <a:p>
            <a:pPr marL="868680" lvl="1" indent="-4572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dirty="0"/>
              <a:t>Manage Patient. </a:t>
            </a:r>
          </a:p>
          <a:p>
            <a:pPr marL="868680" lvl="1" indent="-4572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dirty="0"/>
              <a:t>Manage doctors.</a:t>
            </a:r>
          </a:p>
          <a:p>
            <a:pPr marL="868680" lvl="1" indent="-4572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dirty="0"/>
              <a:t>View Appointments statistics. </a:t>
            </a:r>
          </a:p>
          <a:p>
            <a:pPr marL="868680" lvl="1" indent="-4572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dirty="0"/>
              <a:t>Rating Details.</a:t>
            </a:r>
          </a:p>
          <a:p>
            <a:pPr marL="114300" indent="0" algn="just">
              <a:buNone/>
            </a:pPr>
            <a:endParaRPr lang="en-US" sz="1400" b="1" dirty="0">
              <a:solidFill>
                <a:srgbClr val="002060"/>
              </a:solidFill>
              <a:latin typeface="+mj-lt"/>
            </a:endParaRPr>
          </a:p>
          <a:p>
            <a:pPr marL="868680" lvl="1" indent="-457200" algn="just">
              <a:buAutoNum type="arabicPeriod"/>
            </a:pPr>
            <a:endParaRPr lang="en-US" sz="1200" b="1" dirty="0">
              <a:latin typeface="+mj-lt"/>
            </a:endParaRPr>
          </a:p>
          <a:p>
            <a:pPr marL="571500" indent="-457200" algn="just">
              <a:buAutoNum type="arabicPeriod" startAt="2"/>
            </a:pPr>
            <a:endParaRPr lang="en-US" sz="1400" b="1" dirty="0">
              <a:solidFill>
                <a:srgbClr val="002060"/>
              </a:solidFill>
              <a:latin typeface="+mj-lt"/>
            </a:endParaRPr>
          </a:p>
          <a:p>
            <a:pPr marL="571500" indent="-457200" algn="just">
              <a:buAutoNum type="arabicPeriod" startAt="2"/>
            </a:pPr>
            <a:endParaRPr lang="en-US" sz="1400" b="1" dirty="0">
              <a:solidFill>
                <a:srgbClr val="002060"/>
              </a:solidFill>
              <a:latin typeface="+mj-lt"/>
            </a:endParaRPr>
          </a:p>
          <a:p>
            <a:pPr marL="114300" indent="0" algn="just">
              <a:buNone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	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xmlns="" id="{96D38EF9-292F-451E-83A1-94C680944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" y="152400"/>
            <a:ext cx="1179538" cy="4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6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147E09-E136-4DD7-B9A3-C515ADBA8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1"/>
            <a:ext cx="8588202" cy="4974562"/>
          </a:xfrm>
        </p:spPr>
        <p:txBody>
          <a:bodyPr>
            <a:normAutofit lnSpcReduction="10000"/>
          </a:bodyPr>
          <a:lstStyle/>
          <a:p>
            <a:pPr marL="114300" indent="0" algn="just">
              <a:buNone/>
            </a:pPr>
            <a:r>
              <a:rPr lang="en-US" sz="1900" b="1" dirty="0">
                <a:solidFill>
                  <a:schemeClr val="accent1"/>
                </a:solidFill>
              </a:rPr>
              <a:t>7.1.2 Doctor :</a:t>
            </a:r>
          </a:p>
          <a:p>
            <a:pPr marL="868680" lvl="1" indent="-4572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dirty="0"/>
              <a:t>View Appointments.</a:t>
            </a:r>
          </a:p>
          <a:p>
            <a:pPr marL="868680" lvl="1" indent="-4572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dirty="0"/>
              <a:t>Manage appointments . </a:t>
            </a:r>
          </a:p>
          <a:p>
            <a:pPr marL="868680" lvl="1" indent="-4572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sz="1800" dirty="0"/>
              <a:t>Can schedule their availability dates and the day they are on vacation</a:t>
            </a:r>
          </a:p>
          <a:p>
            <a:pPr marL="114300" indent="0" algn="just">
              <a:buNone/>
            </a:pPr>
            <a:endParaRPr lang="en-US" sz="1900" b="1" dirty="0">
              <a:solidFill>
                <a:schemeClr val="accent1"/>
              </a:solidFill>
            </a:endParaRPr>
          </a:p>
          <a:p>
            <a:pPr marL="114300" indent="0" algn="just">
              <a:buNone/>
            </a:pPr>
            <a:r>
              <a:rPr lang="en-US" sz="1900" b="1" dirty="0">
                <a:solidFill>
                  <a:schemeClr val="accent1"/>
                </a:solidFill>
              </a:rPr>
              <a:t>7.1.3 Patient:</a:t>
            </a:r>
          </a:p>
          <a:p>
            <a:pPr marL="868680" lvl="1" indent="-4572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dirty="0"/>
              <a:t> Can choose and book an appointment at the flexible time and date .</a:t>
            </a:r>
          </a:p>
          <a:p>
            <a:pPr marL="868680" lvl="1" indent="-4572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dirty="0"/>
              <a:t>Can search for doctor according to specialty and location .</a:t>
            </a:r>
          </a:p>
          <a:p>
            <a:pPr marL="868680" lvl="1" indent="-457200" algn="just">
              <a:lnSpc>
                <a:spcPct val="170000"/>
              </a:lnSpc>
              <a:buFont typeface="Wingdings" pitchFamily="2" charset="2"/>
              <a:buChar char="q"/>
            </a:pPr>
            <a:r>
              <a:rPr lang="en-US" dirty="0"/>
              <a:t> Can write review about the doctor and can select doctors according to other user feedback .</a:t>
            </a:r>
          </a:p>
          <a:p>
            <a:pPr marL="114300" indent="0" algn="just">
              <a:buNone/>
            </a:pPr>
            <a:endParaRPr lang="en-US" sz="1900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13182C0F-382D-4188-8C32-3C10A2B02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" y="152400"/>
            <a:ext cx="1179538" cy="4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5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816638"/>
            <a:ext cx="4648200" cy="783562"/>
          </a:xfrm>
        </p:spPr>
        <p:txBody>
          <a:bodyPr/>
          <a:lstStyle/>
          <a:p>
            <a:r>
              <a:rPr lang="en-US" dirty="0"/>
              <a:t>8.Specific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64316"/>
            <a:ext cx="8458200" cy="3774484"/>
          </a:xfrm>
        </p:spPr>
        <p:txBody>
          <a:bodyPr>
            <a:normAutofit/>
          </a:bodyPr>
          <a:lstStyle/>
          <a:p>
            <a:r>
              <a:rPr lang="en-US" sz="2000" dirty="0"/>
              <a:t>Writing a simple HTML code, Opening in explorer to get the output.</a:t>
            </a:r>
          </a:p>
          <a:p>
            <a:r>
              <a:rPr lang="en-US" sz="2000" dirty="0"/>
              <a:t>Linking CSS, HTML, properties for enhancing the User Interface.</a:t>
            </a:r>
          </a:p>
          <a:p>
            <a:r>
              <a:rPr lang="en-US" sz="2000" dirty="0"/>
              <a:t>Build Web Pages, Links and URLs.</a:t>
            </a:r>
          </a:p>
          <a:p>
            <a:r>
              <a:rPr lang="en-US" sz="2000" dirty="0"/>
              <a:t>Working with Forms, Form Data, Building forms, Detection from submission, Single page form processing, Validating form values.</a:t>
            </a:r>
          </a:p>
          <a:p>
            <a:r>
              <a:rPr lang="en-US" sz="2000" dirty="0"/>
              <a:t>Creating a database, tables in MySQL.</a:t>
            </a:r>
          </a:p>
          <a:p>
            <a:r>
              <a:rPr lang="en-US" sz="2000" dirty="0"/>
              <a:t>Connect MySQL with Web Pages, Retrieving data from MySQL.</a:t>
            </a:r>
          </a:p>
          <a:p>
            <a:r>
              <a:rPr lang="en-US" sz="2000" dirty="0"/>
              <a:t>Access MySQL, Working with retrieved data.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E4D5B97-652C-4406-8184-41BC24D6E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" y="152400"/>
            <a:ext cx="1179538" cy="4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7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0BF437-7754-42C9-9429-68F55948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9.Results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BBA66C3-9A22-4904-B7DF-7F0733AD5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8596668" cy="4724400"/>
          </a:xfrm>
        </p:spPr>
      </p:pic>
    </p:spTree>
    <p:extLst>
      <p:ext uri="{BB962C8B-B14F-4D97-AF65-F5344CB8AC3E}">
        <p14:creationId xmlns:p14="http://schemas.microsoft.com/office/powerpoint/2010/main" val="240011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02031-79C8-4F2E-9349-BD0824FB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EB86479-E7D8-4EF5-A4ED-5E7B29D10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8512002" cy="4800600"/>
          </a:xfrm>
        </p:spPr>
      </p:pic>
    </p:spTree>
    <p:extLst>
      <p:ext uri="{BB962C8B-B14F-4D97-AF65-F5344CB8AC3E}">
        <p14:creationId xmlns:p14="http://schemas.microsoft.com/office/powerpoint/2010/main" val="39273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EC7EFB-1490-4133-9F22-1B045EB2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9.Doctor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3A36D7E-EEA6-4AB7-ABF2-78CBCA139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8740601" cy="4876800"/>
          </a:xfrm>
        </p:spPr>
      </p:pic>
    </p:spTree>
    <p:extLst>
      <p:ext uri="{BB962C8B-B14F-4D97-AF65-F5344CB8AC3E}">
        <p14:creationId xmlns:p14="http://schemas.microsoft.com/office/powerpoint/2010/main" val="202579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13BD6-0F3B-41DB-B358-1541BA77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9.Patient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CBC111A-5919-44DE-8BCF-F09536638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8382000" cy="4876800"/>
          </a:xfrm>
        </p:spPr>
      </p:pic>
    </p:spTree>
    <p:extLst>
      <p:ext uri="{BB962C8B-B14F-4D97-AF65-F5344CB8AC3E}">
        <p14:creationId xmlns:p14="http://schemas.microsoft.com/office/powerpoint/2010/main" val="3826258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8452FD-337A-427E-B961-730BB37FE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           </a:t>
            </a:r>
          </a:p>
          <a:p>
            <a:pPr marL="0" indent="0">
              <a:buNone/>
            </a:pPr>
            <a:r>
              <a:rPr lang="en-IN" sz="4400" dirty="0"/>
              <a:t>                </a:t>
            </a:r>
            <a:r>
              <a:rPr lang="en-IN" sz="4400" b="1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0859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7292802" cy="6858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304" y="1426827"/>
            <a:ext cx="8649393" cy="492351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Introduction</a:t>
            </a:r>
          </a:p>
          <a:p>
            <a:pPr marL="514350" indent="-514350">
              <a:buAutoNum type="arabicPeriod"/>
            </a:pPr>
            <a:r>
              <a:rPr lang="en-US" sz="2400" dirty="0"/>
              <a:t>Problem Statement</a:t>
            </a:r>
          </a:p>
          <a:p>
            <a:pPr marL="514350" indent="-514350">
              <a:buAutoNum type="arabicPeriod"/>
            </a:pPr>
            <a:r>
              <a:rPr lang="en-US" sz="2400" dirty="0"/>
              <a:t>Objective</a:t>
            </a:r>
          </a:p>
          <a:p>
            <a:pPr marL="514350" indent="-514350">
              <a:buAutoNum type="arabicPeriod"/>
            </a:pPr>
            <a:r>
              <a:rPr lang="en-US" sz="2400" dirty="0"/>
              <a:t>Proposed System</a:t>
            </a:r>
          </a:p>
          <a:p>
            <a:pPr marL="514350" indent="-514350">
              <a:buAutoNum type="arabicPeriod"/>
            </a:pPr>
            <a:r>
              <a:rPr lang="en-US" sz="2400" dirty="0"/>
              <a:t>Architecture Diagram</a:t>
            </a:r>
          </a:p>
          <a:p>
            <a:pPr marL="514350" indent="-514350">
              <a:buAutoNum type="arabicPeriod"/>
            </a:pPr>
            <a:r>
              <a:rPr lang="en-US" sz="2400" dirty="0"/>
              <a:t>Requirement Specification</a:t>
            </a:r>
          </a:p>
          <a:p>
            <a:pPr marL="514350" indent="-514350">
              <a:buAutoNum type="arabicPeriod"/>
            </a:pPr>
            <a:r>
              <a:rPr lang="en-US" sz="2400" dirty="0"/>
              <a:t>Implementation</a:t>
            </a:r>
          </a:p>
          <a:p>
            <a:pPr marL="514350" indent="-514350">
              <a:buAutoNum type="arabicPeriod"/>
            </a:pPr>
            <a:r>
              <a:rPr lang="en-US" sz="2400" dirty="0"/>
              <a:t>Specific Outcome</a:t>
            </a:r>
          </a:p>
          <a:p>
            <a:pPr marL="514350" indent="-514350">
              <a:buAutoNum type="arabicPeriod"/>
            </a:pPr>
            <a:r>
              <a:rPr lang="en-US" sz="2400" dirty="0"/>
              <a:t>Results</a:t>
            </a:r>
          </a:p>
          <a:p>
            <a:pPr marL="514350" indent="-514350">
              <a:buAutoNum type="arabicPeriod"/>
            </a:pPr>
            <a:r>
              <a:rPr lang="en-US" sz="2400" dirty="0"/>
              <a:t>Conclusion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5A4206AE-7A56-4B81-8ACB-87D9E487D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" y="152400"/>
            <a:ext cx="1179538" cy="4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1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103" y="1066800"/>
            <a:ext cx="7724497" cy="838200"/>
          </a:xfrm>
        </p:spPr>
        <p:txBody>
          <a:bodyPr/>
          <a:lstStyle/>
          <a:p>
            <a:pPr algn="l"/>
            <a:r>
              <a:rPr lang="en-US" dirty="0"/>
              <a:t>1.Introduction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169" y="2119492"/>
            <a:ext cx="8897662" cy="193321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project is to develop an Online Doctor Appointment Booking  System. </a:t>
            </a:r>
          </a:p>
          <a:p>
            <a:pPr algn="just"/>
            <a:r>
              <a:rPr lang="en-US" sz="2000" dirty="0"/>
              <a:t>This document contains the work flow of the system and gives guidelines on how to build the functionality gradually in each of the course modules.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9CFEC8E-72A8-49C2-BF22-4BC103405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" y="152400"/>
            <a:ext cx="1179538" cy="4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8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143000"/>
            <a:ext cx="7826202" cy="787400"/>
          </a:xfrm>
        </p:spPr>
        <p:txBody>
          <a:bodyPr/>
          <a:lstStyle/>
          <a:p>
            <a:r>
              <a:rPr lang="en-US" dirty="0"/>
              <a:t>2.Problem Statement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5000"/>
            <a:ext cx="8077200" cy="3276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To develop an application that would help to maintain the records of </a:t>
            </a:r>
            <a:r>
              <a:rPr lang="en-US" sz="2000" b="1" dirty="0">
                <a:solidFill>
                  <a:schemeClr val="tx1"/>
                </a:solidFill>
              </a:rPr>
              <a:t>Online Doctor Appointment Booking  System </a:t>
            </a:r>
            <a:r>
              <a:rPr lang="en-US" sz="2000" dirty="0"/>
              <a:t>in digital form.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To develop the system that will  help people to book an appointment with a doctor and they don’t  waste their time to get an appointment .</a:t>
            </a:r>
          </a:p>
          <a:p>
            <a:pPr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  <a:buNone/>
            </a:pPr>
            <a:r>
              <a:rPr lang="en-US" dirty="0"/>
              <a:t> 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A10B91A-26AA-4DA7-B13F-4B26DE3DD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" y="152400"/>
            <a:ext cx="1179538" cy="4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0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103" y="990600"/>
            <a:ext cx="8006899" cy="939800"/>
          </a:xfrm>
        </p:spPr>
        <p:txBody>
          <a:bodyPr/>
          <a:lstStyle/>
          <a:p>
            <a:r>
              <a:rPr lang="en-US" dirty="0"/>
              <a:t>3.Objective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102" y="2133601"/>
            <a:ext cx="8791298" cy="21335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To remove all the manual work of the patients and receptionist and automate it via web application. This will create a platform for patients which they can see the availability of the doctor and book a doctor for an appointment very easily via web app</a:t>
            </a:r>
            <a:r>
              <a:rPr lang="en-US" dirty="0"/>
              <a:t>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614C140-CBE2-4D1E-929C-E30169C0C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" y="152400"/>
            <a:ext cx="1179538" cy="4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1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102" y="1143000"/>
            <a:ext cx="8006899" cy="787400"/>
          </a:xfrm>
        </p:spPr>
        <p:txBody>
          <a:bodyPr/>
          <a:lstStyle/>
          <a:p>
            <a:r>
              <a:rPr lang="en-US" dirty="0"/>
              <a:t>4.Proposed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103" y="2362200"/>
            <a:ext cx="8638897" cy="1524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 book my doctor application will enable communication between doctors and patients, management of patients’ prescription and management of doctors’ day to day appointments.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ABB3EA7-76AD-4654-978C-04230BB8C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" y="152400"/>
            <a:ext cx="1179538" cy="4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Content Placeholder 4">
            <a:extLst>
              <a:ext uri="{FF2B5EF4-FFF2-40B4-BE49-F238E27FC236}">
                <a16:creationId xmlns:a16="http://schemas.microsoft.com/office/drawing/2014/main" xmlns="" id="{D0476C05-157D-4601-B3FF-D0D605C98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" y="152400"/>
            <a:ext cx="1179538" cy="4001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A57B829-85F0-477F-9814-61A557C9563D}"/>
              </a:ext>
            </a:extLst>
          </p:cNvPr>
          <p:cNvSpPr/>
          <p:nvPr/>
        </p:nvSpPr>
        <p:spPr>
          <a:xfrm>
            <a:off x="1142999" y="87670"/>
            <a:ext cx="35710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         5.Architecture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4E7A6D1-20FF-446D-A6AA-292B59BEB5BC}"/>
              </a:ext>
            </a:extLst>
          </p:cNvPr>
          <p:cNvGrpSpPr/>
          <p:nvPr/>
        </p:nvGrpSpPr>
        <p:grpSpPr>
          <a:xfrm>
            <a:off x="304800" y="1182607"/>
            <a:ext cx="9906000" cy="4486382"/>
            <a:chOff x="228600" y="1142999"/>
            <a:chExt cx="9906000" cy="4486382"/>
          </a:xfrm>
        </p:grpSpPr>
        <p:sp>
          <p:nvSpPr>
            <p:cNvPr id="4" name="Rectangle 3"/>
            <p:cNvSpPr/>
            <p:nvPr/>
          </p:nvSpPr>
          <p:spPr>
            <a:xfrm>
              <a:off x="228600" y="3506073"/>
              <a:ext cx="1245363" cy="817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Book My Doctor Application</a:t>
              </a: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1789296" y="3280782"/>
              <a:ext cx="1245363" cy="1089581"/>
              <a:chOff x="1384300" y="2033908"/>
              <a:chExt cx="990600" cy="1219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9705" y="2186308"/>
                <a:ext cx="8382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Admin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449705" y="2529208"/>
                <a:ext cx="8382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Doctor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30655" y="2872108"/>
                <a:ext cx="85725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Patient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84300" y="2033908"/>
                <a:ext cx="990600" cy="1219200"/>
              </a:xfrm>
              <a:prstGeom prst="rect">
                <a:avLst/>
              </a:prstGeom>
              <a:noFill/>
              <a:ln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/>
                    </a:solidFill>
                    <a:prstDash val="dashDot"/>
                  </a:ln>
                </a:endParaRPr>
              </a:p>
            </p:txBody>
          </p:sp>
        </p:grpSp>
        <p:cxnSp>
          <p:nvCxnSpPr>
            <p:cNvPr id="18" name="Elbow Connector 17"/>
            <p:cNvCxnSpPr>
              <a:stCxn id="5" idx="3"/>
              <a:endCxn id="23" idx="1"/>
            </p:cNvCxnSpPr>
            <p:nvPr/>
          </p:nvCxnSpPr>
          <p:spPr>
            <a:xfrm flipV="1">
              <a:off x="2925291" y="2813943"/>
              <a:ext cx="545385" cy="70518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3470676" y="2667616"/>
              <a:ext cx="957972" cy="292653"/>
              <a:chOff x="2902536" y="2320425"/>
              <a:chExt cx="762000" cy="32746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978736" y="2361644"/>
                <a:ext cx="6096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login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902536" y="2320425"/>
                <a:ext cx="762000" cy="327468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  <a:prstDash val="dashDot"/>
                  </a:ln>
                </a:endParaRPr>
              </a:p>
            </p:txBody>
          </p:sp>
        </p:grpSp>
        <p:cxnSp>
          <p:nvCxnSpPr>
            <p:cNvPr id="28" name="Elbow Connector 27"/>
            <p:cNvCxnSpPr>
              <a:stCxn id="6" idx="3"/>
              <a:endCxn id="102" idx="1"/>
            </p:cNvCxnSpPr>
            <p:nvPr/>
          </p:nvCxnSpPr>
          <p:spPr>
            <a:xfrm flipV="1">
              <a:off x="2925291" y="3730577"/>
              <a:ext cx="649394" cy="9499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cxnSpLocks/>
              <a:stCxn id="15" idx="3"/>
              <a:endCxn id="50" idx="1"/>
            </p:cNvCxnSpPr>
            <p:nvPr/>
          </p:nvCxnSpPr>
          <p:spPr>
            <a:xfrm flipV="1">
              <a:off x="4332851" y="2347531"/>
              <a:ext cx="417861" cy="45907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100" idx="0"/>
              <a:endCxn id="38" idx="2"/>
            </p:cNvCxnSpPr>
            <p:nvPr/>
          </p:nvCxnSpPr>
          <p:spPr>
            <a:xfrm rot="16200000" flipV="1">
              <a:off x="3912350" y="3357114"/>
              <a:ext cx="229428" cy="5321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3306767" y="3100168"/>
              <a:ext cx="1387377" cy="16883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 to “user ” table 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Elbow Connector 74"/>
            <p:cNvCxnSpPr>
              <a:cxnSpLocks/>
              <a:stCxn id="41" idx="3"/>
              <a:endCxn id="205" idx="1"/>
            </p:cNvCxnSpPr>
            <p:nvPr/>
          </p:nvCxnSpPr>
          <p:spPr>
            <a:xfrm flipV="1">
              <a:off x="5824840" y="1959313"/>
              <a:ext cx="1264597" cy="11896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8059851" y="2248023"/>
              <a:ext cx="1198137" cy="305583"/>
              <a:chOff x="6505415" y="1771629"/>
              <a:chExt cx="906780" cy="341936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6577805" y="1839368"/>
                <a:ext cx="7620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Get All Patient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505415" y="1771629"/>
                <a:ext cx="906780" cy="341936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  <a:prstDash val="dashDot"/>
                  </a:ln>
                </a:endParaRPr>
              </a:p>
            </p:txBody>
          </p:sp>
        </p:grpSp>
        <p:cxnSp>
          <p:nvCxnSpPr>
            <p:cNvPr id="99" name="Elbow Connector 98"/>
            <p:cNvCxnSpPr>
              <a:cxnSpLocks/>
              <a:stCxn id="44" idx="3"/>
              <a:endCxn id="92" idx="1"/>
            </p:cNvCxnSpPr>
            <p:nvPr/>
          </p:nvCxnSpPr>
          <p:spPr>
            <a:xfrm>
              <a:off x="5824840" y="2313576"/>
              <a:ext cx="2235011" cy="8723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Elbow Connector 122"/>
            <p:cNvCxnSpPr>
              <a:stCxn id="45" idx="3"/>
              <a:endCxn id="199" idx="1"/>
            </p:cNvCxnSpPr>
            <p:nvPr/>
          </p:nvCxnSpPr>
          <p:spPr>
            <a:xfrm>
              <a:off x="5824840" y="2544603"/>
              <a:ext cx="2578361" cy="776961"/>
            </a:xfrm>
            <a:prstGeom prst="bentConnector3">
              <a:avLst>
                <a:gd name="adj1" fmla="val 73034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Elbow Connector 129"/>
            <p:cNvCxnSpPr>
              <a:stCxn id="46" idx="3"/>
              <a:endCxn id="195" idx="1"/>
            </p:cNvCxnSpPr>
            <p:nvPr/>
          </p:nvCxnSpPr>
          <p:spPr>
            <a:xfrm>
              <a:off x="5824840" y="2796133"/>
              <a:ext cx="356879" cy="9629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4769548" y="3548030"/>
              <a:ext cx="1234456" cy="600382"/>
              <a:chOff x="3935699" y="3305575"/>
              <a:chExt cx="981924" cy="671805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4018214" y="3380604"/>
                <a:ext cx="825146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Profile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018214" y="3659926"/>
                <a:ext cx="825146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Appointments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935699" y="3305575"/>
                <a:ext cx="981924" cy="671805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  <a:prstDash val="dashDot"/>
                  </a:ln>
                </a:endParaRPr>
              </a:p>
            </p:txBody>
          </p:sp>
        </p:grpSp>
        <p:cxnSp>
          <p:nvCxnSpPr>
            <p:cNvPr id="96" name="Straight Arrow Connector 95"/>
            <p:cNvCxnSpPr>
              <a:stCxn id="101" idx="3"/>
              <a:endCxn id="147" idx="1"/>
            </p:cNvCxnSpPr>
            <p:nvPr/>
          </p:nvCxnSpPr>
          <p:spPr>
            <a:xfrm>
              <a:off x="4436859" y="3847442"/>
              <a:ext cx="332689" cy="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Elbow Connector 162"/>
            <p:cNvCxnSpPr>
              <a:stCxn id="143" idx="3"/>
              <a:endCxn id="155" idx="1"/>
            </p:cNvCxnSpPr>
            <p:nvPr/>
          </p:nvCxnSpPr>
          <p:spPr>
            <a:xfrm>
              <a:off x="5910642" y="3717231"/>
              <a:ext cx="2676462" cy="31085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>
              <a:off x="6731488" y="4103967"/>
              <a:ext cx="1731399" cy="552239"/>
              <a:chOff x="5421630" y="4109872"/>
              <a:chExt cx="906780" cy="617934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5488305" y="4166309"/>
                <a:ext cx="7620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View Appointments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450205" y="4434913"/>
                <a:ext cx="8382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Approve/Reject  Appointments</a:t>
                </a: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421630" y="4109872"/>
                <a:ext cx="906780" cy="617934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  <a:prstDash val="dashDot"/>
                  </a:ln>
                </a:endParaRPr>
              </a:p>
            </p:txBody>
          </p:sp>
        </p:grpSp>
        <p:cxnSp>
          <p:nvCxnSpPr>
            <p:cNvPr id="176" name="Elbow Connector 175"/>
            <p:cNvCxnSpPr>
              <a:stCxn id="144" idx="3"/>
              <a:endCxn id="171" idx="1"/>
            </p:cNvCxnSpPr>
            <p:nvPr/>
          </p:nvCxnSpPr>
          <p:spPr>
            <a:xfrm>
              <a:off x="5910642" y="3966857"/>
              <a:ext cx="820846" cy="41322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Elbow Connector 190"/>
            <p:cNvCxnSpPr>
              <a:stCxn id="7" idx="3"/>
              <a:endCxn id="127" idx="1"/>
            </p:cNvCxnSpPr>
            <p:nvPr/>
          </p:nvCxnSpPr>
          <p:spPr>
            <a:xfrm>
              <a:off x="2925291" y="4132017"/>
              <a:ext cx="632463" cy="36453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/>
            <p:nvPr/>
          </p:nvCxnSpPr>
          <p:spPr>
            <a:xfrm>
              <a:off x="1451193" y="3927721"/>
              <a:ext cx="33810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4837841" y="1974911"/>
              <a:ext cx="986999" cy="206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Doctors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837841" y="2210207"/>
              <a:ext cx="986999" cy="206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Patient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37841" y="2441234"/>
              <a:ext cx="986999" cy="206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Appointments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37841" y="2673712"/>
              <a:ext cx="986999" cy="244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Ratings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50712" y="1463375"/>
              <a:ext cx="1151387" cy="1768311"/>
            </a:xfrm>
            <a:prstGeom prst="rect">
              <a:avLst/>
            </a:prstGeom>
            <a:no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  <a:prstDash val="dashDot"/>
                </a:ln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837841" y="2943749"/>
              <a:ext cx="986999" cy="2448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History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B7CD4341-BECF-45CA-8B32-7027EF260512}"/>
                </a:ext>
              </a:extLst>
            </p:cNvPr>
            <p:cNvSpPr/>
            <p:nvPr/>
          </p:nvSpPr>
          <p:spPr>
            <a:xfrm>
              <a:off x="4832905" y="1487304"/>
              <a:ext cx="986999" cy="206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Users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D3BD9B09-8B9A-4158-BE3C-BEE3A1FF2F64}"/>
                </a:ext>
              </a:extLst>
            </p:cNvPr>
            <p:cNvSpPr/>
            <p:nvPr/>
          </p:nvSpPr>
          <p:spPr>
            <a:xfrm>
              <a:off x="4837841" y="1733855"/>
              <a:ext cx="986999" cy="2067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Change Password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Elbow Connector 140"/>
            <p:cNvCxnSpPr>
              <a:stCxn id="132" idx="3"/>
              <a:endCxn id="188" idx="1"/>
            </p:cNvCxnSpPr>
            <p:nvPr/>
          </p:nvCxnSpPr>
          <p:spPr>
            <a:xfrm>
              <a:off x="5824840" y="3066170"/>
              <a:ext cx="360858" cy="31103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/>
          </p:nvGrpSpPr>
          <p:grpSpPr>
            <a:xfrm>
              <a:off x="3574685" y="3437146"/>
              <a:ext cx="957972" cy="586861"/>
              <a:chOff x="2694448" y="1140940"/>
              <a:chExt cx="762000" cy="656675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770648" y="1209520"/>
                <a:ext cx="6096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Sign up</a:t>
                </a:r>
                <a:r>
                  <a:rPr lang="en-US" sz="1000" dirty="0">
                    <a:solidFill>
                      <a:schemeClr val="tx1"/>
                    </a:solidFill>
                  </a:rPr>
                  <a:t>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770648" y="1485745"/>
                <a:ext cx="6096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login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694448" y="1140940"/>
                <a:ext cx="762000" cy="656675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  <a:prstDash val="dashDot"/>
                  </a:ln>
                </a:endParaRPr>
              </a:p>
            </p:txBody>
          </p:sp>
        </p:grpSp>
        <p:cxnSp>
          <p:nvCxnSpPr>
            <p:cNvPr id="118" name="Elbow Connector 117"/>
            <p:cNvCxnSpPr>
              <a:stCxn id="125" idx="2"/>
              <a:endCxn id="122" idx="2"/>
            </p:cNvCxnSpPr>
            <p:nvPr/>
          </p:nvCxnSpPr>
          <p:spPr>
            <a:xfrm rot="5400000">
              <a:off x="3272501" y="4145509"/>
              <a:ext cx="178858" cy="1349619"/>
            </a:xfrm>
            <a:prstGeom prst="bentConnector3">
              <a:avLst>
                <a:gd name="adj1" fmla="val 214223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Rectangle 121"/>
            <p:cNvSpPr/>
            <p:nvPr/>
          </p:nvSpPr>
          <p:spPr>
            <a:xfrm>
              <a:off x="1993432" y="4740908"/>
              <a:ext cx="1387377" cy="16883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 to “user ” table 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557753" y="4203124"/>
              <a:ext cx="957972" cy="586861"/>
              <a:chOff x="2971800" y="4038600"/>
              <a:chExt cx="762000" cy="656675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3048000" y="4400550"/>
                <a:ext cx="6096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Sign up</a:t>
                </a:r>
                <a:r>
                  <a:rPr lang="en-US" sz="1000" dirty="0">
                    <a:solidFill>
                      <a:schemeClr val="tx1"/>
                    </a:solidFill>
                  </a:rPr>
                  <a:t> 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047715" y="4111434"/>
                <a:ext cx="6096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login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971800" y="4038600"/>
                <a:ext cx="762000" cy="656675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  <a:prstDash val="dashDot"/>
                  </a:ln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734640" y="4351829"/>
              <a:ext cx="1297426" cy="600382"/>
              <a:chOff x="3907932" y="4204995"/>
              <a:chExt cx="1032012" cy="671805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3994447" y="4280024"/>
                <a:ext cx="867235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Profile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994447" y="4559346"/>
                <a:ext cx="867235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Search Doctor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907932" y="4204995"/>
                <a:ext cx="1032012" cy="671805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  <a:prstDash val="dashDot"/>
                  </a:ln>
                </a:endParaRPr>
              </a:p>
            </p:txBody>
          </p:sp>
        </p:grpSp>
        <p:cxnSp>
          <p:nvCxnSpPr>
            <p:cNvPr id="151" name="Elbow Connector 150"/>
            <p:cNvCxnSpPr>
              <a:stCxn id="126" idx="3"/>
              <a:endCxn id="150" idx="1"/>
            </p:cNvCxnSpPr>
            <p:nvPr/>
          </p:nvCxnSpPr>
          <p:spPr>
            <a:xfrm>
              <a:off x="4419569" y="4370363"/>
              <a:ext cx="315071" cy="28165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Group 151"/>
            <p:cNvGrpSpPr/>
            <p:nvPr/>
          </p:nvGrpSpPr>
          <p:grpSpPr>
            <a:xfrm>
              <a:off x="8587105" y="3751969"/>
              <a:ext cx="1363591" cy="552239"/>
              <a:chOff x="5421630" y="4109872"/>
              <a:chExt cx="906780" cy="617934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5488305" y="4166309"/>
                <a:ext cx="7620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Update Profile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488305" y="4434913"/>
                <a:ext cx="7620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change Password</a:t>
                </a: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5421630" y="4109872"/>
                <a:ext cx="906780" cy="617934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  <a:prstDash val="dashDot"/>
                  </a:ln>
                </a:endParaRPr>
              </a:p>
            </p:txBody>
          </p:sp>
        </p:grpSp>
        <p:cxnSp>
          <p:nvCxnSpPr>
            <p:cNvPr id="164" name="Elbow Connector 163"/>
            <p:cNvCxnSpPr>
              <a:cxnSpLocks/>
              <a:stCxn id="148" idx="3"/>
              <a:endCxn id="168" idx="1"/>
            </p:cNvCxnSpPr>
            <p:nvPr/>
          </p:nvCxnSpPr>
          <p:spPr>
            <a:xfrm>
              <a:off x="5933676" y="4770655"/>
              <a:ext cx="384846" cy="858726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8149887" y="4787554"/>
              <a:ext cx="1363591" cy="552239"/>
              <a:chOff x="5421630" y="4109872"/>
              <a:chExt cx="906780" cy="617934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5488305" y="4166309"/>
                <a:ext cx="7620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Update Profile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5488305" y="4434913"/>
                <a:ext cx="7620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change Password</a:t>
                </a: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5421630" y="4109872"/>
                <a:ext cx="906780" cy="617934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  <a:prstDash val="dashDot"/>
                  </a:ln>
                </a:endParaRPr>
              </a:p>
            </p:txBody>
          </p:sp>
        </p:grpSp>
        <p:cxnSp>
          <p:nvCxnSpPr>
            <p:cNvPr id="183" name="Elbow Connector 182"/>
            <p:cNvCxnSpPr>
              <a:stCxn id="146" idx="3"/>
              <a:endCxn id="179" idx="1"/>
            </p:cNvCxnSpPr>
            <p:nvPr/>
          </p:nvCxnSpPr>
          <p:spPr>
            <a:xfrm>
              <a:off x="5933676" y="4521029"/>
              <a:ext cx="2216211" cy="542644"/>
            </a:xfrm>
            <a:prstGeom prst="bentConnector3">
              <a:avLst>
                <a:gd name="adj1" fmla="val 2676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/>
            <p:cNvGrpSpPr/>
            <p:nvPr/>
          </p:nvGrpSpPr>
          <p:grpSpPr>
            <a:xfrm>
              <a:off x="6185698" y="3101084"/>
              <a:ext cx="1363591" cy="552239"/>
              <a:chOff x="5421630" y="4109872"/>
              <a:chExt cx="906780" cy="617934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5488305" y="4166309"/>
                <a:ext cx="7620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View History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5488305" y="4434913"/>
                <a:ext cx="7620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Delete History</a:t>
                </a: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5421630" y="4109872"/>
                <a:ext cx="906780" cy="617934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  <a:prstDash val="dashDot"/>
                  </a:ln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6181719" y="2754931"/>
              <a:ext cx="1363591" cy="274999"/>
              <a:chOff x="5421630" y="4132688"/>
              <a:chExt cx="906780" cy="317099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5488305" y="4166309"/>
                <a:ext cx="7620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View Ratings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5421630" y="4132688"/>
                <a:ext cx="906780" cy="317099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  <a:prstDash val="dashDot"/>
                  </a:ln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8403201" y="3045444"/>
              <a:ext cx="1731399" cy="552239"/>
              <a:chOff x="5421630" y="4109872"/>
              <a:chExt cx="906780" cy="617934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5488305" y="4166309"/>
                <a:ext cx="7620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View Appointments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5488305" y="4434913"/>
                <a:ext cx="7620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Approve Appointments</a:t>
                </a: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5421630" y="4109872"/>
                <a:ext cx="906780" cy="617934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  <a:prstDash val="dashDot"/>
                  </a:ln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214C0E51-6849-474A-9B6B-96F9F3349CBD}"/>
                </a:ext>
              </a:extLst>
            </p:cNvPr>
            <p:cNvGrpSpPr/>
            <p:nvPr/>
          </p:nvGrpSpPr>
          <p:grpSpPr>
            <a:xfrm>
              <a:off x="7089437" y="1786488"/>
              <a:ext cx="1198137" cy="345650"/>
              <a:chOff x="7089437" y="1786488"/>
              <a:chExt cx="1198137" cy="34565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7185087" y="1858787"/>
                <a:ext cx="1006838" cy="2200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Get All Doctor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7089437" y="1786488"/>
                <a:ext cx="1198137" cy="345650"/>
              </a:xfrm>
              <a:prstGeom prst="rect">
                <a:avLst/>
              </a:prstGeom>
              <a:noFill/>
              <a:ln w="19050">
                <a:solidFill>
                  <a:schemeClr val="tx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175">
                    <a:solidFill>
                      <a:schemeClr val="tx1"/>
                    </a:solidFill>
                    <a:prstDash val="dashDot"/>
                  </a:ln>
                </a:endParaRPr>
              </a:p>
            </p:txBody>
          </p:sp>
        </p:grpSp>
        <p:cxnSp>
          <p:nvCxnSpPr>
            <p:cNvPr id="106" name="Elbow Connector 74">
              <a:extLst>
                <a:ext uri="{FF2B5EF4-FFF2-40B4-BE49-F238E27FC236}">
                  <a16:creationId xmlns:a16="http://schemas.microsoft.com/office/drawing/2014/main" xmlns="" id="{89254613-7119-4CFC-A145-19416740624B}"/>
                </a:ext>
              </a:extLst>
            </p:cNvPr>
            <p:cNvCxnSpPr>
              <a:cxnSpLocks/>
              <a:stCxn id="103" idx="3"/>
              <a:endCxn id="113" idx="1"/>
            </p:cNvCxnSpPr>
            <p:nvPr/>
          </p:nvCxnSpPr>
          <p:spPr>
            <a:xfrm flipV="1">
              <a:off x="5819904" y="1416063"/>
              <a:ext cx="911584" cy="17461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AFFB7870-F766-4A46-BC1A-0598650F11E3}"/>
                </a:ext>
              </a:extLst>
            </p:cNvPr>
            <p:cNvSpPr/>
            <p:nvPr/>
          </p:nvSpPr>
          <p:spPr>
            <a:xfrm>
              <a:off x="6827138" y="1444080"/>
              <a:ext cx="1006838" cy="20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Delete Users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9E546117-3D9B-4BFD-AC0A-CBF9C0A9627E}"/>
                </a:ext>
              </a:extLst>
            </p:cNvPr>
            <p:cNvSpPr/>
            <p:nvPr/>
          </p:nvSpPr>
          <p:spPr>
            <a:xfrm>
              <a:off x="6731488" y="1142999"/>
              <a:ext cx="1198137" cy="546127"/>
            </a:xfrm>
            <a:prstGeom prst="rect">
              <a:avLst/>
            </a:prstGeom>
            <a:no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  <a:prstDash val="dashDot"/>
                </a:ln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DCA3AF39-EF48-49BA-B954-8128C42CAAD0}"/>
                </a:ext>
              </a:extLst>
            </p:cNvPr>
            <p:cNvSpPr/>
            <p:nvPr/>
          </p:nvSpPr>
          <p:spPr>
            <a:xfrm>
              <a:off x="6827137" y="1210434"/>
              <a:ext cx="1006838" cy="2042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Get All Users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EF28D55F-3EEA-4927-8A55-7A076FD02F4E}"/>
              </a:ext>
            </a:extLst>
          </p:cNvPr>
          <p:cNvGrpSpPr/>
          <p:nvPr/>
        </p:nvGrpSpPr>
        <p:grpSpPr>
          <a:xfrm>
            <a:off x="6318522" y="5162761"/>
            <a:ext cx="1663840" cy="933239"/>
            <a:chOff x="6318522" y="5162761"/>
            <a:chExt cx="1663840" cy="933239"/>
          </a:xfrm>
        </p:grpSpPr>
        <p:sp>
          <p:nvSpPr>
            <p:cNvPr id="166" name="Rectangle 165"/>
            <p:cNvSpPr/>
            <p:nvPr/>
          </p:nvSpPr>
          <p:spPr>
            <a:xfrm>
              <a:off x="6440863" y="5220157"/>
              <a:ext cx="1398185" cy="2324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View Doctor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440863" y="5493328"/>
              <a:ext cx="1398185" cy="2324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Request Appointment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318522" y="5162761"/>
              <a:ext cx="1663840" cy="933239"/>
            </a:xfrm>
            <a:prstGeom prst="rect">
              <a:avLst/>
            </a:prstGeom>
            <a:noFill/>
            <a:ln w="19050">
              <a:solidFill>
                <a:schemeClr val="tx2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3175">
                  <a:solidFill>
                    <a:schemeClr val="tx1"/>
                  </a:solidFill>
                  <a:prstDash val="dashDot"/>
                </a:ln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xmlns="" id="{28877D82-7307-4DE2-ADB9-C6B73AB9494B}"/>
                </a:ext>
              </a:extLst>
            </p:cNvPr>
            <p:cNvSpPr/>
            <p:nvPr/>
          </p:nvSpPr>
          <p:spPr>
            <a:xfrm>
              <a:off x="6440863" y="5766499"/>
              <a:ext cx="1398185" cy="2324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Add Ratings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29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Content Placeholder 4">
            <a:extLst>
              <a:ext uri="{FF2B5EF4-FFF2-40B4-BE49-F238E27FC236}">
                <a16:creationId xmlns:a16="http://schemas.microsoft.com/office/drawing/2014/main" xmlns="" id="{68E4821E-0B81-4C44-92ED-7909C7365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" y="152400"/>
            <a:ext cx="1179538" cy="40012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64E7629-E2B0-4F58-A6EF-C25CE0A35C40}"/>
              </a:ext>
            </a:extLst>
          </p:cNvPr>
          <p:cNvGrpSpPr/>
          <p:nvPr/>
        </p:nvGrpSpPr>
        <p:grpSpPr>
          <a:xfrm>
            <a:off x="2491785" y="994324"/>
            <a:ext cx="6357658" cy="1798777"/>
            <a:chOff x="685800" y="1096823"/>
            <a:chExt cx="6357658" cy="17987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25239063-4DB7-4CD0-BE76-4C24891BBA1D}"/>
                </a:ext>
              </a:extLst>
            </p:cNvPr>
            <p:cNvSpPr/>
            <p:nvPr/>
          </p:nvSpPr>
          <p:spPr>
            <a:xfrm>
              <a:off x="685800" y="1108711"/>
              <a:ext cx="6192836" cy="17868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xmlns="" id="{B7268A90-88BE-4CCE-A960-04833D0D04EC}"/>
                </a:ext>
              </a:extLst>
            </p:cNvPr>
            <p:cNvSpPr/>
            <p:nvPr/>
          </p:nvSpPr>
          <p:spPr>
            <a:xfrm>
              <a:off x="3014504" y="1456926"/>
              <a:ext cx="1447800" cy="106680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xmlns="" id="{44CA2784-AEA5-4E1E-9CFE-F663D3BBEC8A}"/>
                </a:ext>
              </a:extLst>
            </p:cNvPr>
            <p:cNvSpPr/>
            <p:nvPr/>
          </p:nvSpPr>
          <p:spPr>
            <a:xfrm>
              <a:off x="5028981" y="1474865"/>
              <a:ext cx="1447800" cy="106680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xmlns="" id="{533F1034-54B5-4E6C-8142-4E80F0C8B9EE}"/>
                </a:ext>
              </a:extLst>
            </p:cNvPr>
            <p:cNvSpPr/>
            <p:nvPr/>
          </p:nvSpPr>
          <p:spPr>
            <a:xfrm>
              <a:off x="1000027" y="1437007"/>
              <a:ext cx="1447800" cy="106680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1B45D604-23F4-4B22-B262-6D9AB5C05449}"/>
                </a:ext>
              </a:extLst>
            </p:cNvPr>
            <p:cNvCxnSpPr/>
            <p:nvPr/>
          </p:nvCxnSpPr>
          <p:spPr>
            <a:xfrm>
              <a:off x="2447827" y="1752600"/>
              <a:ext cx="5666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5AF78676-77EE-4825-B33D-F08494F7B3B3}"/>
                </a:ext>
              </a:extLst>
            </p:cNvPr>
            <p:cNvCxnSpPr/>
            <p:nvPr/>
          </p:nvCxnSpPr>
          <p:spPr>
            <a:xfrm>
              <a:off x="4462304" y="1752600"/>
              <a:ext cx="5666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xmlns="" id="{17CDBC79-CECA-4F3A-8BB0-166EEB00C08E}"/>
                </a:ext>
              </a:extLst>
            </p:cNvPr>
            <p:cNvCxnSpPr/>
            <p:nvPr/>
          </p:nvCxnSpPr>
          <p:spPr>
            <a:xfrm>
              <a:off x="6476781" y="1742388"/>
              <a:ext cx="5666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D7E947CE-5220-457D-BC37-11876E403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781" y="2133600"/>
              <a:ext cx="557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xmlns="" id="{2F3045EB-AB6C-4815-86D5-806AAF38C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2304" y="2133600"/>
              <a:ext cx="557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xmlns="" id="{197CD051-2C49-4FEF-8144-0935C0B469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2540" y="2136742"/>
              <a:ext cx="557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EB0D6CA7-D620-46CD-AE90-4D09DA1E75A6}"/>
                </a:ext>
              </a:extLst>
            </p:cNvPr>
            <p:cNvSpPr txBox="1"/>
            <p:nvPr/>
          </p:nvSpPr>
          <p:spPr>
            <a:xfrm>
              <a:off x="1153767" y="2480846"/>
              <a:ext cx="1132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/>
                <a:t>HTML Page</a:t>
              </a:r>
              <a:endParaRPr lang="en-IN" b="1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0D527A22-7A31-449B-9B1A-0C7BAC4732D8}"/>
                </a:ext>
              </a:extLst>
            </p:cNvPr>
            <p:cNvSpPr txBox="1"/>
            <p:nvPr/>
          </p:nvSpPr>
          <p:spPr>
            <a:xfrm>
              <a:off x="3172287" y="2537957"/>
              <a:ext cx="1124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/>
                <a:t>Type Script</a:t>
              </a:r>
              <a:endParaRPr lang="en-IN" b="1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D89BE3A1-A2B6-4B2D-8FBA-C837967AA9D5}"/>
                </a:ext>
              </a:extLst>
            </p:cNvPr>
            <p:cNvSpPr txBox="1"/>
            <p:nvPr/>
          </p:nvSpPr>
          <p:spPr>
            <a:xfrm>
              <a:off x="5374994" y="2547815"/>
              <a:ext cx="797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/>
                <a:t>Service</a:t>
              </a:r>
              <a:endParaRPr lang="en-IN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9D766793-10A2-491C-BBE2-BAF54204F7DE}"/>
                </a:ext>
              </a:extLst>
            </p:cNvPr>
            <p:cNvSpPr txBox="1"/>
            <p:nvPr/>
          </p:nvSpPr>
          <p:spPr>
            <a:xfrm>
              <a:off x="3107647" y="1096823"/>
              <a:ext cx="1123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Front-End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DBBCF0D-531D-48FA-BBD7-15D6FC20397E}"/>
              </a:ext>
            </a:extLst>
          </p:cNvPr>
          <p:cNvGrpSpPr/>
          <p:nvPr/>
        </p:nvGrpSpPr>
        <p:grpSpPr>
          <a:xfrm>
            <a:off x="1576719" y="3483204"/>
            <a:ext cx="8719971" cy="3164729"/>
            <a:chOff x="1576719" y="3483204"/>
            <a:chExt cx="8719971" cy="316472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0BB6ACB4-1644-418F-8065-9D76CAC5CD39}"/>
                </a:ext>
              </a:extLst>
            </p:cNvPr>
            <p:cNvGrpSpPr/>
            <p:nvPr/>
          </p:nvGrpSpPr>
          <p:grpSpPr>
            <a:xfrm>
              <a:off x="1927661" y="3941069"/>
              <a:ext cx="8292241" cy="2578878"/>
              <a:chOff x="376462" y="895348"/>
              <a:chExt cx="8292241" cy="2578878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405491" y="990459"/>
                <a:ext cx="16892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(Presentation Layer)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412940" y="999458"/>
                <a:ext cx="19144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(Business Logic Layer)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979438" y="999458"/>
                <a:ext cx="16892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(Data Base Layer)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21736" y="2595082"/>
                <a:ext cx="16892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Controller</a:t>
                </a:r>
                <a:endParaRPr lang="en-US" sz="14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430150" y="2610782"/>
                <a:ext cx="16892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Services</a:t>
                </a:r>
                <a:endParaRPr lang="en-US" sz="14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377990" y="1609291"/>
                <a:ext cx="422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91191" y="1600631"/>
                <a:ext cx="422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345251" y="2049474"/>
                <a:ext cx="422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753297" y="2036349"/>
                <a:ext cx="422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>
                <a:off x="1940541" y="1722246"/>
                <a:ext cx="62592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1345290" y="2019848"/>
                <a:ext cx="422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cxnSp>
            <p:nvCxnSpPr>
              <p:cNvPr id="117" name="Straight Arrow Connector 116"/>
              <p:cNvCxnSpPr/>
              <p:nvPr/>
            </p:nvCxnSpPr>
            <p:spPr>
              <a:xfrm flipH="1">
                <a:off x="1940519" y="2311541"/>
                <a:ext cx="6259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376462" y="1423142"/>
                <a:ext cx="1779814" cy="1119438"/>
                <a:chOff x="381000" y="1143000"/>
                <a:chExt cx="2514600" cy="1828800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685800" y="1295400"/>
                  <a:ext cx="1905000" cy="1524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A5733D">
                        <a:shade val="30000"/>
                        <a:satMod val="115000"/>
                      </a:srgbClr>
                    </a:gs>
                    <a:gs pos="50000">
                      <a:srgbClr val="A5733D">
                        <a:shade val="67500"/>
                        <a:satMod val="115000"/>
                      </a:srgbClr>
                    </a:gs>
                    <a:gs pos="100000">
                      <a:srgbClr val="A5733D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 flipV="1">
                  <a:off x="1638300" y="1143000"/>
                  <a:ext cx="0" cy="18288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>
                  <a:off x="381000" y="2057400"/>
                  <a:ext cx="25146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2384876" y="1429705"/>
                <a:ext cx="1779814" cy="1119438"/>
                <a:chOff x="381000" y="1143000"/>
                <a:chExt cx="2514600" cy="1828800"/>
              </a:xfrm>
            </p:grpSpPr>
            <p:sp>
              <p:nvSpPr>
                <p:cNvPr id="24" name="Rounded Rectangle 23"/>
                <p:cNvSpPr/>
                <p:nvPr/>
              </p:nvSpPr>
              <p:spPr>
                <a:xfrm>
                  <a:off x="685800" y="1295400"/>
                  <a:ext cx="1905000" cy="1524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A5733D">
                        <a:shade val="30000"/>
                        <a:satMod val="115000"/>
                      </a:srgbClr>
                    </a:gs>
                    <a:gs pos="50000">
                      <a:srgbClr val="A5733D">
                        <a:shade val="67500"/>
                        <a:satMod val="115000"/>
                      </a:srgbClr>
                    </a:gs>
                    <a:gs pos="100000">
                      <a:srgbClr val="A5733D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1638300" y="1143000"/>
                  <a:ext cx="0" cy="18288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381000" y="2057400"/>
                  <a:ext cx="25146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756144" y="1420363"/>
                <a:ext cx="1779814" cy="1119438"/>
                <a:chOff x="381000" y="1143000"/>
                <a:chExt cx="2514600" cy="1828800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685800" y="1295400"/>
                  <a:ext cx="1905000" cy="1524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A36725">
                        <a:shade val="30000"/>
                        <a:satMod val="115000"/>
                      </a:srgbClr>
                    </a:gs>
                    <a:gs pos="50000">
                      <a:srgbClr val="A36725">
                        <a:shade val="67500"/>
                        <a:satMod val="115000"/>
                      </a:srgbClr>
                    </a:gs>
                    <a:gs pos="100000">
                      <a:srgbClr val="A36725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1638300" y="1143000"/>
                  <a:ext cx="0" cy="18288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381000" y="2057400"/>
                  <a:ext cx="25146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2277834" y="895348"/>
                <a:ext cx="0" cy="253365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659332" y="924625"/>
                <a:ext cx="0" cy="2549601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3966469" y="1722246"/>
                <a:ext cx="100806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6305094" y="1722246"/>
                <a:ext cx="68852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3966468" y="2311541"/>
                <a:ext cx="10080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6320223" y="2353838"/>
                <a:ext cx="6259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4607942" y="2610782"/>
                <a:ext cx="2037442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Data Access Object</a:t>
                </a:r>
              </a:p>
              <a:p>
                <a:pPr algn="ctr"/>
                <a:r>
                  <a:rPr lang="en-US" sz="1600" dirty="0"/>
                  <a:t>(DAO)</a:t>
                </a:r>
                <a:r>
                  <a:rPr lang="en-US" sz="1760" dirty="0"/>
                  <a:t> </a:t>
                </a: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2384875" y="1429705"/>
                <a:ext cx="1779814" cy="1119438"/>
                <a:chOff x="381000" y="1143000"/>
                <a:chExt cx="2514600" cy="1828800"/>
              </a:xfrm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685800" y="1295400"/>
                  <a:ext cx="1905000" cy="1524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A36725">
                        <a:shade val="30000"/>
                        <a:satMod val="115000"/>
                      </a:srgbClr>
                    </a:gs>
                    <a:gs pos="50000">
                      <a:srgbClr val="A36725">
                        <a:shade val="67500"/>
                        <a:satMod val="115000"/>
                      </a:srgbClr>
                    </a:gs>
                    <a:gs pos="100000">
                      <a:srgbClr val="A36725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1638300" y="1143000"/>
                  <a:ext cx="0" cy="18288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381000" y="2057400"/>
                  <a:ext cx="25146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/>
              <p:cNvGrpSpPr/>
              <p:nvPr/>
            </p:nvGrpSpPr>
            <p:grpSpPr>
              <a:xfrm>
                <a:off x="383311" y="1430996"/>
                <a:ext cx="1779814" cy="1119438"/>
                <a:chOff x="381000" y="1143000"/>
                <a:chExt cx="2514600" cy="1828800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685800" y="1295400"/>
                  <a:ext cx="1905000" cy="152400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rgbClr val="A36725">
                        <a:shade val="30000"/>
                        <a:satMod val="115000"/>
                      </a:srgbClr>
                    </a:gs>
                    <a:gs pos="50000">
                      <a:srgbClr val="A36725">
                        <a:shade val="67500"/>
                        <a:satMod val="115000"/>
                      </a:srgbClr>
                    </a:gs>
                    <a:gs pos="100000">
                      <a:srgbClr val="A36725">
                        <a:shade val="100000"/>
                        <a:satMod val="115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1638300" y="1143000"/>
                  <a:ext cx="0" cy="18288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381000" y="2057400"/>
                  <a:ext cx="25146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147317" y="1429705"/>
                <a:ext cx="1353505" cy="1223158"/>
                <a:chOff x="7315198" y="1609291"/>
                <a:chExt cx="1353505" cy="1223158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7315199" y="1609291"/>
                  <a:ext cx="1353503" cy="353762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7315198" y="2478687"/>
                  <a:ext cx="1353503" cy="353762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>
                  <a:stCxn id="78" idx="6"/>
                  <a:endCxn id="3" idx="6"/>
                </p:cNvCxnSpPr>
                <p:nvPr/>
              </p:nvCxnSpPr>
              <p:spPr>
                <a:xfrm flipV="1">
                  <a:off x="8668701" y="1786172"/>
                  <a:ext cx="1" cy="8693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78" idx="2"/>
                  <a:endCxn id="3" idx="2"/>
                </p:cNvCxnSpPr>
                <p:nvPr/>
              </p:nvCxnSpPr>
              <p:spPr>
                <a:xfrm flipV="1">
                  <a:off x="7315198" y="1786172"/>
                  <a:ext cx="1" cy="8693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7315200" y="2052094"/>
                  <a:ext cx="1353503" cy="353762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TextBox 80"/>
              <p:cNvSpPr txBox="1"/>
              <p:nvPr/>
            </p:nvSpPr>
            <p:spPr>
              <a:xfrm>
                <a:off x="6979435" y="2743200"/>
                <a:ext cx="16892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My </a:t>
                </a:r>
                <a:r>
                  <a:rPr lang="en-US" sz="1600" dirty="0" err="1"/>
                  <a:t>Sql</a:t>
                </a:r>
                <a:endParaRPr lang="en-US" sz="12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22CA03B6-0F5D-4381-8EDF-9A3D834D1567}"/>
                </a:ext>
              </a:extLst>
            </p:cNvPr>
            <p:cNvSpPr/>
            <p:nvPr/>
          </p:nvSpPr>
          <p:spPr>
            <a:xfrm>
              <a:off x="1746708" y="3483204"/>
              <a:ext cx="8549982" cy="31647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21E9D86A-EA82-44D4-9DC1-C3391646F74C}"/>
                </a:ext>
              </a:extLst>
            </p:cNvPr>
            <p:cNvSpPr txBox="1"/>
            <p:nvPr/>
          </p:nvSpPr>
          <p:spPr>
            <a:xfrm>
              <a:off x="5456224" y="3615605"/>
              <a:ext cx="1064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Back-End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xmlns="" id="{5AC6EA2C-9C51-4D36-A3F5-8D86CF74B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6719" y="5272005"/>
              <a:ext cx="557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xmlns="" id="{0F10A47C-24C6-464E-ABD8-08AF3AF64A7A}"/>
                </a:ext>
              </a:extLst>
            </p:cNvPr>
            <p:cNvCxnSpPr/>
            <p:nvPr/>
          </p:nvCxnSpPr>
          <p:spPr>
            <a:xfrm>
              <a:off x="1576719" y="4820841"/>
              <a:ext cx="5666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3AC0BEF-BE44-4E44-BE47-BBC291ABABAE}"/>
              </a:ext>
            </a:extLst>
          </p:cNvPr>
          <p:cNvSpPr txBox="1"/>
          <p:nvPr/>
        </p:nvSpPr>
        <p:spPr>
          <a:xfrm>
            <a:off x="8953159" y="163988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Back End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6B1A2BEF-6D73-481D-B043-46B66ECA9332}"/>
              </a:ext>
            </a:extLst>
          </p:cNvPr>
          <p:cNvSpPr txBox="1"/>
          <p:nvPr/>
        </p:nvSpPr>
        <p:spPr>
          <a:xfrm>
            <a:off x="590598" y="4861757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207239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A298F-AB5A-49FE-880F-3C6A2E81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990600"/>
            <a:ext cx="5334000" cy="228600"/>
          </a:xfrm>
        </p:spPr>
        <p:txBody>
          <a:bodyPr>
            <a:noAutofit/>
          </a:bodyPr>
          <a:lstStyle/>
          <a:p>
            <a:r>
              <a:rPr lang="en-IN" sz="2800" dirty="0"/>
              <a:t>6.Requirement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928F44-023C-4838-B7AD-40957F9ED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05000"/>
            <a:ext cx="66294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1.Angular 8.x</a:t>
            </a:r>
          </a:p>
          <a:p>
            <a:pPr marL="0" indent="0">
              <a:buNone/>
            </a:pPr>
            <a:r>
              <a:rPr lang="en-IN" sz="2000" dirty="0"/>
              <a:t>2.Springboot 2.2.2</a:t>
            </a:r>
          </a:p>
          <a:p>
            <a:pPr marL="0" indent="0">
              <a:buNone/>
            </a:pPr>
            <a:r>
              <a:rPr lang="en-IN" sz="2000" dirty="0"/>
              <a:t>3.Hibernate with  JPA 5.x</a:t>
            </a:r>
          </a:p>
          <a:p>
            <a:pPr marL="0" indent="0">
              <a:buNone/>
            </a:pPr>
            <a:r>
              <a:rPr lang="en-IN" sz="2000" dirty="0"/>
              <a:t>4.DataBase MySQL 5.5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B5DCA159-6683-4D17-A232-4248BD4A4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" y="152400"/>
            <a:ext cx="1179538" cy="4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27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7367</TotalTime>
  <Words>541</Words>
  <Application>Microsoft Office PowerPoint</Application>
  <PresentationFormat>Custom</PresentationFormat>
  <Paragraphs>135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PowerPoint Presentation</vt:lpstr>
      <vt:lpstr>CONTENTS</vt:lpstr>
      <vt:lpstr>1.Introduction </vt:lpstr>
      <vt:lpstr>2.Problem Statement </vt:lpstr>
      <vt:lpstr>3.Objective</vt:lpstr>
      <vt:lpstr>4.Proposed System</vt:lpstr>
      <vt:lpstr>PowerPoint Presentation</vt:lpstr>
      <vt:lpstr>PowerPoint Presentation</vt:lpstr>
      <vt:lpstr>6.Requirement Specification</vt:lpstr>
      <vt:lpstr>7.Implementation</vt:lpstr>
      <vt:lpstr>PowerPoint Presentation</vt:lpstr>
      <vt:lpstr>8.Specific Outcome</vt:lpstr>
      <vt:lpstr>   9.Results</vt:lpstr>
      <vt:lpstr>9.Admin</vt:lpstr>
      <vt:lpstr>  9.Doctor</vt:lpstr>
      <vt:lpstr>9.Patient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$khan</dc:creator>
  <cp:lastModifiedBy>$khan</cp:lastModifiedBy>
  <cp:revision>148</cp:revision>
  <dcterms:created xsi:type="dcterms:W3CDTF">2006-08-16T00:00:00Z</dcterms:created>
  <dcterms:modified xsi:type="dcterms:W3CDTF">2020-02-06T02:51:14Z</dcterms:modified>
</cp:coreProperties>
</file>