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HSBC Fraud Analysis Report - 2024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AI-Powered Fraud Detection &amp; Data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Fraud Cases in HSBC (2024)</a:t>
            </a:r>
          </a:p>
        </p:txBody>
      </p:sp>
      <p:pic>
        <p:nvPicPr>
          <p:cNvPr id="3" name="Picture 2" descr="hsbc_fraud_cas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96363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Fraud Transactions as % of Total Transactions</a:t>
            </a:r>
          </a:p>
        </p:txBody>
      </p:sp>
      <p:pic>
        <p:nvPicPr>
          <p:cNvPr id="3" name="Picture 2" descr="hsbc_fraud_percentag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911378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Fraud Data Overview (2024)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75846">
                <a:tc>
                  <a:txBody>
                    <a:bodyPr/>
                    <a:lstStyle/>
                    <a:p>
                      <a: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Fraud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Fraud Percentage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584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Fraud Data Overview (2024)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75846">
                <a:tc>
                  <a:txBody>
                    <a:bodyPr/>
                    <a:lstStyle/>
                    <a:p>
                      <a: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Fraud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Fraud Percentage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r>
                        <a:t>Jan-2024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2.07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r>
                        <a:t>Feb-2024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4.1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r>
                        <a:t>Mar-2024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1.73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r>
                        <a:t>Apr-2024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4.39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r>
                        <a:t>May-2024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5.25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r>
                        <a:t>Jun-2024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r>
                        <a:t>Jul-2024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5.47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r>
                        <a:t>Aug-2024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3.97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r>
                        <a:t>Sep-2024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3.95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r>
                        <a:t>Oct-2024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1.53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r>
                        <a:t>Nov-2024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1.59</a:t>
                      </a:r>
                    </a:p>
                  </a:txBody>
                  <a:tcPr/>
                </a:tc>
              </a:tr>
              <a:tr h="175848">
                <a:tc>
                  <a:txBody>
                    <a:bodyPr/>
                    <a:lstStyle/>
                    <a:p>
                      <a:r>
                        <a:t>Dec-2024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Fraud Analysis Process - Step by Step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Transaction Occurs - Customer initiates a transaction.</a:t>
            </a:r>
          </a:p>
          <a:p>
            <a:r>
              <a:t>2. AI Fraud Detection - System analyzes transaction in real-time.</a:t>
            </a:r>
          </a:p>
          <a:p>
            <a:r>
              <a:t>3. Flagging Suspicious Transactions - High-risk transactions get flagged.</a:t>
            </a:r>
          </a:p>
          <a:p>
            <a:r>
              <a:t>4. Investigation - HSBC fraud team reviews flagged cases.</a:t>
            </a:r>
          </a:p>
          <a:p>
            <a:r>
              <a:t>5. Customer Notification - If fraud is confirmed, customer is alerted.</a:t>
            </a:r>
          </a:p>
          <a:p>
            <a:r>
              <a:t>6. Action Taken - Transaction blocked or refunded, and case resolved.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Fraud Cases by Transaction Type</a:t>
            </a:r>
          </a:p>
        </p:txBody>
      </p:sp>
      <p:pic>
        <p:nvPicPr>
          <p:cNvPr id="3" name="Picture 2" descr="hsbc_fraud_typ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531706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Fraud Case Status Distribution</a:t>
            </a:r>
          </a:p>
        </p:txBody>
      </p:sp>
      <p:pic>
        <p:nvPicPr>
          <p:cNvPr id="3" name="Picture 2" descr="hsbc_fraud_statu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4581053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