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31b3c66f5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31b3c66f5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1b3c66f5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31b3c66f5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31b3c66f5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31b3c66f5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31b3c66f5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31b3c66f5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31b3c66f5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31b3c66f5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xcalidraw.com/?#json=2FgNCTdXN4zSa7-4kGa6o,ULK3qeMAmUoq6mZfi7tKUQ" TargetMode="External"/><Relationship Id="rId4" Type="http://schemas.openxmlformats.org/officeDocument/2006/relationships/slide" Target="/ppt/slides/slide5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</a:t>
            </a:r>
            <a:r>
              <a:rPr lang="en"/>
              <a:t> Platform		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Suraj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65900" y="641175"/>
            <a:ext cx="8520600" cy="4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Authentication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Users with roles (innovator, user, admin) should be able to register, sign in and sign out  on the platform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Project Management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Innovator can create, edit and delete projects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Browse their previous projects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Provide search functionality for donors to access project via title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Request contributions for a specific amount in a certain time range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Project should be archived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Either donation amount is reached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Project end date is completed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Donated money should go back to innovator once project is completed.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Donations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Access all projects with filter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Donors can donate towards project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Access their previous donations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OOS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Innovator notifications on project status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Upload photos on projects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65900" y="64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Availability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Platform should have 99.9 uptime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Scalability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Platform should be scalable to support increasing projects and users without performance degradation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Throughput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Platform should support high throughput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Latency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Platform should not be latent. P50, p95, p99 should be within range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System should be secure with authentication and authorization.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43000" y="105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High level design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DB schem</a:t>
            </a:r>
            <a:r>
              <a:rPr lang="en" sz="1200" u="sng">
                <a:solidFill>
                  <a:schemeClr val="hlink"/>
                </a:solidFill>
                <a:hlinkClick action="ppaction://hlinksldjump" r:id="rId5"/>
              </a:rPr>
              <a:t>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action="ppaction://hlinksldjump" r:id="rId6"/>
              </a:rPr>
              <a:t>Assumptions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61950" y="20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50" y="826950"/>
            <a:ext cx="7070623" cy="40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43000" y="105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Authentication -&gt; Password based Authentication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